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9" r:id="rId3"/>
    <p:sldId id="267" r:id="rId4"/>
    <p:sldId id="270" r:id="rId5"/>
    <p:sldId id="271" r:id="rId6"/>
    <p:sldId id="272" r:id="rId7"/>
    <p:sldId id="273" r:id="rId8"/>
    <p:sldId id="274" r:id="rId9"/>
    <p:sldId id="275" r:id="rId10"/>
    <p:sldId id="277" r:id="rId11"/>
    <p:sldId id="276" r:id="rId12"/>
    <p:sldId id="278" r:id="rId13"/>
    <p:sldId id="280" r:id="rId14"/>
    <p:sldId id="281" r:id="rId15"/>
    <p:sldId id="283" r:id="rId16"/>
    <p:sldId id="284" r:id="rId17"/>
    <p:sldId id="285" r:id="rId18"/>
  </p:sldIdLst>
  <p:sldSz cx="9144000" cy="6858000" type="screen4x3"/>
  <p:notesSz cx="6858000" cy="9144000"/>
  <p:defaultTextStyle>
    <a:defPPr>
      <a:defRPr lang="sr-Latn-C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18" autoAdjust="0"/>
    <p:restoredTop sz="94660"/>
  </p:normalViewPr>
  <p:slideViewPr>
    <p:cSldViewPr>
      <p:cViewPr varScale="1">
        <p:scale>
          <a:sx n="109" d="100"/>
          <a:sy n="109" d="100"/>
        </p:scale>
        <p:origin x="-106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EA6BAFF-EF76-4089-B7C3-59F886E0B274}" type="datetimeFigureOut">
              <a:rPr lang="sr-Latn-CS"/>
              <a:pPr>
                <a:defRPr/>
              </a:pPr>
              <a:t>25.10.2009</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r-H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DC72D9A-B5F5-4298-A313-242206C6E66E}"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A8F396-410F-4C48-B066-457217F85780}" type="slidenum">
              <a:rPr lang="hr-HR"/>
              <a:pPr fontAlgn="base">
                <a:spcBef>
                  <a:spcPct val="0"/>
                </a:spcBef>
                <a:spcAft>
                  <a:spcPct val="0"/>
                </a:spcAft>
              </a:pPr>
              <a:t>1</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FFD5F0-CF78-4636-A7AB-96C5293A9436}" type="slidenum">
              <a:rPr lang="hr-HR"/>
              <a:pPr fontAlgn="base">
                <a:spcBef>
                  <a:spcPct val="0"/>
                </a:spcBef>
                <a:spcAft>
                  <a:spcPct val="0"/>
                </a:spcAft>
              </a:pPr>
              <a:t>10</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01DCE5-56BF-422D-B351-3DF2A00424A7}" type="slidenum">
              <a:rPr lang="hr-HR"/>
              <a:pPr fontAlgn="base">
                <a:spcBef>
                  <a:spcPct val="0"/>
                </a:spcBef>
                <a:spcAft>
                  <a:spcPct val="0"/>
                </a:spcAft>
              </a:pPr>
              <a:t>11</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A0729F-B55E-4839-98BE-6614BDAF4769}" type="slidenum">
              <a:rPr lang="hr-HR"/>
              <a:pPr fontAlgn="base">
                <a:spcBef>
                  <a:spcPct val="0"/>
                </a:spcBef>
                <a:spcAft>
                  <a:spcPct val="0"/>
                </a:spcAft>
              </a:pPr>
              <a:t>12</a:t>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5B28BF-FCAD-46FA-BF1F-145C4F294738}" type="slidenum">
              <a:rPr lang="hr-HR"/>
              <a:pPr fontAlgn="base">
                <a:spcBef>
                  <a:spcPct val="0"/>
                </a:spcBef>
                <a:spcAft>
                  <a:spcPct val="0"/>
                </a:spcAft>
              </a:pPr>
              <a:t>13</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AF6042-4781-4702-8122-4E142A916FD9}" type="slidenum">
              <a:rPr lang="hr-HR"/>
              <a:pPr fontAlgn="base">
                <a:spcBef>
                  <a:spcPct val="0"/>
                </a:spcBef>
                <a:spcAft>
                  <a:spcPct val="0"/>
                </a:spcAft>
              </a:pPr>
              <a:t>14</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FD1952-9E6F-4864-BF68-DA35C3689C7F}" type="slidenum">
              <a:rPr lang="hr-HR"/>
              <a:pPr fontAlgn="base">
                <a:spcBef>
                  <a:spcPct val="0"/>
                </a:spcBef>
                <a:spcAft>
                  <a:spcPct val="0"/>
                </a:spcAft>
              </a:pPr>
              <a:t>15</a:t>
            </a:fld>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5FCFD1-7C66-4DA7-B4CA-148864DA1C4E}" type="slidenum">
              <a:rPr lang="hr-HR"/>
              <a:pPr fontAlgn="base">
                <a:spcBef>
                  <a:spcPct val="0"/>
                </a:spcBef>
                <a:spcAft>
                  <a:spcPct val="0"/>
                </a:spcAft>
              </a:pPr>
              <a:t>16</a:t>
            </a:fld>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4723FA-0DF8-4859-AEBB-F03CA464268B}" type="slidenum">
              <a:rPr lang="hr-HR"/>
              <a:pPr fontAlgn="base">
                <a:spcBef>
                  <a:spcPct val="0"/>
                </a:spcBef>
                <a:spcAft>
                  <a:spcPct val="0"/>
                </a:spcAft>
              </a:pPr>
              <a:t>17</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2712C6-DBFC-468B-8C3B-4D1DC233A272}" type="slidenum">
              <a:rPr lang="hr-HR"/>
              <a:pPr fontAlgn="base">
                <a:spcBef>
                  <a:spcPct val="0"/>
                </a:spcBef>
                <a:spcAft>
                  <a:spcPct val="0"/>
                </a:spcAft>
              </a:pPr>
              <a:t>2</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CF264A-6433-4602-87E3-1D2D345F93D8}" type="slidenum">
              <a:rPr lang="hr-HR"/>
              <a:pPr fontAlgn="base">
                <a:spcBef>
                  <a:spcPct val="0"/>
                </a:spcBef>
                <a:spcAft>
                  <a:spcPct val="0"/>
                </a:spcAft>
              </a:pPr>
              <a:t>3</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61118C-A6C0-4666-A850-32914A32710F}" type="slidenum">
              <a:rPr lang="hr-HR"/>
              <a:pPr fontAlgn="base">
                <a:spcBef>
                  <a:spcPct val="0"/>
                </a:spcBef>
                <a:spcAft>
                  <a:spcPct val="0"/>
                </a:spcAft>
              </a:pPr>
              <a:t>4</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30DC96-6693-4569-8E0D-A3A2624366AD}" type="slidenum">
              <a:rPr lang="hr-HR"/>
              <a:pPr fontAlgn="base">
                <a:spcBef>
                  <a:spcPct val="0"/>
                </a:spcBef>
                <a:spcAft>
                  <a:spcPct val="0"/>
                </a:spcAft>
              </a:pPr>
              <a:t>5</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CE70AF-3F61-4135-A638-B5FB33597D80}" type="slidenum">
              <a:rPr lang="hr-HR"/>
              <a:pPr fontAlgn="base">
                <a:spcBef>
                  <a:spcPct val="0"/>
                </a:spcBef>
                <a:spcAft>
                  <a:spcPct val="0"/>
                </a:spcAft>
              </a:pPr>
              <a:t>6</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1B3668-1E2A-400A-B9A0-3CFF61693A0C}" type="slidenum">
              <a:rPr lang="hr-HR"/>
              <a:pPr fontAlgn="base">
                <a:spcBef>
                  <a:spcPct val="0"/>
                </a:spcBef>
                <a:spcAft>
                  <a:spcPct val="0"/>
                </a:spcAft>
              </a:pPr>
              <a:t>7</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3F88B3-768B-45F4-9019-517611250CEC}" type="slidenum">
              <a:rPr lang="hr-HR"/>
              <a:pPr fontAlgn="base">
                <a:spcBef>
                  <a:spcPct val="0"/>
                </a:spcBef>
                <a:spcAft>
                  <a:spcPct val="0"/>
                </a:spcAft>
              </a:pPr>
              <a:t>8</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r-HR"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651360-0D5C-4BB4-A85E-C869897AAA67}" type="slidenum">
              <a:rPr lang="hr-HR"/>
              <a:pPr fontAlgn="base">
                <a:spcBef>
                  <a:spcPct val="0"/>
                </a:spcBef>
                <a:spcAft>
                  <a:spcPct val="0"/>
                </a:spcAft>
              </a:pPr>
              <a:t>9</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9"/>
          <p:cNvSpPr>
            <a:spLocks noGrp="1"/>
          </p:cNvSpPr>
          <p:nvPr>
            <p:ph type="dt" sz="half" idx="10"/>
          </p:nvPr>
        </p:nvSpPr>
        <p:spPr/>
        <p:txBody>
          <a:bodyPr/>
          <a:lstStyle>
            <a:lvl1pPr>
              <a:defRPr/>
            </a:lvl1pPr>
          </a:lstStyle>
          <a:p>
            <a:pPr>
              <a:defRPr/>
            </a:pPr>
            <a:fld id="{26D63A7A-CFC9-42E0-8197-6562F81034EA}" type="datetimeFigureOut">
              <a:rPr lang="sr-Latn-CS"/>
              <a:pPr>
                <a:defRPr/>
              </a:pPr>
              <a:t>25.10.2009</a:t>
            </a:fld>
            <a:endParaRPr lang="hr-HR"/>
          </a:p>
        </p:txBody>
      </p:sp>
      <p:sp>
        <p:nvSpPr>
          <p:cNvPr id="11" name="Footer Placeholder 18"/>
          <p:cNvSpPr>
            <a:spLocks noGrp="1"/>
          </p:cNvSpPr>
          <p:nvPr>
            <p:ph type="ftr" sz="quarter" idx="11"/>
          </p:nvPr>
        </p:nvSpPr>
        <p:spPr/>
        <p:txBody>
          <a:bodyPr/>
          <a:lstStyle>
            <a:lvl1pPr>
              <a:defRPr/>
            </a:lvl1pPr>
          </a:lstStyle>
          <a:p>
            <a:pPr>
              <a:defRPr/>
            </a:pPr>
            <a:endParaRPr lang="hr-HR"/>
          </a:p>
        </p:txBody>
      </p:sp>
      <p:sp>
        <p:nvSpPr>
          <p:cNvPr id="12" name="Slide Number Placeholder 26"/>
          <p:cNvSpPr>
            <a:spLocks noGrp="1"/>
          </p:cNvSpPr>
          <p:nvPr>
            <p:ph type="sldNum" sz="quarter" idx="12"/>
          </p:nvPr>
        </p:nvSpPr>
        <p:spPr/>
        <p:txBody>
          <a:bodyPr/>
          <a:lstStyle>
            <a:lvl1pPr>
              <a:defRPr/>
            </a:lvl1pPr>
          </a:lstStyle>
          <a:p>
            <a:pPr>
              <a:defRPr/>
            </a:pPr>
            <a:fld id="{1A365A08-848B-4B7B-84DC-6CB329B7E245}" type="slidenum">
              <a:rPr lang="hr-HR"/>
              <a:pPr>
                <a:defRPr/>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470B712-63CD-4C7A-8324-59893BB8A8A2}" type="datetimeFigureOut">
              <a:rPr lang="sr-Latn-CS"/>
              <a:pPr>
                <a:defRPr/>
              </a:pPr>
              <a:t>25.10.2009</a:t>
            </a:fld>
            <a:endParaRPr lang="hr-HR"/>
          </a:p>
        </p:txBody>
      </p:sp>
      <p:sp>
        <p:nvSpPr>
          <p:cNvPr id="5" name="Footer Placeholder 21"/>
          <p:cNvSpPr>
            <a:spLocks noGrp="1"/>
          </p:cNvSpPr>
          <p:nvPr>
            <p:ph type="ftr" sz="quarter" idx="11"/>
          </p:nvPr>
        </p:nvSpPr>
        <p:spPr/>
        <p:txBody>
          <a:bodyPr/>
          <a:lstStyle>
            <a:lvl1pPr>
              <a:defRPr/>
            </a:lvl1pPr>
          </a:lstStyle>
          <a:p>
            <a:pPr>
              <a:defRPr/>
            </a:pPr>
            <a:endParaRPr lang="hr-HR"/>
          </a:p>
        </p:txBody>
      </p:sp>
      <p:sp>
        <p:nvSpPr>
          <p:cNvPr id="6" name="Slide Number Placeholder 17"/>
          <p:cNvSpPr>
            <a:spLocks noGrp="1"/>
          </p:cNvSpPr>
          <p:nvPr>
            <p:ph type="sldNum" sz="quarter" idx="12"/>
          </p:nvPr>
        </p:nvSpPr>
        <p:spPr/>
        <p:txBody>
          <a:bodyPr/>
          <a:lstStyle>
            <a:lvl1pPr>
              <a:defRPr/>
            </a:lvl1pPr>
          </a:lstStyle>
          <a:p>
            <a:pPr>
              <a:defRPr/>
            </a:pPr>
            <a:fld id="{53FD3181-7647-417E-87A8-C483455E1D06}"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381BC72-AEAD-460D-8AAC-4543CF31E2F9}" type="datetimeFigureOut">
              <a:rPr lang="sr-Latn-CS"/>
              <a:pPr>
                <a:defRPr/>
              </a:pPr>
              <a:t>25.10.2009</a:t>
            </a:fld>
            <a:endParaRPr lang="hr-HR"/>
          </a:p>
        </p:txBody>
      </p:sp>
      <p:sp>
        <p:nvSpPr>
          <p:cNvPr id="5" name="Footer Placeholder 21"/>
          <p:cNvSpPr>
            <a:spLocks noGrp="1"/>
          </p:cNvSpPr>
          <p:nvPr>
            <p:ph type="ftr" sz="quarter" idx="11"/>
          </p:nvPr>
        </p:nvSpPr>
        <p:spPr/>
        <p:txBody>
          <a:bodyPr/>
          <a:lstStyle>
            <a:lvl1pPr>
              <a:defRPr/>
            </a:lvl1pPr>
          </a:lstStyle>
          <a:p>
            <a:pPr>
              <a:defRPr/>
            </a:pPr>
            <a:endParaRPr lang="hr-HR"/>
          </a:p>
        </p:txBody>
      </p:sp>
      <p:sp>
        <p:nvSpPr>
          <p:cNvPr id="6" name="Slide Number Placeholder 17"/>
          <p:cNvSpPr>
            <a:spLocks noGrp="1"/>
          </p:cNvSpPr>
          <p:nvPr>
            <p:ph type="sldNum" sz="quarter" idx="12"/>
          </p:nvPr>
        </p:nvSpPr>
        <p:spPr/>
        <p:txBody>
          <a:bodyPr/>
          <a:lstStyle>
            <a:lvl1pPr>
              <a:defRPr/>
            </a:lvl1pPr>
          </a:lstStyle>
          <a:p>
            <a:pPr>
              <a:defRPr/>
            </a:pPr>
            <a:fld id="{E4BE69CE-11C4-4614-9CC4-00421BE76DF3}"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397FE5B-EAC1-4656-AFEC-85A5C350FFA3}" type="datetimeFigureOut">
              <a:rPr lang="sr-Latn-CS"/>
              <a:pPr>
                <a:defRPr/>
              </a:pPr>
              <a:t>25.10.2009</a:t>
            </a:fld>
            <a:endParaRPr lang="hr-HR"/>
          </a:p>
        </p:txBody>
      </p:sp>
      <p:sp>
        <p:nvSpPr>
          <p:cNvPr id="5" name="Footer Placeholder 21"/>
          <p:cNvSpPr>
            <a:spLocks noGrp="1"/>
          </p:cNvSpPr>
          <p:nvPr>
            <p:ph type="ftr" sz="quarter" idx="11"/>
          </p:nvPr>
        </p:nvSpPr>
        <p:spPr/>
        <p:txBody>
          <a:bodyPr/>
          <a:lstStyle>
            <a:lvl1pPr>
              <a:defRPr/>
            </a:lvl1pPr>
          </a:lstStyle>
          <a:p>
            <a:pPr>
              <a:defRPr/>
            </a:pPr>
            <a:endParaRPr lang="hr-HR"/>
          </a:p>
        </p:txBody>
      </p:sp>
      <p:sp>
        <p:nvSpPr>
          <p:cNvPr id="6" name="Slide Number Placeholder 17"/>
          <p:cNvSpPr>
            <a:spLocks noGrp="1"/>
          </p:cNvSpPr>
          <p:nvPr>
            <p:ph type="sldNum" sz="quarter" idx="12"/>
          </p:nvPr>
        </p:nvSpPr>
        <p:spPr/>
        <p:txBody>
          <a:bodyPr/>
          <a:lstStyle>
            <a:lvl1pPr>
              <a:defRPr/>
            </a:lvl1pPr>
          </a:lstStyle>
          <a:p>
            <a:pPr>
              <a:defRPr/>
            </a:pPr>
            <a:fld id="{F1EAF8DD-A954-4E17-9C97-BBD157B6702E}" type="slidenum">
              <a:rPr lang="hr-HR"/>
              <a:pPr>
                <a:defRP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584CC432-BC33-43A5-BC11-C308E309C4EB}" type="datetimeFigureOut">
              <a:rPr lang="sr-Latn-CS"/>
              <a:pPr>
                <a:defRPr/>
              </a:pPr>
              <a:t>25.10.2009</a:t>
            </a:fld>
            <a:endParaRPr lang="hr-HR"/>
          </a:p>
        </p:txBody>
      </p:sp>
      <p:sp>
        <p:nvSpPr>
          <p:cNvPr id="10" name="Footer Placeholder 4"/>
          <p:cNvSpPr>
            <a:spLocks noGrp="1"/>
          </p:cNvSpPr>
          <p:nvPr>
            <p:ph type="ftr" sz="quarter" idx="11"/>
          </p:nvPr>
        </p:nvSpPr>
        <p:spPr/>
        <p:txBody>
          <a:bodyPr/>
          <a:lstStyle>
            <a:lvl1pPr>
              <a:defRPr/>
            </a:lvl1pPr>
          </a:lstStyle>
          <a:p>
            <a:pPr>
              <a:defRPr/>
            </a:pPr>
            <a:endParaRPr lang="hr-HR"/>
          </a:p>
        </p:txBody>
      </p:sp>
      <p:sp>
        <p:nvSpPr>
          <p:cNvPr id="11" name="Slide Number Placeholder 5"/>
          <p:cNvSpPr>
            <a:spLocks noGrp="1"/>
          </p:cNvSpPr>
          <p:nvPr>
            <p:ph type="sldNum" sz="quarter" idx="12"/>
          </p:nvPr>
        </p:nvSpPr>
        <p:spPr/>
        <p:txBody>
          <a:bodyPr/>
          <a:lstStyle>
            <a:lvl1pPr>
              <a:defRPr/>
            </a:lvl1pPr>
          </a:lstStyle>
          <a:p>
            <a:pPr>
              <a:defRPr/>
            </a:pPr>
            <a:fld id="{A8FF350C-4193-46AC-B90F-B606F9421741}" type="slidenum">
              <a:rPr lang="hr-HR"/>
              <a:pPr>
                <a:defRPr/>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14AAF10-7239-4632-AE2F-3FBEA07C1B0A}" type="datetimeFigureOut">
              <a:rPr lang="sr-Latn-CS"/>
              <a:pPr>
                <a:defRPr/>
              </a:pPr>
              <a:t>25.10.2009</a:t>
            </a:fld>
            <a:endParaRPr lang="hr-HR"/>
          </a:p>
        </p:txBody>
      </p:sp>
      <p:sp>
        <p:nvSpPr>
          <p:cNvPr id="6" name="Footer Placeholder 21"/>
          <p:cNvSpPr>
            <a:spLocks noGrp="1"/>
          </p:cNvSpPr>
          <p:nvPr>
            <p:ph type="ftr" sz="quarter" idx="11"/>
          </p:nvPr>
        </p:nvSpPr>
        <p:spPr/>
        <p:txBody>
          <a:bodyPr/>
          <a:lstStyle>
            <a:lvl1pPr>
              <a:defRPr/>
            </a:lvl1pPr>
          </a:lstStyle>
          <a:p>
            <a:pPr>
              <a:defRPr/>
            </a:pPr>
            <a:endParaRPr lang="hr-HR"/>
          </a:p>
        </p:txBody>
      </p:sp>
      <p:sp>
        <p:nvSpPr>
          <p:cNvPr id="7" name="Slide Number Placeholder 17"/>
          <p:cNvSpPr>
            <a:spLocks noGrp="1"/>
          </p:cNvSpPr>
          <p:nvPr>
            <p:ph type="sldNum" sz="quarter" idx="12"/>
          </p:nvPr>
        </p:nvSpPr>
        <p:spPr/>
        <p:txBody>
          <a:bodyPr/>
          <a:lstStyle>
            <a:lvl1pPr>
              <a:defRPr/>
            </a:lvl1pPr>
          </a:lstStyle>
          <a:p>
            <a:pPr>
              <a:defRPr/>
            </a:pPr>
            <a:fld id="{3C015781-C6E6-4C7B-9566-0BF58E85ACB8}"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E5585D2-AF40-4E0B-9DA7-5CE886AAF602}" type="datetimeFigureOut">
              <a:rPr lang="sr-Latn-CS"/>
              <a:pPr>
                <a:defRPr/>
              </a:pPr>
              <a:t>25.10.2009</a:t>
            </a:fld>
            <a:endParaRPr lang="hr-HR"/>
          </a:p>
        </p:txBody>
      </p:sp>
      <p:sp>
        <p:nvSpPr>
          <p:cNvPr id="8" name="Footer Placeholder 21"/>
          <p:cNvSpPr>
            <a:spLocks noGrp="1"/>
          </p:cNvSpPr>
          <p:nvPr>
            <p:ph type="ftr" sz="quarter" idx="11"/>
          </p:nvPr>
        </p:nvSpPr>
        <p:spPr/>
        <p:txBody>
          <a:bodyPr/>
          <a:lstStyle>
            <a:lvl1pPr>
              <a:defRPr/>
            </a:lvl1pPr>
          </a:lstStyle>
          <a:p>
            <a:pPr>
              <a:defRPr/>
            </a:pPr>
            <a:endParaRPr lang="hr-HR"/>
          </a:p>
        </p:txBody>
      </p:sp>
      <p:sp>
        <p:nvSpPr>
          <p:cNvPr id="9" name="Slide Number Placeholder 17"/>
          <p:cNvSpPr>
            <a:spLocks noGrp="1"/>
          </p:cNvSpPr>
          <p:nvPr>
            <p:ph type="sldNum" sz="quarter" idx="12"/>
          </p:nvPr>
        </p:nvSpPr>
        <p:spPr/>
        <p:txBody>
          <a:bodyPr/>
          <a:lstStyle>
            <a:lvl1pPr>
              <a:defRPr/>
            </a:lvl1pPr>
          </a:lstStyle>
          <a:p>
            <a:pPr>
              <a:defRPr/>
            </a:pPr>
            <a:fld id="{4E6E80FF-537B-4884-8879-1E562D96B201}" type="slidenum">
              <a:rPr lang="hr-HR"/>
              <a:pPr>
                <a:defRP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915E15F-6594-46B2-B10F-9A6E76F4F478}" type="datetimeFigureOut">
              <a:rPr lang="sr-Latn-CS"/>
              <a:pPr>
                <a:defRPr/>
              </a:pPr>
              <a:t>25.10.2009</a:t>
            </a:fld>
            <a:endParaRPr lang="hr-HR"/>
          </a:p>
        </p:txBody>
      </p:sp>
      <p:sp>
        <p:nvSpPr>
          <p:cNvPr id="4" name="Footer Placeholder 21"/>
          <p:cNvSpPr>
            <a:spLocks noGrp="1"/>
          </p:cNvSpPr>
          <p:nvPr>
            <p:ph type="ftr" sz="quarter" idx="11"/>
          </p:nvPr>
        </p:nvSpPr>
        <p:spPr/>
        <p:txBody>
          <a:bodyPr/>
          <a:lstStyle>
            <a:lvl1pPr>
              <a:defRPr/>
            </a:lvl1pPr>
          </a:lstStyle>
          <a:p>
            <a:pPr>
              <a:defRPr/>
            </a:pPr>
            <a:endParaRPr lang="hr-HR"/>
          </a:p>
        </p:txBody>
      </p:sp>
      <p:sp>
        <p:nvSpPr>
          <p:cNvPr id="5" name="Slide Number Placeholder 17"/>
          <p:cNvSpPr>
            <a:spLocks noGrp="1"/>
          </p:cNvSpPr>
          <p:nvPr>
            <p:ph type="sldNum" sz="quarter" idx="12"/>
          </p:nvPr>
        </p:nvSpPr>
        <p:spPr/>
        <p:txBody>
          <a:bodyPr/>
          <a:lstStyle>
            <a:lvl1pPr>
              <a:defRPr/>
            </a:lvl1pPr>
          </a:lstStyle>
          <a:p>
            <a:pPr>
              <a:defRPr/>
            </a:pPr>
            <a:fld id="{47198467-3D90-4B84-82BC-E7A9A2A28DE4}"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A931C05-E98A-44C6-8B75-AFD592F95E10}" type="datetimeFigureOut">
              <a:rPr lang="sr-Latn-CS"/>
              <a:pPr>
                <a:defRPr/>
              </a:pPr>
              <a:t>25.10.2009</a:t>
            </a:fld>
            <a:endParaRPr lang="hr-HR"/>
          </a:p>
        </p:txBody>
      </p:sp>
      <p:sp>
        <p:nvSpPr>
          <p:cNvPr id="3" name="Footer Placeholder 21"/>
          <p:cNvSpPr>
            <a:spLocks noGrp="1"/>
          </p:cNvSpPr>
          <p:nvPr>
            <p:ph type="ftr" sz="quarter" idx="11"/>
          </p:nvPr>
        </p:nvSpPr>
        <p:spPr/>
        <p:txBody>
          <a:bodyPr/>
          <a:lstStyle>
            <a:lvl1pPr>
              <a:defRPr/>
            </a:lvl1pPr>
          </a:lstStyle>
          <a:p>
            <a:pPr>
              <a:defRPr/>
            </a:pPr>
            <a:endParaRPr lang="hr-HR"/>
          </a:p>
        </p:txBody>
      </p:sp>
      <p:sp>
        <p:nvSpPr>
          <p:cNvPr id="4" name="Slide Number Placeholder 17"/>
          <p:cNvSpPr>
            <a:spLocks noGrp="1"/>
          </p:cNvSpPr>
          <p:nvPr>
            <p:ph type="sldNum" sz="quarter" idx="12"/>
          </p:nvPr>
        </p:nvSpPr>
        <p:spPr/>
        <p:txBody>
          <a:bodyPr/>
          <a:lstStyle>
            <a:lvl1pPr>
              <a:defRPr/>
            </a:lvl1pPr>
          </a:lstStyle>
          <a:p>
            <a:pPr>
              <a:defRPr/>
            </a:pPr>
            <a:fld id="{35FF8E2D-27EF-44B6-86AC-3511813E9201}"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B2E56D5-644C-4A18-BE60-E1A7BA3C2963}" type="datetimeFigureOut">
              <a:rPr lang="sr-Latn-CS"/>
              <a:pPr>
                <a:defRPr/>
              </a:pPr>
              <a:t>25.10.2009</a:t>
            </a:fld>
            <a:endParaRPr lang="hr-HR"/>
          </a:p>
        </p:txBody>
      </p:sp>
      <p:sp>
        <p:nvSpPr>
          <p:cNvPr id="6" name="Footer Placeholder 21"/>
          <p:cNvSpPr>
            <a:spLocks noGrp="1"/>
          </p:cNvSpPr>
          <p:nvPr>
            <p:ph type="ftr" sz="quarter" idx="11"/>
          </p:nvPr>
        </p:nvSpPr>
        <p:spPr/>
        <p:txBody>
          <a:bodyPr/>
          <a:lstStyle>
            <a:lvl1pPr>
              <a:defRPr/>
            </a:lvl1pPr>
          </a:lstStyle>
          <a:p>
            <a:pPr>
              <a:defRPr/>
            </a:pPr>
            <a:endParaRPr lang="hr-HR"/>
          </a:p>
        </p:txBody>
      </p:sp>
      <p:sp>
        <p:nvSpPr>
          <p:cNvPr id="7" name="Slide Number Placeholder 17"/>
          <p:cNvSpPr>
            <a:spLocks noGrp="1"/>
          </p:cNvSpPr>
          <p:nvPr>
            <p:ph type="sldNum" sz="quarter" idx="12"/>
          </p:nvPr>
        </p:nvSpPr>
        <p:spPr/>
        <p:txBody>
          <a:bodyPr/>
          <a:lstStyle>
            <a:lvl1pPr>
              <a:defRPr/>
            </a:lvl1pPr>
          </a:lstStyle>
          <a:p>
            <a:pPr>
              <a:defRPr/>
            </a:pPr>
            <a:fld id="{C2364D1B-63F5-4BA7-BB3A-0F7AFB29BBB9}"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7DF920C-D717-42E5-B12D-A807C1C577C0}" type="datetimeFigureOut">
              <a:rPr lang="sr-Latn-CS"/>
              <a:pPr>
                <a:defRPr/>
              </a:pPr>
              <a:t>25.10.2009</a:t>
            </a:fld>
            <a:endParaRPr lang="hr-HR"/>
          </a:p>
        </p:txBody>
      </p:sp>
      <p:sp>
        <p:nvSpPr>
          <p:cNvPr id="10" name="Footer Placeholder 5"/>
          <p:cNvSpPr>
            <a:spLocks noGrp="1"/>
          </p:cNvSpPr>
          <p:nvPr>
            <p:ph type="ftr" sz="quarter" idx="11"/>
          </p:nvPr>
        </p:nvSpPr>
        <p:spPr/>
        <p:txBody>
          <a:bodyPr/>
          <a:lstStyle>
            <a:lvl1pPr>
              <a:defRPr/>
            </a:lvl1pPr>
          </a:lstStyle>
          <a:p>
            <a:pPr>
              <a:defRPr/>
            </a:pPr>
            <a:endParaRPr lang="hr-H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CF8DA29-ACA7-4F02-A37A-729C377408E6}"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8BF4BD30-745F-46B4-99D5-676CFEF66AAC}" type="datetimeFigureOut">
              <a:rPr lang="sr-Latn-CS"/>
              <a:pPr>
                <a:defRPr/>
              </a:pPr>
              <a:t>25.10.2009</a:t>
            </a:fld>
            <a:endParaRPr lang="hr-H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hr-H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F6CC8A20-A5E3-4DD5-8D76-CCF39A500BEC}" type="slidenum">
              <a:rPr lang="hr-HR"/>
              <a:pPr>
                <a:defRPr/>
              </a:pPr>
              <a:t>‹#›</a:t>
            </a:fld>
            <a:endParaRPr lang="hr-HR"/>
          </a:p>
        </p:txBody>
      </p:sp>
      <p:grpSp>
        <p:nvGrpSpPr>
          <p:cNvPr id="1033" name="Group 1"/>
          <p:cNvGrpSpPr>
            <a:grpSpLocks/>
          </p:cNvGrpSpPr>
          <p:nvPr/>
        </p:nvGrpSpPr>
        <p:grpSpPr bwMode="auto">
          <a:xfrm>
            <a:off x="-19050" y="203200"/>
            <a:ext cx="9180513" cy="647700"/>
            <a:chOff x="-19045" y="216550"/>
            <a:chExt cx="9180548" cy="649224"/>
          </a:xfrm>
        </p:grpSpPr>
        <p:grpSp>
          <p:nvGrpSpPr>
            <p:cNvPr id="12" name="Freeform 11"/>
            <p:cNvGrpSpPr>
              <a:grpSpLocks/>
            </p:cNvGrpSpPr>
            <p:nvPr/>
          </p:nvGrpSpPr>
          <p:grpSpPr bwMode="auto">
            <a:xfrm>
              <a:off x="-6124" y="-10242"/>
              <a:ext cx="9137904" cy="1048512"/>
              <a:chOff x="-6096" y="-24384"/>
              <a:chExt cx="9137904" cy="1048512"/>
            </a:xfrm>
          </p:grpSpPr>
          <p:pic>
            <p:nvPicPr>
              <p:cNvPr id="1034" name="Freeform 11"/>
              <p:cNvPicPr>
                <a:picLocks noChangeArrowheads="1"/>
              </p:cNvPicPr>
              <p:nvPr/>
            </p:nvPicPr>
            <p:blipFill>
              <a:blip r:embed="rId13"/>
              <a:srcRect/>
              <a:stretch>
                <a:fillRect/>
              </a:stretch>
            </p:blipFill>
            <p:spPr bwMode="auto">
              <a:xfrm>
                <a:off x="-6096" y="-24384"/>
                <a:ext cx="9137904" cy="1048512"/>
              </a:xfrm>
              <a:prstGeom prst="rect">
                <a:avLst/>
              </a:prstGeom>
              <a:noFill/>
            </p:spPr>
          </p:pic>
          <p:sp>
            <p:nvSpPr>
              <p:cNvPr id="1035" name="Text Box 11"/>
              <p:cNvSpPr txBox="1">
                <a:spLocks noChangeArrowheads="1"/>
              </p:cNvSpPr>
              <p:nvPr/>
            </p:nvSpPr>
            <p:spPr bwMode="auto">
              <a:xfrm rot="21435692">
                <a:off x="-29294" y="421671"/>
                <a:ext cx="0" cy="0"/>
              </a:xfrm>
              <a:prstGeom prst="rect">
                <a:avLst/>
              </a:prstGeom>
              <a:noFill/>
              <a:ln w="9525">
                <a:noFill/>
                <a:miter lim="800000"/>
                <a:headEnd/>
                <a:tailEnd/>
              </a:ln>
            </p:spPr>
            <p:txBody>
              <a:bodyPr/>
              <a:lstStyle/>
              <a:p>
                <a:endParaRPr lang="en-US">
                  <a:latin typeface="Constantia" pitchFamily="18" charset="0"/>
                </a:endParaRPr>
              </a:p>
            </p:txBody>
          </p:sp>
        </p:gr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8CADAE"/>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8CADAE"/>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8C7B7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p:cNvPicPr>
            <a:picLocks noGrp="1" noChangeArrowheads="1"/>
          </p:cNvPicPr>
          <p:nvPr>
            <p:ph type="ctrTitle"/>
          </p:nvPr>
        </p:nvPicPr>
        <p:blipFill>
          <a:blip r:embed="rId3"/>
          <a:srcRect/>
          <a:stretch>
            <a:fillRect/>
          </a:stretch>
        </p:blipFill>
        <p:spPr>
          <a:xfrm>
            <a:off x="530225" y="1255713"/>
            <a:ext cx="8302625" cy="2011362"/>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514350"/>
            <a:ext cx="3100388" cy="414338"/>
          </a:xfrm>
        </p:spPr>
        <p:txBody>
          <a:bodyPr/>
          <a:lstStyle/>
          <a:p>
            <a:r>
              <a:rPr lang="hr-HR" smtClean="0"/>
              <a:t>PASHA</a:t>
            </a:r>
          </a:p>
        </p:txBody>
      </p:sp>
      <p:sp>
        <p:nvSpPr>
          <p:cNvPr id="32770" name="Text Placeholder 2"/>
          <p:cNvSpPr>
            <a:spLocks noGrp="1"/>
          </p:cNvSpPr>
          <p:nvPr>
            <p:ph type="body" idx="2"/>
          </p:nvPr>
        </p:nvSpPr>
        <p:spPr>
          <a:xfrm>
            <a:off x="357188" y="1143000"/>
            <a:ext cx="3500437" cy="5105400"/>
          </a:xfrm>
        </p:spPr>
        <p:txBody>
          <a:bodyPr/>
          <a:lstStyle/>
          <a:p>
            <a:r>
              <a:rPr lang="hr-HR" sz="2800" smtClean="0"/>
              <a:t>Izl 11, 13</a:t>
            </a:r>
          </a:p>
          <a:p>
            <a:endParaRPr lang="hr-HR" sz="2800" smtClean="0"/>
          </a:p>
          <a:p>
            <a:r>
              <a:rPr lang="hr-HR" sz="2800" i="1" smtClean="0"/>
              <a:t>Krv neka označuje kuće u kojima vi budete. Gdje god spazim krv, proći ću vas; tako ćete vi izbjeći bič zatornomu kad se oborim na zemlju egipatsku." </a:t>
            </a:r>
          </a:p>
        </p:txBody>
      </p:sp>
      <p:pic>
        <p:nvPicPr>
          <p:cNvPr id="32771" name="Picture 2"/>
          <p:cNvPicPr>
            <a:picLocks noGrp="1" noChangeAspect="1" noChangeArrowheads="1"/>
          </p:cNvPicPr>
          <p:nvPr>
            <p:ph sz="half" idx="1"/>
          </p:nvPr>
        </p:nvPicPr>
        <p:blipFill>
          <a:blip r:embed="rId3"/>
          <a:srcRect/>
          <a:stretch>
            <a:fillRect/>
          </a:stretch>
        </p:blipFill>
        <p:spPr>
          <a:xfrm>
            <a:off x="4000500" y="714375"/>
            <a:ext cx="4808538" cy="583247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57188" y="571500"/>
            <a:ext cx="3500437" cy="5676900"/>
          </a:xfrm>
        </p:spPr>
        <p:txBody>
          <a:bodyPr>
            <a:normAutofit lnSpcReduction="10000"/>
          </a:bodyPr>
          <a:lstStyle/>
          <a:p>
            <a:pPr fontAlgn="auto">
              <a:spcAft>
                <a:spcPts val="0"/>
              </a:spcAft>
              <a:buClr>
                <a:schemeClr val="accent3"/>
              </a:buClr>
              <a:buFont typeface="Wingdings 2"/>
              <a:buNone/>
              <a:defRPr/>
            </a:pPr>
            <a:r>
              <a:rPr lang="hr-HR" dirty="0" smtClean="0"/>
              <a:t>Izl  11, 23 - 27</a:t>
            </a:r>
          </a:p>
          <a:p>
            <a:pPr fontAlgn="auto">
              <a:spcAft>
                <a:spcPts val="0"/>
              </a:spcAft>
              <a:buClr>
                <a:schemeClr val="accent3"/>
              </a:buClr>
              <a:buFont typeface="Wingdings 2"/>
              <a:buNone/>
              <a:defRPr/>
            </a:pPr>
            <a:r>
              <a:rPr lang="hr-HR" sz="1800" i="1" dirty="0" smtClean="0"/>
              <a:t>Kad  Bog bude prolazio da pobije Egipćane, zapazit će krv na nadvratniku i na oba dovratnika, pa će mimoići ta vrata i neće dopustiti da Zatornik uđe u vaše kuće da hara. (24) Ovu uredbu držite u svim vremenima kao zakon za se i djecu svoju. (25) I kad dođete u zemlju koju će vam Gospodin dati kako je obećao, vršite ovaj obred. (26) Kad vas vaša djeca zapitaju: Što vam taj obred označuje? (27) odgovorite im: Ovo je pashalna žrtva u čast Bogu koji je prolazio mimo kuće Izraelaca kad je usmrćivao Egipćane, a naše kuće pošteđivao." Tada narod popada ničice i pokloni se. (28) Potom Izraelci odu i poslušaju: kako je Bog Mojsiju i Aronu naredio, tako i učine. </a:t>
            </a:r>
            <a:endParaRPr lang="hr-HR" sz="1800" i="1" dirty="0"/>
          </a:p>
        </p:txBody>
      </p:sp>
      <p:pic>
        <p:nvPicPr>
          <p:cNvPr id="34818" name="Picture 3"/>
          <p:cNvPicPr>
            <a:picLocks noGrp="1" noChangeAspect="1" noChangeArrowheads="1"/>
          </p:cNvPicPr>
          <p:nvPr>
            <p:ph sz="half" idx="1"/>
          </p:nvPr>
        </p:nvPicPr>
        <p:blipFill>
          <a:blip r:embed="rId3"/>
          <a:srcRect/>
          <a:stretch>
            <a:fillRect/>
          </a:stretch>
        </p:blipFill>
        <p:spPr>
          <a:xfrm>
            <a:off x="4286250" y="706438"/>
            <a:ext cx="4725988" cy="563403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8229600" cy="571500"/>
          </a:xfrm>
        </p:spPr>
        <p:txBody>
          <a:bodyPr>
            <a:normAutofit fontScale="90000"/>
          </a:bodyPr>
          <a:lstStyle/>
          <a:p>
            <a:pPr fontAlgn="auto">
              <a:spcAft>
                <a:spcPts val="0"/>
              </a:spcAft>
              <a:defRPr/>
            </a:pPr>
            <a:r>
              <a:rPr lang="hr-HR" dirty="0" smtClean="0"/>
              <a:t>Propisi o PASHI</a:t>
            </a:r>
            <a:endParaRPr lang="hr-HR" dirty="0"/>
          </a:p>
        </p:txBody>
      </p:sp>
      <p:sp>
        <p:nvSpPr>
          <p:cNvPr id="3" name="Content Placeholder 2"/>
          <p:cNvSpPr>
            <a:spLocks noGrp="1"/>
          </p:cNvSpPr>
          <p:nvPr>
            <p:ph idx="1"/>
          </p:nvPr>
        </p:nvSpPr>
        <p:spPr>
          <a:xfrm>
            <a:off x="457200" y="1071563"/>
            <a:ext cx="4186238" cy="5253037"/>
          </a:xfrm>
        </p:spPr>
        <p:txBody>
          <a:bodyPr>
            <a:normAutofit fontScale="85000" lnSpcReduction="10000"/>
          </a:bodyPr>
          <a:lstStyle/>
          <a:p>
            <a:pPr marL="274320" indent="-274320" fontAlgn="auto">
              <a:spcAft>
                <a:spcPts val="0"/>
              </a:spcAft>
              <a:buClr>
                <a:schemeClr val="accent3"/>
              </a:buClr>
              <a:buFont typeface="Wingdings 2"/>
              <a:buChar char=""/>
              <a:defRPr/>
            </a:pPr>
            <a:r>
              <a:rPr lang="hr-HR" dirty="0" smtClean="0"/>
              <a:t>Izl 13, 8 - 10</a:t>
            </a:r>
          </a:p>
          <a:p>
            <a:pPr marL="274320" indent="-274320" fontAlgn="auto">
              <a:spcAft>
                <a:spcPts val="0"/>
              </a:spcAft>
              <a:buClr>
                <a:schemeClr val="accent3"/>
              </a:buClr>
              <a:buFont typeface="Wingdings 2"/>
              <a:buChar char=""/>
              <a:defRPr/>
            </a:pPr>
            <a:r>
              <a:rPr lang="vi-VN" i="1" dirty="0" smtClean="0"/>
              <a:t>Svome sinu toga dana objasni: to je za ono što mi je </a:t>
            </a:r>
            <a:r>
              <a:rPr lang="hr-HR" i="1" dirty="0" smtClean="0"/>
              <a:t>Bog </a:t>
            </a:r>
            <a:r>
              <a:rPr lang="vi-VN" i="1" dirty="0" smtClean="0"/>
              <a:t>učinio kad sam se iz Egipta izbavio. </a:t>
            </a:r>
            <a:r>
              <a:rPr lang="vi-VN" i="1" baseline="30000" dirty="0" smtClean="0"/>
              <a:t>9</a:t>
            </a:r>
            <a:r>
              <a:rPr lang="vi-VN" i="1" dirty="0" smtClean="0"/>
              <a:t> Neka ti bude kao znak na tvojoj ruci i kao opomena na tvome čelu: da </a:t>
            </a:r>
            <a:r>
              <a:rPr lang="hr-HR" i="1" dirty="0" smtClean="0"/>
              <a:t>Božji </a:t>
            </a:r>
            <a:r>
              <a:rPr lang="vi-VN" i="1" dirty="0" smtClean="0"/>
              <a:t>zakon bude uvijek na tvojim ustima. Jer te rukom jakom </a:t>
            </a:r>
            <a:r>
              <a:rPr lang="hr-HR" i="1" dirty="0" smtClean="0"/>
              <a:t>Bog</a:t>
            </a:r>
            <a:r>
              <a:rPr lang="vi-VN" i="1" dirty="0" smtClean="0"/>
              <a:t> izbavio iz Egipta. </a:t>
            </a:r>
            <a:r>
              <a:rPr lang="vi-VN" i="1" baseline="30000" dirty="0" smtClean="0"/>
              <a:t>10</a:t>
            </a:r>
            <a:r>
              <a:rPr lang="vi-VN" i="1" dirty="0" smtClean="0"/>
              <a:t> Ovaj propis vršite svake godine u određeno vrijeme." </a:t>
            </a:r>
            <a:endParaRPr lang="hr-HR" i="1" dirty="0" smtClean="0"/>
          </a:p>
          <a:p>
            <a:pPr marL="274320" indent="-274320" fontAlgn="auto">
              <a:spcAft>
                <a:spcPts val="0"/>
              </a:spcAft>
              <a:buClr>
                <a:schemeClr val="accent3"/>
              </a:buClr>
              <a:buFont typeface="Wingdings 2"/>
              <a:buChar char=""/>
              <a:defRPr/>
            </a:pPr>
            <a:r>
              <a:rPr lang="hr-HR" dirty="0" smtClean="0"/>
              <a:t>Izl 13, 14</a:t>
            </a:r>
          </a:p>
          <a:p>
            <a:pPr marL="274320" indent="-274320" fontAlgn="auto">
              <a:spcAft>
                <a:spcPts val="0"/>
              </a:spcAft>
              <a:buClr>
                <a:schemeClr val="accent3"/>
              </a:buClr>
              <a:buFont typeface="Wingdings 2"/>
              <a:buChar char=""/>
              <a:defRPr/>
            </a:pPr>
            <a:r>
              <a:rPr lang="hr-HR" i="1" dirty="0" smtClean="0"/>
              <a:t>Kad te sin tvoj sutra zapita: Što znači to? - odgovori mu: Rukom jakom izvede nas Bog  iz Egipta, iz kuće ropstva. </a:t>
            </a:r>
            <a:endParaRPr lang="hr-HR" i="1" dirty="0"/>
          </a:p>
        </p:txBody>
      </p:sp>
      <p:pic>
        <p:nvPicPr>
          <p:cNvPr id="36867" name="Picture 3"/>
          <p:cNvPicPr>
            <a:picLocks noChangeAspect="1" noChangeArrowheads="1"/>
          </p:cNvPicPr>
          <p:nvPr/>
        </p:nvPicPr>
        <p:blipFill>
          <a:blip r:embed="rId3"/>
          <a:srcRect/>
          <a:stretch>
            <a:fillRect/>
          </a:stretch>
        </p:blipFill>
        <p:spPr bwMode="auto">
          <a:xfrm>
            <a:off x="4681538" y="1071563"/>
            <a:ext cx="4057650" cy="50006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4071938" cy="642938"/>
          </a:xfrm>
        </p:spPr>
        <p:txBody>
          <a:bodyPr>
            <a:normAutofit fontScale="90000"/>
          </a:bodyPr>
          <a:lstStyle/>
          <a:p>
            <a:pPr fontAlgn="auto">
              <a:spcAft>
                <a:spcPts val="0"/>
              </a:spcAft>
              <a:defRPr/>
            </a:pPr>
            <a:r>
              <a:rPr lang="hr-HR" dirty="0" smtClean="0"/>
              <a:t>Izlazak</a:t>
            </a:r>
            <a:endParaRPr lang="hr-HR" dirty="0"/>
          </a:p>
        </p:txBody>
      </p:sp>
      <p:sp>
        <p:nvSpPr>
          <p:cNvPr id="3" name="Content Placeholder 2"/>
          <p:cNvSpPr>
            <a:spLocks noGrp="1"/>
          </p:cNvSpPr>
          <p:nvPr>
            <p:ph idx="1"/>
          </p:nvPr>
        </p:nvSpPr>
        <p:spPr>
          <a:xfrm>
            <a:off x="457200" y="857250"/>
            <a:ext cx="8229600" cy="2214563"/>
          </a:xfrm>
        </p:spPr>
        <p:txBody>
          <a:bodyPr>
            <a:normAutofit fontScale="62500" lnSpcReduction="20000"/>
          </a:bodyPr>
          <a:lstStyle/>
          <a:p>
            <a:pPr marL="274320" indent="-274320" fontAlgn="auto">
              <a:spcAft>
                <a:spcPts val="0"/>
              </a:spcAft>
              <a:buClr>
                <a:schemeClr val="accent3"/>
              </a:buClr>
              <a:buFont typeface="Wingdings 2"/>
              <a:buChar char=""/>
              <a:defRPr/>
            </a:pPr>
            <a:r>
              <a:rPr lang="hr-HR" sz="2800" u="sng" dirty="0" smtClean="0"/>
              <a:t>Izl  13, 17. 18.19</a:t>
            </a:r>
          </a:p>
          <a:p>
            <a:pPr marL="274320" indent="-274320" fontAlgn="auto">
              <a:spcAft>
                <a:spcPts val="0"/>
              </a:spcAft>
              <a:buClr>
                <a:schemeClr val="accent3"/>
              </a:buClr>
              <a:buFont typeface="Wingdings 2"/>
              <a:buChar char=""/>
              <a:defRPr/>
            </a:pPr>
            <a:r>
              <a:rPr lang="hr-HR" sz="2800" i="1" dirty="0" smtClean="0"/>
              <a:t>Kad je faraon dopustio da narod ode, Bog ih nije poveo prema filistejskoj zemlji, iako je onuda bilo najbliže. </a:t>
            </a:r>
          </a:p>
          <a:p>
            <a:pPr marL="274320" indent="-274320" fontAlgn="auto">
              <a:spcAft>
                <a:spcPts val="0"/>
              </a:spcAft>
              <a:buClr>
                <a:schemeClr val="accent3"/>
              </a:buClr>
              <a:buFont typeface="Wingdings 2"/>
              <a:buChar char=""/>
              <a:defRPr/>
            </a:pPr>
            <a:r>
              <a:rPr lang="hr-HR" sz="2800" i="1" dirty="0" smtClean="0"/>
              <a:t>Stoga Bog povede narod zaobilaznim putem, kroz pustinju prema Crvenome moru. </a:t>
            </a:r>
          </a:p>
          <a:p>
            <a:pPr marL="274320" indent="-274320" fontAlgn="auto">
              <a:spcAft>
                <a:spcPts val="0"/>
              </a:spcAft>
              <a:buClr>
                <a:schemeClr val="accent3"/>
              </a:buClr>
              <a:buFont typeface="Wingdings 2"/>
              <a:buChar char=""/>
              <a:defRPr/>
            </a:pPr>
            <a:r>
              <a:rPr lang="hr-HR" sz="2800" i="1" dirty="0" smtClean="0"/>
              <a:t>Mojsije ponese sa sobom Josipove kosti. Jer Josip bijaše zakleo Izraelce riječima: "Bog će se zacijelo za vas zauzeti. Tada i moje kosti odavde ponesite sa sobom!“</a:t>
            </a:r>
          </a:p>
          <a:p>
            <a:pPr marL="274320" indent="-274320" fontAlgn="auto">
              <a:spcAft>
                <a:spcPts val="0"/>
              </a:spcAft>
              <a:buClr>
                <a:schemeClr val="accent3"/>
              </a:buClr>
              <a:buFont typeface="Wingdings 2"/>
              <a:buChar char=""/>
              <a:defRPr/>
            </a:pPr>
            <a:endParaRPr lang="hr-HR" sz="2800" i="1" dirty="0" smtClean="0"/>
          </a:p>
          <a:p>
            <a:pPr marL="274320" indent="-274320" fontAlgn="auto">
              <a:spcAft>
                <a:spcPts val="0"/>
              </a:spcAft>
              <a:buClr>
                <a:schemeClr val="accent3"/>
              </a:buClr>
              <a:buFont typeface="Wingdings 2"/>
              <a:buChar char=""/>
              <a:defRPr/>
            </a:pPr>
            <a:endParaRPr lang="hr-HR" i="1" dirty="0" smtClean="0"/>
          </a:p>
          <a:p>
            <a:pPr marL="274320" indent="-274320" fontAlgn="auto">
              <a:spcAft>
                <a:spcPts val="0"/>
              </a:spcAft>
              <a:buClr>
                <a:schemeClr val="accent3"/>
              </a:buClr>
              <a:buFont typeface="Wingdings 2"/>
              <a:buChar char=""/>
              <a:defRPr/>
            </a:pPr>
            <a:endParaRPr lang="hr-HR" dirty="0"/>
          </a:p>
        </p:txBody>
      </p:sp>
      <p:pic>
        <p:nvPicPr>
          <p:cNvPr id="38915" name="Picture 2"/>
          <p:cNvPicPr>
            <a:picLocks noChangeAspect="1" noChangeArrowheads="1"/>
          </p:cNvPicPr>
          <p:nvPr/>
        </p:nvPicPr>
        <p:blipFill>
          <a:blip r:embed="rId3"/>
          <a:srcRect/>
          <a:stretch>
            <a:fillRect/>
          </a:stretch>
        </p:blipFill>
        <p:spPr bwMode="auto">
          <a:xfrm>
            <a:off x="457200" y="2571750"/>
            <a:ext cx="8258175" cy="40005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sz="half" idx="2"/>
          </p:nvPr>
        </p:nvSpPr>
        <p:spPr>
          <a:xfrm>
            <a:off x="285750" y="571500"/>
            <a:ext cx="2533650" cy="5715000"/>
          </a:xfrm>
        </p:spPr>
        <p:txBody>
          <a:bodyPr/>
          <a:lstStyle/>
          <a:p>
            <a:r>
              <a:rPr lang="hr-HR" sz="2000" i="1" u="sng" smtClean="0"/>
              <a:t>Izl 13, 21 – 22</a:t>
            </a:r>
          </a:p>
          <a:p>
            <a:r>
              <a:rPr lang="hr-HR" sz="2400" i="1" smtClean="0"/>
              <a:t>Bog je išao pred njima, danju u stupu od oblaka da im put pokazuje, a noću u stupu od ognja da im svijetli. Tako su mogli putovati i danju i noću. </a:t>
            </a:r>
            <a:r>
              <a:rPr lang="hr-HR" sz="2400" i="1" baseline="30000" smtClean="0"/>
              <a:t>22</a:t>
            </a:r>
            <a:r>
              <a:rPr lang="hr-HR" sz="2400" i="1" smtClean="0"/>
              <a:t>ije ispred naroda nestajao stup od oblaka danju ni stup od ognja noću. Od Etama do Crvenoga mora </a:t>
            </a:r>
          </a:p>
          <a:p>
            <a:endParaRPr lang="hr-HR" sz="2000" smtClean="0"/>
          </a:p>
        </p:txBody>
      </p:sp>
      <p:pic>
        <p:nvPicPr>
          <p:cNvPr id="40962" name="Picture 2"/>
          <p:cNvPicPr>
            <a:picLocks noGrp="1" noChangeAspect="1" noChangeArrowheads="1"/>
          </p:cNvPicPr>
          <p:nvPr>
            <p:ph type="pic" idx="1"/>
          </p:nvPr>
        </p:nvPicPr>
        <p:blipFill>
          <a:blip r:embed="rId3"/>
          <a:srcRect/>
          <a:stretch>
            <a:fillRect/>
          </a:stretch>
        </p:blipFill>
        <p:spPr>
          <a:xfrm rot="420000">
            <a:off x="3486150" y="1200150"/>
            <a:ext cx="4618038" cy="3930650"/>
          </a:xfrm>
          <a:noFill/>
          <a:ln w="9525">
            <a:noFill/>
            <a:miter lim="800000"/>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rot="20952343">
            <a:off x="471488" y="1189038"/>
            <a:ext cx="4191000" cy="1357312"/>
          </a:xfrm>
        </p:spPr>
        <p:txBody>
          <a:bodyPr/>
          <a:lstStyle/>
          <a:p>
            <a:r>
              <a:rPr lang="hr-HR" smtClean="0"/>
              <a:t>Egipćani u potjeri  za Izraelcima</a:t>
            </a:r>
          </a:p>
        </p:txBody>
      </p:sp>
      <p:sp>
        <p:nvSpPr>
          <p:cNvPr id="43010" name="Text Placeholder 2"/>
          <p:cNvSpPr>
            <a:spLocks noGrp="1"/>
          </p:cNvSpPr>
          <p:nvPr>
            <p:ph type="body" idx="2"/>
          </p:nvPr>
        </p:nvSpPr>
        <p:spPr>
          <a:xfrm>
            <a:off x="214313" y="4643438"/>
            <a:ext cx="8643937" cy="2000250"/>
          </a:xfrm>
        </p:spPr>
        <p:txBody>
          <a:bodyPr/>
          <a:lstStyle/>
          <a:p>
            <a:r>
              <a:rPr lang="hr-HR" smtClean="0"/>
              <a:t>Izl  14, 5 - 7</a:t>
            </a:r>
          </a:p>
          <a:p>
            <a:r>
              <a:rPr lang="hr-HR" sz="2000" i="1" smtClean="0"/>
              <a:t>Kad su egipatskom kralju kazali da je narod pobjegao, faraon i njegovi dvorani predomisliše se o narodu. "Što ovo učinismo!" - rekoše. "Pustismo Izraelce i više nam neće služiti." </a:t>
            </a:r>
            <a:r>
              <a:rPr lang="hr-HR" sz="2000" i="1" baseline="30000" smtClean="0"/>
              <a:t>6</a:t>
            </a:r>
            <a:r>
              <a:rPr lang="hr-HR" sz="2000" i="1" smtClean="0"/>
              <a:t> Zato opremi faraon svoja kola i povede svoju vojsku. </a:t>
            </a:r>
            <a:r>
              <a:rPr lang="hr-HR" sz="2000" i="1" baseline="30000" smtClean="0"/>
              <a:t>7</a:t>
            </a:r>
            <a:r>
              <a:rPr lang="hr-HR" sz="2000" i="1" smtClean="0"/>
              <a:t> Uze šest stotina svojih kola sve poizbor i ostala kola po Egiptu. I u svima bijahu štitonoše.</a:t>
            </a:r>
          </a:p>
        </p:txBody>
      </p:sp>
      <p:pic>
        <p:nvPicPr>
          <p:cNvPr id="43011" name="Picture 2"/>
          <p:cNvPicPr>
            <a:picLocks noGrp="1" noChangeAspect="1" noChangeArrowheads="1"/>
          </p:cNvPicPr>
          <p:nvPr>
            <p:ph sz="half" idx="1"/>
          </p:nvPr>
        </p:nvPicPr>
        <p:blipFill>
          <a:blip r:embed="rId3"/>
          <a:srcRect/>
          <a:stretch>
            <a:fillRect/>
          </a:stretch>
        </p:blipFill>
        <p:spPr>
          <a:xfrm>
            <a:off x="3714750" y="357188"/>
            <a:ext cx="5111750" cy="44672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0" y="142875"/>
            <a:ext cx="8686800" cy="500063"/>
          </a:xfrm>
        </p:spPr>
        <p:txBody>
          <a:bodyPr/>
          <a:lstStyle/>
          <a:p>
            <a:r>
              <a:rPr lang="hr-HR" sz="2800" smtClean="0"/>
              <a:t>Prijelaz preko Crvenog mora  Izl 14, 21 - 27</a:t>
            </a:r>
          </a:p>
        </p:txBody>
      </p:sp>
      <p:sp>
        <p:nvSpPr>
          <p:cNvPr id="3" name="Content Placeholder 2"/>
          <p:cNvSpPr>
            <a:spLocks noGrp="1"/>
          </p:cNvSpPr>
          <p:nvPr>
            <p:ph idx="1"/>
          </p:nvPr>
        </p:nvSpPr>
        <p:spPr>
          <a:xfrm>
            <a:off x="214313" y="642938"/>
            <a:ext cx="8715375" cy="6000750"/>
          </a:xfrm>
        </p:spPr>
        <p:txBody>
          <a:bodyPr>
            <a:normAutofit fontScale="92500" lnSpcReduction="10000"/>
          </a:bodyPr>
          <a:lstStyle/>
          <a:p>
            <a:pPr marL="274320" indent="-274320" fontAlgn="auto">
              <a:spcAft>
                <a:spcPts val="0"/>
              </a:spcAft>
              <a:buClr>
                <a:schemeClr val="accent3"/>
              </a:buClr>
              <a:buFont typeface="Wingdings 2"/>
              <a:buChar char=""/>
              <a:defRPr/>
            </a:pPr>
            <a:r>
              <a:rPr lang="vi-VN" i="1" baseline="30000" dirty="0" smtClean="0"/>
              <a:t>21</a:t>
            </a:r>
            <a:r>
              <a:rPr lang="vi-VN" i="1" dirty="0" smtClean="0"/>
              <a:t> </a:t>
            </a:r>
            <a:r>
              <a:rPr lang="vi-VN" sz="2800" i="1" dirty="0" smtClean="0"/>
              <a:t>Mojsije je držao ruku ispruženu nad morem dok je</a:t>
            </a:r>
            <a:r>
              <a:rPr lang="hr-HR" sz="2800" i="1" dirty="0" smtClean="0"/>
              <a:t> Bog </a:t>
            </a:r>
            <a:r>
              <a:rPr lang="vi-VN" sz="2800" i="1" dirty="0" smtClean="0"/>
              <a:t>svu noć na stranu valjao vode jakim istočnim vjetrom i more posušio. Kad su se vode razdvojile, </a:t>
            </a:r>
            <a:r>
              <a:rPr lang="vi-VN" sz="2800" i="1" baseline="30000" dirty="0" smtClean="0"/>
              <a:t>22</a:t>
            </a:r>
            <a:r>
              <a:rPr lang="vi-VN" sz="2800" i="1" dirty="0" smtClean="0"/>
              <a:t> Izraelci siđoše u more na osušeno dno, a vode stajahu kao bedem njima nadesno i nalijevo. </a:t>
            </a:r>
            <a:r>
              <a:rPr lang="vi-VN" sz="2800" i="1" baseline="30000" dirty="0" smtClean="0"/>
              <a:t>23</a:t>
            </a:r>
            <a:r>
              <a:rPr lang="vi-VN" sz="2800" i="1" dirty="0" smtClean="0"/>
              <a:t> Egipćani: svi faraonovi konji, kola i konjanici, nagnu za njima u more, u potjeru. </a:t>
            </a:r>
            <a:r>
              <a:rPr lang="vi-VN" sz="2800" i="1" baseline="30000" dirty="0" smtClean="0"/>
              <a:t>24</a:t>
            </a:r>
            <a:r>
              <a:rPr lang="vi-VN" sz="2800" i="1" dirty="0" smtClean="0"/>
              <a:t> Za jutarnje straže pogleda </a:t>
            </a:r>
            <a:r>
              <a:rPr lang="hr-HR" sz="2800" i="1" dirty="0" smtClean="0"/>
              <a:t> Gospodin </a:t>
            </a:r>
            <a:r>
              <a:rPr lang="vi-VN" sz="2800" i="1" dirty="0" smtClean="0"/>
              <a:t> iz stupa od ognja i oblaka na egipatsku vojsku i u njoj stvori zbrku. </a:t>
            </a:r>
            <a:r>
              <a:rPr lang="vi-VN" sz="2800" i="1" baseline="30000" dirty="0" smtClean="0"/>
              <a:t>25</a:t>
            </a:r>
            <a:r>
              <a:rPr lang="vi-VN" sz="2800" i="1" dirty="0" smtClean="0"/>
              <a:t> Zakoči </a:t>
            </a:r>
            <a:r>
              <a:rPr lang="hr-HR" sz="2800" i="1" dirty="0" smtClean="0"/>
              <a:t>kotače</a:t>
            </a:r>
            <a:r>
              <a:rPr lang="vi-VN" sz="2800" i="1" dirty="0" smtClean="0"/>
              <a:t> njihovih kola da su se jedva naprijed micali. "Bježimo od Izraelaca!" - poviču Egipćani, "jer </a:t>
            </a:r>
            <a:r>
              <a:rPr lang="hr-HR" sz="2800" i="1" dirty="0" smtClean="0"/>
              <a:t>Bog</a:t>
            </a:r>
            <a:r>
              <a:rPr lang="vi-VN" sz="2800" i="1" dirty="0" smtClean="0"/>
              <a:t> se za njih bori protiv Egipćana!" Tada će </a:t>
            </a:r>
            <a:r>
              <a:rPr lang="hr-HR" sz="2800" i="1" dirty="0" smtClean="0"/>
              <a:t>Gospodin </a:t>
            </a:r>
            <a:r>
              <a:rPr lang="vi-VN" sz="2800" i="1" dirty="0" smtClean="0"/>
              <a:t> Mojsiju: </a:t>
            </a:r>
            <a:r>
              <a:rPr lang="vi-VN" sz="2800" i="1" baseline="30000" dirty="0" smtClean="0"/>
              <a:t>26</a:t>
            </a:r>
            <a:r>
              <a:rPr lang="vi-VN" sz="2800" i="1" dirty="0" smtClean="0"/>
              <a:t> "Pruži ruku nad more da se vode vrate na Egipćane, na njihova kola i konjanike." </a:t>
            </a:r>
            <a:r>
              <a:rPr lang="vi-VN" sz="2800" i="1" baseline="30000" dirty="0" smtClean="0"/>
              <a:t>27</a:t>
            </a:r>
            <a:r>
              <a:rPr lang="vi-VN" sz="2800" i="1" dirty="0" smtClean="0"/>
              <a:t> Mojsije pruži ruku nad more i u cik zore more se vrati u svoje korito. Kako su Egipćani, bježeći, jurili prema moru, </a:t>
            </a:r>
            <a:r>
              <a:rPr lang="hr-HR" sz="2800" i="1" dirty="0" smtClean="0"/>
              <a:t>Gospodin</a:t>
            </a:r>
            <a:r>
              <a:rPr lang="vi-VN" sz="2800" i="1" dirty="0" smtClean="0"/>
              <a:t> ih strmoglavi usred voda</a:t>
            </a:r>
            <a:r>
              <a:rPr lang="vi-VN" sz="2800" dirty="0" smtClean="0"/>
              <a:t>. </a:t>
            </a:r>
            <a:endParaRPr lang="hr-HR"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09600" y="1176338"/>
            <a:ext cx="2212975" cy="538162"/>
          </a:xfrm>
        </p:spPr>
        <p:txBody>
          <a:bodyPr/>
          <a:lstStyle/>
          <a:p>
            <a:r>
              <a:rPr lang="hr-HR" smtClean="0"/>
              <a:t>Brdo Horeb</a:t>
            </a:r>
          </a:p>
        </p:txBody>
      </p:sp>
      <p:pic>
        <p:nvPicPr>
          <p:cNvPr id="16386" name="Picture 2"/>
          <p:cNvPicPr>
            <a:picLocks noGrp="1" noChangeAspect="1" noChangeArrowheads="1"/>
          </p:cNvPicPr>
          <p:nvPr>
            <p:ph type="pic" idx="1"/>
          </p:nvPr>
        </p:nvPicPr>
        <p:blipFill>
          <a:blip r:embed="rId3"/>
          <a:srcRect/>
          <a:stretch>
            <a:fillRect/>
          </a:stretch>
        </p:blipFill>
        <p:spPr>
          <a:xfrm>
            <a:off x="2000250" y="500063"/>
            <a:ext cx="7000875" cy="6059487"/>
          </a:xfrm>
          <a:noFill/>
          <a:ln w="9525">
            <a:noFill/>
            <a:miter lim="800000"/>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09600" y="285750"/>
            <a:ext cx="2212975" cy="428625"/>
          </a:xfrm>
        </p:spPr>
        <p:txBody>
          <a:bodyPr/>
          <a:lstStyle/>
          <a:p>
            <a:r>
              <a:rPr lang="hr-HR" smtClean="0"/>
              <a:t>Gorući grm</a:t>
            </a:r>
          </a:p>
        </p:txBody>
      </p:sp>
      <p:sp>
        <p:nvSpPr>
          <p:cNvPr id="3" name="Text Placeholder 2"/>
          <p:cNvSpPr>
            <a:spLocks noGrp="1"/>
          </p:cNvSpPr>
          <p:nvPr>
            <p:ph type="body" sz="half" idx="2"/>
          </p:nvPr>
        </p:nvSpPr>
        <p:spPr>
          <a:xfrm>
            <a:off x="609600" y="928688"/>
            <a:ext cx="2209800" cy="5500687"/>
          </a:xfrm>
        </p:spPr>
        <p:txBody>
          <a:bodyPr>
            <a:normAutofit lnSpcReduction="10000"/>
          </a:bodyPr>
          <a:lstStyle/>
          <a:p>
            <a:pPr fontAlgn="auto">
              <a:spcAft>
                <a:spcPts val="0"/>
              </a:spcAft>
              <a:buClr>
                <a:schemeClr val="accent3"/>
              </a:buClr>
              <a:defRPr/>
            </a:pPr>
            <a:r>
              <a:rPr lang="hr-HR" sz="2000" dirty="0" smtClean="0"/>
              <a:t>Izl  3, 4-6</a:t>
            </a:r>
          </a:p>
          <a:p>
            <a:pPr fontAlgn="auto">
              <a:spcAft>
                <a:spcPts val="0"/>
              </a:spcAft>
              <a:buClr>
                <a:schemeClr val="accent3"/>
              </a:buClr>
              <a:defRPr/>
            </a:pPr>
            <a:endParaRPr lang="hr-HR" dirty="0" smtClean="0"/>
          </a:p>
          <a:p>
            <a:pPr fontAlgn="auto">
              <a:spcAft>
                <a:spcPts val="0"/>
              </a:spcAft>
              <a:buClr>
                <a:schemeClr val="accent3"/>
              </a:buClr>
              <a:defRPr/>
            </a:pPr>
            <a:r>
              <a:rPr lang="hr-HR" sz="1800" i="1" dirty="0" smtClean="0"/>
              <a:t>Kad je Gospodin Bog vidio kako prilazi da razmotri , iz grma ga Bog zovne</a:t>
            </a:r>
            <a:r>
              <a:rPr lang="hr-HR" sz="1800" i="1" smtClean="0"/>
              <a:t>: ojsije</a:t>
            </a:r>
            <a:r>
              <a:rPr lang="hr-HR" sz="1800" i="1" dirty="0" smtClean="0"/>
              <a:t>, Mojsije!” “Evo me” javi se. “Ne prilazi ovamo! – reče. – Izuj  obuću s nogu! Jer mjesto na kojem stojiš  sveto je tlo.</a:t>
            </a:r>
          </a:p>
          <a:p>
            <a:pPr fontAlgn="auto">
              <a:spcAft>
                <a:spcPts val="0"/>
              </a:spcAft>
              <a:buClr>
                <a:schemeClr val="accent3"/>
              </a:buClr>
              <a:defRPr/>
            </a:pPr>
            <a:r>
              <a:rPr lang="hr-HR" sz="1800" i="1" dirty="0" smtClean="0"/>
              <a:t>“JA SAM nastavi – Bog tvoga oca; Bog Abrahamov, Bog Izakov, Bog Jakovljev.”</a:t>
            </a:r>
          </a:p>
          <a:p>
            <a:pPr fontAlgn="auto">
              <a:spcAft>
                <a:spcPts val="0"/>
              </a:spcAft>
              <a:buClr>
                <a:schemeClr val="accent3"/>
              </a:buClr>
              <a:defRPr/>
            </a:pPr>
            <a:r>
              <a:rPr lang="hr-HR" sz="1800" i="1" dirty="0" smtClean="0"/>
              <a:t>Mojsije zakloni lice: bojao se u Boga gledati.</a:t>
            </a:r>
            <a:endParaRPr lang="hr-HR" sz="1800" i="1" dirty="0"/>
          </a:p>
        </p:txBody>
      </p:sp>
      <p:pic>
        <p:nvPicPr>
          <p:cNvPr id="18435" name="Picture 2"/>
          <p:cNvPicPr>
            <a:picLocks noGrp="1" noChangeAspect="1" noChangeArrowheads="1"/>
          </p:cNvPicPr>
          <p:nvPr>
            <p:ph type="pic" idx="1"/>
          </p:nvPr>
        </p:nvPicPr>
        <p:blipFill>
          <a:blip r:embed="rId3"/>
          <a:srcRect/>
          <a:stretch>
            <a:fillRect/>
          </a:stretch>
        </p:blipFill>
        <p:spPr>
          <a:xfrm rot="420000">
            <a:off x="3486150" y="1200150"/>
            <a:ext cx="4618038" cy="3930650"/>
          </a:xfrm>
          <a:noFill/>
          <a:ln w="9525">
            <a:noFill/>
            <a:miter lim="800000"/>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514350"/>
            <a:ext cx="2743200" cy="1162050"/>
          </a:xfrm>
        </p:spPr>
        <p:txBody>
          <a:bodyPr/>
          <a:lstStyle/>
          <a:p>
            <a:r>
              <a:rPr lang="hr-HR" smtClean="0"/>
              <a:t>Bog objavljuje svoje ime</a:t>
            </a:r>
          </a:p>
        </p:txBody>
      </p:sp>
      <p:sp>
        <p:nvSpPr>
          <p:cNvPr id="20482" name="Text Placeholder 2"/>
          <p:cNvSpPr>
            <a:spLocks noGrp="1"/>
          </p:cNvSpPr>
          <p:nvPr>
            <p:ph type="body" idx="2"/>
          </p:nvPr>
        </p:nvSpPr>
        <p:spPr/>
        <p:txBody>
          <a:bodyPr/>
          <a:lstStyle/>
          <a:p>
            <a:r>
              <a:rPr lang="hr-HR" sz="1800" smtClean="0"/>
              <a:t>Izl 3, 14-15</a:t>
            </a:r>
          </a:p>
          <a:p>
            <a:endParaRPr lang="hr-HR" sz="1800" smtClean="0"/>
          </a:p>
          <a:p>
            <a:r>
              <a:rPr lang="hr-HR" sz="1800" i="1" smtClean="0"/>
              <a:t>"</a:t>
            </a:r>
            <a:r>
              <a:rPr lang="hr-HR" sz="1800" b="1" i="1" u="sng" smtClean="0"/>
              <a:t>Ja sam koji jesam</a:t>
            </a:r>
            <a:r>
              <a:rPr lang="hr-HR" sz="1800" i="1" smtClean="0"/>
              <a:t>",</a:t>
            </a:r>
            <a:r>
              <a:rPr lang="hr-HR" sz="1800" smtClean="0"/>
              <a:t> </a:t>
            </a:r>
            <a:r>
              <a:rPr lang="hr-HR" sz="1800" i="1" smtClean="0"/>
              <a:t>reče Bog Mojsiju. Onda nastavi: "Ovako kaži Izraelcima: 'Ja jesam' posla me k vama." (15) Dalje je Bog Mojsiju rekao: "Kaži Izraelcima ovako: ‘Gospodin, Bog vaših otaca, Bog Abrahamov, Bog Izakov i Bog Jakovljev, poslao me k vama.' To mi je ime dovijeka, tako će me zvati od koljena do koljena." </a:t>
            </a:r>
          </a:p>
        </p:txBody>
      </p:sp>
      <p:pic>
        <p:nvPicPr>
          <p:cNvPr id="20483" name="Picture 2"/>
          <p:cNvPicPr>
            <a:picLocks noGrp="1" noChangeAspect="1" noChangeArrowheads="1"/>
          </p:cNvPicPr>
          <p:nvPr>
            <p:ph sz="half" idx="1"/>
          </p:nvPr>
        </p:nvPicPr>
        <p:blipFill>
          <a:blip r:embed="rId3"/>
          <a:srcRect/>
          <a:stretch>
            <a:fillRect/>
          </a:stretch>
        </p:blipFill>
        <p:spPr>
          <a:xfrm>
            <a:off x="3857625" y="571500"/>
            <a:ext cx="4910138" cy="567213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5800" y="514350"/>
            <a:ext cx="2743200" cy="414338"/>
          </a:xfrm>
        </p:spPr>
        <p:txBody>
          <a:bodyPr/>
          <a:lstStyle/>
          <a:p>
            <a:r>
              <a:rPr lang="hr-HR" smtClean="0"/>
              <a:t>Mojsije i Aron</a:t>
            </a:r>
          </a:p>
        </p:txBody>
      </p:sp>
      <p:sp>
        <p:nvSpPr>
          <p:cNvPr id="22530" name="Text Placeholder 2"/>
          <p:cNvSpPr>
            <a:spLocks noGrp="1"/>
          </p:cNvSpPr>
          <p:nvPr>
            <p:ph type="body" idx="2"/>
          </p:nvPr>
        </p:nvSpPr>
        <p:spPr>
          <a:xfrm>
            <a:off x="428625" y="1000125"/>
            <a:ext cx="3786188" cy="5248275"/>
          </a:xfrm>
        </p:spPr>
        <p:txBody>
          <a:bodyPr/>
          <a:lstStyle/>
          <a:p>
            <a:r>
              <a:rPr lang="hr-HR" smtClean="0"/>
              <a:t>Izl 4, 12 - 17</a:t>
            </a:r>
          </a:p>
          <a:p>
            <a:r>
              <a:rPr lang="hr-HR" sz="1800" i="1" smtClean="0">
                <a:latin typeface="Times New Roman" pitchFamily="18" charset="0"/>
                <a:cs typeface="Times New Roman" pitchFamily="18" charset="0"/>
              </a:rPr>
              <a:t>Idi, dakle! Ja ću biti s tobom kad budeš govorio i kazivat ću ti što ćeš govoriti." (13) "Oprosti, Gospodine", opet će Mojsije, "ne bi li poslao koga drugoga!" (14) Razljuti se Bog na Mojsija i reće: "Zar Aron, Levijevac, nije tvoj brat? Znam da je on vrlo rječit. Evo, baš ti izlazi u susret. Kad te vidi, obradovat će se u srcu. (15) Ti govori njemu i u njegova usta stavljaj riječi. Ja ću biti i s tobom i s njime dok budete govorili; kazivat ću obojici što æete raditi. (16) Neka on mjesto tebe govori narodu. Tako, on će tebi biti mjesto usta, a ti ćeš njemu biti mjesto Boga. (17) Uzmi ovaj štap u ruku. Njim izvodi znamenja." </a:t>
            </a:r>
          </a:p>
        </p:txBody>
      </p:sp>
      <p:pic>
        <p:nvPicPr>
          <p:cNvPr id="22531" name="Picture 2"/>
          <p:cNvPicPr>
            <a:picLocks noGrp="1" noChangeAspect="1" noChangeArrowheads="1"/>
          </p:cNvPicPr>
          <p:nvPr>
            <p:ph sz="half" idx="1"/>
          </p:nvPr>
        </p:nvPicPr>
        <p:blipFill>
          <a:blip r:embed="rId3"/>
          <a:srcRect/>
          <a:stretch>
            <a:fillRect/>
          </a:stretch>
        </p:blipFill>
        <p:spPr>
          <a:xfrm>
            <a:off x="4286250" y="571500"/>
            <a:ext cx="4421188" cy="581818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0" y="514350"/>
            <a:ext cx="3857625" cy="628650"/>
          </a:xfrm>
        </p:spPr>
        <p:txBody>
          <a:bodyPr/>
          <a:lstStyle/>
          <a:p>
            <a:r>
              <a:rPr lang="hr-HR" smtClean="0"/>
              <a:t>Mojsije i Aron pred faraonom</a:t>
            </a:r>
          </a:p>
        </p:txBody>
      </p:sp>
      <p:sp>
        <p:nvSpPr>
          <p:cNvPr id="3" name="Text Placeholder 2"/>
          <p:cNvSpPr>
            <a:spLocks noGrp="1"/>
          </p:cNvSpPr>
          <p:nvPr>
            <p:ph type="body" idx="2"/>
          </p:nvPr>
        </p:nvSpPr>
        <p:spPr>
          <a:xfrm>
            <a:off x="285750" y="1357313"/>
            <a:ext cx="3429000" cy="4891087"/>
          </a:xfrm>
        </p:spPr>
        <p:txBody>
          <a:bodyPr>
            <a:normAutofit fontScale="92500" lnSpcReduction="10000"/>
          </a:bodyPr>
          <a:lstStyle/>
          <a:p>
            <a:pPr fontAlgn="auto">
              <a:spcAft>
                <a:spcPts val="0"/>
              </a:spcAft>
              <a:buClr>
                <a:schemeClr val="accent3"/>
              </a:buClr>
              <a:buFont typeface="Wingdings 2"/>
              <a:buNone/>
              <a:defRPr/>
            </a:pPr>
            <a:r>
              <a:rPr lang="hr-HR" dirty="0" smtClean="0"/>
              <a:t>Izl 5, 2-5</a:t>
            </a:r>
          </a:p>
          <a:p>
            <a:pPr fontAlgn="auto">
              <a:spcAft>
                <a:spcPts val="0"/>
              </a:spcAft>
              <a:buClr>
                <a:schemeClr val="accent3"/>
              </a:buClr>
              <a:buFont typeface="Wingdings 2"/>
              <a:buNone/>
              <a:defRPr/>
            </a:pPr>
            <a:r>
              <a:rPr lang="hr-HR" dirty="0" smtClean="0"/>
              <a:t>"</a:t>
            </a:r>
            <a:r>
              <a:rPr lang="hr-HR" sz="2000" i="1" dirty="0" smtClean="0">
                <a:latin typeface="Times New Roman" pitchFamily="18" charset="0"/>
                <a:cs typeface="Times New Roman" pitchFamily="18" charset="0"/>
              </a:rPr>
              <a:t>Tko je taj Bog da ga ja poslušam", odvrati faraon, "i pustim Izraelce? Ja toga Boga ne znam niti ću pustiti Izraelce." (3) "Bog Hebreja objavio nam se", rekoše. "Zato nas pusti da odemo tri dana hoda u pustinju i prinesemo žrtvu Gospodinu, Bogu svome, da se na nas ne obori pomorom ili mačem." (4) Nato im odvrati egipatski kralj: "Mojsije i Arone, zašto odvraćate svijet od njegovih dužnosti? Idite na svoj posao. (5) Sad kad se svjetina tako umnožila", nastavi faraon, "vi biste ih od posla odvratili?" </a:t>
            </a:r>
            <a:endParaRPr lang="hr-HR" sz="2000" i="1" dirty="0">
              <a:latin typeface="Times New Roman" pitchFamily="18" charset="0"/>
              <a:cs typeface="Times New Roman" pitchFamily="18" charset="0"/>
            </a:endParaRPr>
          </a:p>
        </p:txBody>
      </p:sp>
      <p:pic>
        <p:nvPicPr>
          <p:cNvPr id="24579" name="Picture 3"/>
          <p:cNvPicPr>
            <a:picLocks noGrp="1" noChangeAspect="1" noChangeArrowheads="1"/>
          </p:cNvPicPr>
          <p:nvPr>
            <p:ph sz="half" idx="1"/>
          </p:nvPr>
        </p:nvPicPr>
        <p:blipFill>
          <a:blip r:embed="rId3"/>
          <a:srcRect/>
          <a:stretch>
            <a:fillRect/>
          </a:stretch>
        </p:blipFill>
        <p:spPr>
          <a:xfrm>
            <a:off x="3978275" y="785813"/>
            <a:ext cx="4889500" cy="54197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85750" y="214313"/>
            <a:ext cx="3571875" cy="571500"/>
          </a:xfrm>
        </p:spPr>
        <p:txBody>
          <a:bodyPr/>
          <a:lstStyle/>
          <a:p>
            <a:r>
              <a:rPr lang="hr-HR" smtClean="0"/>
              <a:t>Štap pretvoren u zmiju</a:t>
            </a:r>
          </a:p>
        </p:txBody>
      </p:sp>
      <p:sp>
        <p:nvSpPr>
          <p:cNvPr id="26626" name="Text Placeholder 2"/>
          <p:cNvSpPr>
            <a:spLocks noGrp="1"/>
          </p:cNvSpPr>
          <p:nvPr>
            <p:ph type="body" idx="2"/>
          </p:nvPr>
        </p:nvSpPr>
        <p:spPr>
          <a:xfrm>
            <a:off x="214313" y="857250"/>
            <a:ext cx="3571875" cy="5391150"/>
          </a:xfrm>
        </p:spPr>
        <p:txBody>
          <a:bodyPr/>
          <a:lstStyle/>
          <a:p>
            <a:r>
              <a:rPr lang="hr-HR" sz="2000" smtClean="0"/>
              <a:t> Izl 7, 10 - 13</a:t>
            </a:r>
          </a:p>
          <a:p>
            <a:endParaRPr lang="hr-HR" sz="2000" smtClean="0"/>
          </a:p>
          <a:p>
            <a:r>
              <a:rPr lang="hr-HR" sz="2000" i="1" smtClean="0"/>
              <a:t>Dođu Mojsije i Aron pred faraona i učine kako im je Bog naredio. Aron baci pred faraona i njegove službenike svoj štap, koji se pretvori u zmiju. (11) Zovne faraon mudrace i vračare. I zaista, egipatski vračari svojim vračanjem učine isto: (12) svaki baci svoj štap, koji se pretvori u zmiju. Ali Aronov štap proguta njihove štapove. (13) Faraon bijaše tvrdokorna srca: ne htjede poslušati Mojsija i Arona, kako je Bog i kazao. </a:t>
            </a:r>
          </a:p>
        </p:txBody>
      </p:sp>
      <p:pic>
        <p:nvPicPr>
          <p:cNvPr id="26627" name="Picture 2"/>
          <p:cNvPicPr>
            <a:picLocks noGrp="1" noChangeAspect="1" noChangeArrowheads="1"/>
          </p:cNvPicPr>
          <p:nvPr>
            <p:ph sz="half" idx="1"/>
          </p:nvPr>
        </p:nvPicPr>
        <p:blipFill>
          <a:blip r:embed="rId3"/>
          <a:srcRect/>
          <a:stretch>
            <a:fillRect/>
          </a:stretch>
        </p:blipFill>
        <p:spPr>
          <a:xfrm>
            <a:off x="3929063" y="500063"/>
            <a:ext cx="4651375" cy="60706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09600" y="357188"/>
            <a:ext cx="4676775" cy="428625"/>
          </a:xfrm>
        </p:spPr>
        <p:txBody>
          <a:bodyPr/>
          <a:lstStyle/>
          <a:p>
            <a:r>
              <a:rPr lang="hr-HR" smtClean="0"/>
              <a:t>Deset egipatskih zala</a:t>
            </a:r>
          </a:p>
        </p:txBody>
      </p:sp>
      <p:sp>
        <p:nvSpPr>
          <p:cNvPr id="28674" name="Text Placeholder 2"/>
          <p:cNvSpPr>
            <a:spLocks noGrp="1"/>
          </p:cNvSpPr>
          <p:nvPr>
            <p:ph type="body" sz="half" idx="2"/>
          </p:nvPr>
        </p:nvSpPr>
        <p:spPr>
          <a:xfrm>
            <a:off x="609600" y="1000125"/>
            <a:ext cx="2605088" cy="5643563"/>
          </a:xfrm>
        </p:spPr>
        <p:txBody>
          <a:bodyPr/>
          <a:lstStyle/>
          <a:p>
            <a:pPr marL="342900" indent="-342900">
              <a:buFont typeface="Calibri" pitchFamily="34" charset="0"/>
              <a:buAutoNum type="arabicPeriod"/>
            </a:pPr>
            <a:r>
              <a:rPr lang="hr-HR" sz="2400" smtClean="0"/>
              <a:t>Voda pretvorena u krv</a:t>
            </a:r>
          </a:p>
          <a:p>
            <a:pPr marL="342900" indent="-342900">
              <a:buFont typeface="Calibri" pitchFamily="34" charset="0"/>
              <a:buAutoNum type="arabicPeriod"/>
            </a:pPr>
            <a:r>
              <a:rPr lang="hr-HR" sz="2400" smtClean="0"/>
              <a:t>Žabe</a:t>
            </a:r>
          </a:p>
          <a:p>
            <a:pPr marL="342900" indent="-342900">
              <a:buFont typeface="Calibri" pitchFamily="34" charset="0"/>
              <a:buAutoNum type="arabicPeriod"/>
            </a:pPr>
            <a:r>
              <a:rPr lang="hr-HR" sz="2400" smtClean="0"/>
              <a:t>Komarci</a:t>
            </a:r>
          </a:p>
          <a:p>
            <a:pPr marL="342900" indent="-342900">
              <a:buFont typeface="Calibri" pitchFamily="34" charset="0"/>
              <a:buAutoNum type="arabicPeriod"/>
            </a:pPr>
            <a:r>
              <a:rPr lang="hr-HR" sz="2400" smtClean="0"/>
              <a:t>Obadi</a:t>
            </a:r>
          </a:p>
          <a:p>
            <a:pPr marL="342900" indent="-342900">
              <a:buFont typeface="Calibri" pitchFamily="34" charset="0"/>
              <a:buAutoNum type="arabicPeriod"/>
            </a:pPr>
            <a:r>
              <a:rPr lang="hr-HR" sz="2400" smtClean="0"/>
              <a:t>Pomor stoke</a:t>
            </a:r>
          </a:p>
          <a:p>
            <a:pPr marL="342900" indent="-342900">
              <a:buFont typeface="Calibri" pitchFamily="34" charset="0"/>
              <a:buAutoNum type="arabicPeriod"/>
            </a:pPr>
            <a:r>
              <a:rPr lang="hr-HR" sz="2400" smtClean="0"/>
              <a:t>Čirevi</a:t>
            </a:r>
          </a:p>
          <a:p>
            <a:pPr marL="342900" indent="-342900">
              <a:buFont typeface="Calibri" pitchFamily="34" charset="0"/>
              <a:buAutoNum type="arabicPeriod"/>
            </a:pPr>
            <a:r>
              <a:rPr lang="hr-HR" sz="2400" smtClean="0"/>
              <a:t>Tuča</a:t>
            </a:r>
          </a:p>
          <a:p>
            <a:pPr marL="342900" indent="-342900">
              <a:buFont typeface="Calibri" pitchFamily="34" charset="0"/>
              <a:buAutoNum type="arabicPeriod"/>
            </a:pPr>
            <a:r>
              <a:rPr lang="hr-HR" sz="2400" smtClean="0"/>
              <a:t>Skakavci </a:t>
            </a:r>
          </a:p>
          <a:p>
            <a:pPr marL="342900" indent="-342900">
              <a:buFont typeface="Calibri" pitchFamily="34" charset="0"/>
              <a:buAutoNum type="arabicPeriod"/>
            </a:pPr>
            <a:r>
              <a:rPr lang="hr-HR" sz="2400" smtClean="0"/>
              <a:t>Tama</a:t>
            </a:r>
          </a:p>
          <a:p>
            <a:pPr marL="342900" indent="-342900">
              <a:buFont typeface="Calibri" pitchFamily="34" charset="0"/>
              <a:buAutoNum type="arabicPeriod"/>
            </a:pPr>
            <a:r>
              <a:rPr lang="hr-HR" sz="2400" smtClean="0"/>
              <a:t>Smrt egipatskih prvorođenaca</a:t>
            </a:r>
          </a:p>
        </p:txBody>
      </p:sp>
      <p:pic>
        <p:nvPicPr>
          <p:cNvPr id="28675" name="Picture 2"/>
          <p:cNvPicPr>
            <a:picLocks noGrp="1" noChangeAspect="1" noChangeArrowheads="1"/>
          </p:cNvPicPr>
          <p:nvPr>
            <p:ph type="pic" idx="1"/>
          </p:nvPr>
        </p:nvPicPr>
        <p:blipFill>
          <a:blip r:embed="rId3"/>
          <a:srcRect/>
          <a:stretch>
            <a:fillRect/>
          </a:stretch>
        </p:blipFill>
        <p:spPr>
          <a:xfrm rot="420000">
            <a:off x="3486150" y="1200150"/>
            <a:ext cx="4618038" cy="3930650"/>
          </a:xfrm>
          <a:noFill/>
          <a:ln w="9525">
            <a:noFill/>
            <a:miter lim="800000"/>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285750" y="428625"/>
            <a:ext cx="3786188" cy="5819775"/>
          </a:xfrm>
        </p:spPr>
        <p:txBody>
          <a:bodyPr>
            <a:normAutofit lnSpcReduction="10000"/>
          </a:bodyPr>
          <a:lstStyle/>
          <a:p>
            <a:pPr fontAlgn="auto">
              <a:spcAft>
                <a:spcPts val="0"/>
              </a:spcAft>
              <a:buClr>
                <a:schemeClr val="accent3"/>
              </a:buClr>
              <a:buFont typeface="Wingdings 2"/>
              <a:buNone/>
              <a:defRPr/>
            </a:pPr>
            <a:r>
              <a:rPr lang="hr-HR" sz="2000" dirty="0" smtClean="0"/>
              <a:t> Najava smrti prvorođenaca:</a:t>
            </a:r>
          </a:p>
          <a:p>
            <a:pPr fontAlgn="auto">
              <a:spcAft>
                <a:spcPts val="0"/>
              </a:spcAft>
              <a:buClr>
                <a:schemeClr val="accent3"/>
              </a:buClr>
              <a:buFont typeface="Wingdings 2"/>
              <a:buNone/>
              <a:defRPr/>
            </a:pPr>
            <a:r>
              <a:rPr lang="hr-HR" sz="2000" dirty="0" smtClean="0"/>
              <a:t>Izl 11, 4 - 6</a:t>
            </a:r>
          </a:p>
          <a:p>
            <a:pPr fontAlgn="auto">
              <a:spcAft>
                <a:spcPts val="0"/>
              </a:spcAft>
              <a:buClr>
                <a:schemeClr val="accent3"/>
              </a:buClr>
              <a:buFont typeface="Wingdings 2"/>
              <a:buNone/>
              <a:defRPr/>
            </a:pPr>
            <a:r>
              <a:rPr lang="hr-HR" sz="2400" i="1" dirty="0" smtClean="0"/>
              <a:t>A onda Mojsije navijesti: "Ovako porućuje Bog: 'O ponoći proći ću Egiptom. (5) Svaki će prvorođenac u egipatskoj zemlji umrijeti, od prvorođenca faraonova, koji bi imao sjediti na njegovu prijestolju, do prvorođenca ropkinje koja se nalazi uz mlinski kamen; a uginut će i sve prvine od stoke. (6) U svoj će zemlji egipatskoj nastati veliki jauk, kakva nije bilo niti će kad poslije biti.</a:t>
            </a:r>
            <a:endParaRPr lang="hr-HR" sz="2400" i="1" dirty="0"/>
          </a:p>
        </p:txBody>
      </p:sp>
      <p:pic>
        <p:nvPicPr>
          <p:cNvPr id="30722" name="Picture 2"/>
          <p:cNvPicPr>
            <a:picLocks noGrp="1" noChangeAspect="1" noChangeArrowheads="1"/>
          </p:cNvPicPr>
          <p:nvPr>
            <p:ph sz="half" idx="1"/>
          </p:nvPr>
        </p:nvPicPr>
        <p:blipFill>
          <a:blip r:embed="rId3"/>
          <a:srcRect/>
          <a:stretch>
            <a:fillRect/>
          </a:stretch>
        </p:blipFill>
        <p:spPr>
          <a:xfrm>
            <a:off x="4071938" y="500063"/>
            <a:ext cx="4895850" cy="56642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419</TotalTime>
  <Words>1124</Words>
  <Application>Microsoft Office PowerPoint</Application>
  <PresentationFormat>Prikaz na zaslonu (4:3)</PresentationFormat>
  <Paragraphs>76</Paragraphs>
  <Slides>17</Slides>
  <Notes>17</Notes>
  <HiddenSlides>0</HiddenSlides>
  <MMClips>0</MMClips>
  <ScaleCrop>false</ScaleCrop>
  <HeadingPairs>
    <vt:vector size="6" baseType="variant">
      <vt:variant>
        <vt:lpstr>Korišteni fontovi</vt:lpstr>
      </vt:variant>
      <vt:variant>
        <vt:i4>5</vt:i4>
      </vt:variant>
      <vt:variant>
        <vt:lpstr>Predložak dizajna</vt:lpstr>
      </vt:variant>
      <vt:variant>
        <vt:i4>4</vt:i4>
      </vt:variant>
      <vt:variant>
        <vt:lpstr>Naslovi slajdova</vt:lpstr>
      </vt:variant>
      <vt:variant>
        <vt:i4>17</vt:i4>
      </vt:variant>
    </vt:vector>
  </HeadingPairs>
  <TitlesOfParts>
    <vt:vector size="26" baseType="lpstr">
      <vt:lpstr>Constantia</vt:lpstr>
      <vt:lpstr>Arial</vt:lpstr>
      <vt:lpstr>Calibri</vt:lpstr>
      <vt:lpstr>Wingdings 2</vt:lpstr>
      <vt:lpstr>Times New Roman</vt:lpstr>
      <vt:lpstr>Flow</vt:lpstr>
      <vt:lpstr>Flow</vt:lpstr>
      <vt:lpstr>Flow</vt:lpstr>
      <vt:lpstr>Flow</vt:lpstr>
      <vt:lpstr>Slajd 1</vt:lpstr>
      <vt:lpstr>Brdo Horeb</vt:lpstr>
      <vt:lpstr>Gorući grm</vt:lpstr>
      <vt:lpstr>Bog objavljuje svoje ime</vt:lpstr>
      <vt:lpstr>Mojsije i Aron</vt:lpstr>
      <vt:lpstr>Mojsije i Aron pred faraonom</vt:lpstr>
      <vt:lpstr>Štap pretvoren u zmiju</vt:lpstr>
      <vt:lpstr>Deset egipatskih zala</vt:lpstr>
      <vt:lpstr>Slajd 9</vt:lpstr>
      <vt:lpstr>PASHA</vt:lpstr>
      <vt:lpstr>Slajd 11</vt:lpstr>
      <vt:lpstr>Propisi o PASHI</vt:lpstr>
      <vt:lpstr>Izlazak</vt:lpstr>
      <vt:lpstr>Slajd 14</vt:lpstr>
      <vt:lpstr>Egipćani u potjeri  za Izraelcima</vt:lpstr>
      <vt:lpstr>Prijelaz preko Crvenog mora  Izl 14, 21 - 27</vt:lpstr>
      <vt:lpstr>Slajd 17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Marta</dc:creator>
  <cp:lastModifiedBy>Silvio</cp:lastModifiedBy>
  <cp:revision>48</cp:revision>
  <dcterms:created xsi:type="dcterms:W3CDTF">2009-10-20T21:05:33Z</dcterms:created>
  <dcterms:modified xsi:type="dcterms:W3CDTF">2009-10-25T15:21:39Z</dcterms:modified>
</cp:coreProperties>
</file>