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729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742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314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708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202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312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776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48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329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860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893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1AA82-AFBB-45D8-A92E-FAAF788DDFD4}" type="datetimeFigureOut">
              <a:rPr lang="hr-HR" smtClean="0"/>
              <a:t>24.9.2019.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AD3B1-84AC-4003-8E1E-EB36EA57ED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336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6000" b="1" i="1" dirty="0"/>
              <a:t>BOŽJI POZIV I NALOG – MOJSIJE VODI NAROD U SLOBODU</a:t>
            </a:r>
            <a:endParaRPr lang="hr-HR" sz="6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678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Autofit/>
          </a:bodyPr>
          <a:lstStyle/>
          <a:p>
            <a:r>
              <a:rPr lang="hr-HR" sz="4000" b="1" dirty="0">
                <a:latin typeface="Arial" pitchFamily="34" charset="0"/>
                <a:cs typeface="Arial" pitchFamily="34" charset="0"/>
              </a:rPr>
              <a:t>Prije mnogo stoljeća </a:t>
            </a:r>
            <a:r>
              <a:rPr lang="hr-HR" sz="4000" b="1" dirty="0" smtClean="0">
                <a:latin typeface="Arial" pitchFamily="34" charset="0"/>
                <a:cs typeface="Arial" pitchFamily="34" charset="0"/>
              </a:rPr>
              <a:t>(13. st. pr. Kr.) izraelski </a:t>
            </a:r>
            <a:r>
              <a:rPr lang="hr-HR" sz="4000" b="1" dirty="0">
                <a:latin typeface="Arial" pitchFamily="34" charset="0"/>
                <a:cs typeface="Arial" pitchFamily="34" charset="0"/>
              </a:rPr>
              <a:t>narod je živio u </a:t>
            </a:r>
            <a:r>
              <a:rPr lang="hr-HR" sz="4000" b="1" dirty="0" smtClean="0">
                <a:latin typeface="Arial" pitchFamily="34" charset="0"/>
                <a:cs typeface="Arial" pitchFamily="34" charset="0"/>
              </a:rPr>
              <a:t>Egiptu.</a:t>
            </a:r>
          </a:p>
          <a:p>
            <a:r>
              <a:rPr lang="hr-HR" sz="4000" b="1" dirty="0" smtClean="0">
                <a:latin typeface="Arial" pitchFamily="34" charset="0"/>
                <a:cs typeface="Arial" pitchFamily="34" charset="0"/>
              </a:rPr>
              <a:t>Živjeli </a:t>
            </a:r>
            <a:r>
              <a:rPr lang="hr-HR" sz="4000" b="1" dirty="0">
                <a:latin typeface="Arial" pitchFamily="34" charset="0"/>
                <a:cs typeface="Arial" pitchFamily="34" charset="0"/>
              </a:rPr>
              <a:t>su </a:t>
            </a:r>
            <a:r>
              <a:rPr lang="hr-HR" sz="4000" b="1" dirty="0" smtClean="0">
                <a:latin typeface="Arial" pitchFamily="34" charset="0"/>
                <a:cs typeface="Arial" pitchFamily="34" charset="0"/>
              </a:rPr>
              <a:t>bez </a:t>
            </a:r>
            <a:r>
              <a:rPr lang="vi-VN" sz="4000" b="1" dirty="0" smtClean="0">
                <a:latin typeface="Arial" pitchFamily="34" charset="0"/>
                <a:cs typeface="Arial" pitchFamily="34" charset="0"/>
              </a:rPr>
              <a:t>domovine</a:t>
            </a:r>
            <a:r>
              <a:rPr lang="vi-VN" sz="4000" b="1" dirty="0">
                <a:latin typeface="Arial" pitchFamily="34" charset="0"/>
                <a:cs typeface="Arial" pitchFamily="34" charset="0"/>
              </a:rPr>
              <a:t>, vođe, bez osnovnih ljudskih prava i u stalnoj opasnosti za </a:t>
            </a:r>
            <a:r>
              <a:rPr lang="vi-VN" sz="4000" b="1" dirty="0" smtClean="0">
                <a:latin typeface="Arial" pitchFamily="34" charset="0"/>
                <a:cs typeface="Arial" pitchFamily="34" charset="0"/>
              </a:rPr>
              <a:t>svoju</a:t>
            </a:r>
            <a:r>
              <a:rPr lang="hr-HR" sz="4000" b="1" dirty="0" smtClean="0">
                <a:latin typeface="Arial" pitchFamily="34" charset="0"/>
                <a:cs typeface="Arial" pitchFamily="34" charset="0"/>
              </a:rPr>
              <a:t> vjeru </a:t>
            </a:r>
            <a:r>
              <a:rPr lang="hr-HR" sz="4000" b="1" dirty="0">
                <a:latin typeface="Arial" pitchFamily="34" charset="0"/>
                <a:cs typeface="Arial" pitchFamily="34" charset="0"/>
              </a:rPr>
              <a:t>- živjeli su u ropstvu.</a:t>
            </a:r>
          </a:p>
          <a:p>
            <a:r>
              <a:rPr lang="hr-HR" sz="4000" b="1" dirty="0">
                <a:latin typeface="Arial" pitchFamily="34" charset="0"/>
                <a:cs typeface="Arial" pitchFamily="34" charset="0"/>
              </a:rPr>
              <a:t>Bog je poslušao glas svog naroda i smilovao </a:t>
            </a:r>
            <a:r>
              <a:rPr lang="hr-HR" sz="4000" b="1" dirty="0" smtClean="0">
                <a:latin typeface="Arial" pitchFamily="34" charset="0"/>
                <a:cs typeface="Arial" pitchFamily="34" charset="0"/>
              </a:rPr>
              <a:t>mu se.</a:t>
            </a:r>
            <a:endParaRPr lang="hr-HR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53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/>
          </a:bodyPr>
          <a:lstStyle/>
          <a:p>
            <a:r>
              <a:rPr lang="pl-PL" sz="4000" b="1" dirty="0" smtClean="0">
                <a:latin typeface="Arial" pitchFamily="34" charset="0"/>
                <a:cs typeface="Arial" pitchFamily="34" charset="0"/>
              </a:rPr>
              <a:t>Mojsije je odrastao na faraonovu dvoru.</a:t>
            </a:r>
          </a:p>
          <a:p>
            <a:r>
              <a:rPr lang="pl-PL" sz="4000" b="1" dirty="0" smtClean="0">
                <a:latin typeface="Arial" pitchFamily="34" charset="0"/>
                <a:cs typeface="Arial" pitchFamily="34" charset="0"/>
              </a:rPr>
              <a:t>Kada je odrastao imao je </a:t>
            </a:r>
            <a:r>
              <a:rPr lang="hr-HR" sz="4000" b="1" dirty="0" smtClean="0">
                <a:latin typeface="Arial" pitchFamily="34" charset="0"/>
                <a:cs typeface="Arial" pitchFamily="34" charset="0"/>
              </a:rPr>
              <a:t>mogućnost izbora: nastaviti i dalje uživati na faraonovu dvoru ili dijeliti bijedu svoga progonjena naroda.</a:t>
            </a:r>
            <a:endParaRPr lang="hr-HR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5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93</Words>
  <Application>Microsoft Office PowerPoint</Application>
  <PresentationFormat>Prikaz na zaslonu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sustava Office</vt:lpstr>
      <vt:lpstr>BOŽJI POZIV I NALOG – MOJSIJE VODI NAROD U SLOBODU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BOŽJI POZIV I NALOG – MOJSIJE VODI NAROD U SLOBODU</dc:title>
  <dc:creator>Nikola Bistrovic</dc:creator>
  <cp:lastModifiedBy>Nikola Bistrović</cp:lastModifiedBy>
  <cp:revision>4</cp:revision>
  <dcterms:created xsi:type="dcterms:W3CDTF">2016-09-20T12:53:40Z</dcterms:created>
  <dcterms:modified xsi:type="dcterms:W3CDTF">2019-09-24T07:59:36Z</dcterms:modified>
</cp:coreProperties>
</file>