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3" r:id="rId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571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3F4-D521-4F26-8A85-0D1704725E49}" type="datetimeFigureOut">
              <a:rPr lang="sr-Latn-CS" smtClean="0"/>
              <a:t>6.10.2021.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DD08-A7C7-4CAA-A6D1-05680F679F1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3F4-D521-4F26-8A85-0D1704725E49}" type="datetimeFigureOut">
              <a:rPr lang="sr-Latn-CS" smtClean="0"/>
              <a:t>6.10.2021.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DD08-A7C7-4CAA-A6D1-05680F679F1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3F4-D521-4F26-8A85-0D1704725E49}" type="datetimeFigureOut">
              <a:rPr lang="sr-Latn-CS" smtClean="0"/>
              <a:t>6.10.2021.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DD08-A7C7-4CAA-A6D1-05680F679F1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3F4-D521-4F26-8A85-0D1704725E49}" type="datetimeFigureOut">
              <a:rPr lang="sr-Latn-CS" smtClean="0"/>
              <a:t>6.10.2021.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DD08-A7C7-4CAA-A6D1-05680F679F1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3F4-D521-4F26-8A85-0D1704725E49}" type="datetimeFigureOut">
              <a:rPr lang="sr-Latn-CS" smtClean="0"/>
              <a:t>6.10.2021.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DD08-A7C7-4CAA-A6D1-05680F679F1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3F4-D521-4F26-8A85-0D1704725E49}" type="datetimeFigureOut">
              <a:rPr lang="sr-Latn-CS" smtClean="0"/>
              <a:t>6.10.2021.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DD08-A7C7-4CAA-A6D1-05680F679F1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3F4-D521-4F26-8A85-0D1704725E49}" type="datetimeFigureOut">
              <a:rPr lang="sr-Latn-CS" smtClean="0"/>
              <a:t>6.10.2021.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DD08-A7C7-4CAA-A6D1-05680F679F1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3F4-D521-4F26-8A85-0D1704725E49}" type="datetimeFigureOut">
              <a:rPr lang="sr-Latn-CS" smtClean="0"/>
              <a:t>6.10.2021.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DD08-A7C7-4CAA-A6D1-05680F679F1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3F4-D521-4F26-8A85-0D1704725E49}" type="datetimeFigureOut">
              <a:rPr lang="sr-Latn-CS" smtClean="0"/>
              <a:t>6.10.2021.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DD08-A7C7-4CAA-A6D1-05680F679F1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3F4-D521-4F26-8A85-0D1704725E49}" type="datetimeFigureOut">
              <a:rPr lang="sr-Latn-CS" smtClean="0"/>
              <a:t>6.10.2021.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DD08-A7C7-4CAA-A6D1-05680F679F1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3F4-D521-4F26-8A85-0D1704725E49}" type="datetimeFigureOut">
              <a:rPr lang="sr-Latn-CS" smtClean="0"/>
              <a:t>6.10.2021.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DD08-A7C7-4CAA-A6D1-05680F679F1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F23F4-D521-4F26-8A85-0D1704725E49}" type="datetimeFigureOut">
              <a:rPr lang="sr-Latn-CS" smtClean="0"/>
              <a:t>6.10.2021.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0DD08-A7C7-4CAA-A6D1-05680F679F1F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 descr="http://1.bp.blogspot.com/-lMRgyHLfOIs/Uz5v2A5iHPI/AAAAAAAABvs/TbhBaBC4lQs/s1600/the-burning-bush-lynn-andrews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714356"/>
            <a:ext cx="814393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4400" dirty="0"/>
              <a:t>Kad nekog susretnem, pitam se…</a:t>
            </a:r>
          </a:p>
          <a:p>
            <a:endParaRPr lang="hr-HR" sz="4400" dirty="0"/>
          </a:p>
          <a:p>
            <a:pPr>
              <a:buFont typeface="Arial" pitchFamily="34" charset="0"/>
              <a:buChar char="•"/>
            </a:pPr>
            <a:r>
              <a:rPr lang="hr-HR" sz="4400" dirty="0"/>
              <a:t>Kad nekog susretnem, nadam se…</a:t>
            </a:r>
          </a:p>
          <a:p>
            <a:pPr>
              <a:buFont typeface="Arial" pitchFamily="34" charset="0"/>
              <a:buChar char="•"/>
            </a:pPr>
            <a:endParaRPr lang="hr-HR" sz="4400" dirty="0"/>
          </a:p>
          <a:p>
            <a:pPr>
              <a:buFont typeface="Arial" pitchFamily="34" charset="0"/>
              <a:buChar char="•"/>
            </a:pPr>
            <a:r>
              <a:rPr lang="hr-HR" sz="4400" dirty="0"/>
              <a:t>Kad nekog susretnem, bojim se…</a:t>
            </a:r>
          </a:p>
          <a:p>
            <a:pPr>
              <a:buFont typeface="Arial" pitchFamily="34" charset="0"/>
              <a:buChar char="•"/>
            </a:pPr>
            <a:endParaRPr lang="hr-HR" sz="4400" dirty="0"/>
          </a:p>
          <a:p>
            <a:pPr>
              <a:buFont typeface="Arial" pitchFamily="34" charset="0"/>
              <a:buChar char="•"/>
            </a:pPr>
            <a:r>
              <a:rPr lang="hr-HR" sz="4400" dirty="0"/>
              <a:t>Kad nekog susretnem, vjerujem…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 descr="http://1.bp.blogspot.com/-lMRgyHLfOIs/Uz5v2A5iHPI/AAAAAAAABvs/TbhBaBC4lQs/s1600/the-burning-bush-lynn-andrew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 descr="http://1.bp.blogspot.com/-lMRgyHLfOIs/Uz5v2A5iHPI/AAAAAAAABvs/TbhBaBC4lQs/s1600/the-burning-bush-lynn-andrew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28662" y="642918"/>
            <a:ext cx="728667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Čudesan susret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 descr="http://1.bp.blogspot.com/-lMRgyHLfOIs/Uz5v2A5iHPI/AAAAAAAABvs/TbhBaBC4lQs/s1600/the-burning-bush-lynn-andrews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kstniOkvir 3"/>
          <p:cNvSpPr txBox="1"/>
          <p:nvPr/>
        </p:nvSpPr>
        <p:spPr>
          <a:xfrm>
            <a:off x="685800" y="836712"/>
            <a:ext cx="7772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4800" dirty="0"/>
              <a:t>Bog u obliku gorućeg grma objavljuje Mojsiju svoje ime </a:t>
            </a:r>
            <a:r>
              <a:rPr lang="pl-PL" sz="4800" u="sng" dirty="0"/>
              <a:t>JAHVE - </a:t>
            </a:r>
            <a:r>
              <a:rPr lang="pl-PL" sz="4800" i="1" u="sng" dirty="0"/>
              <a:t>Ja sam onaj koji jesam</a:t>
            </a:r>
            <a:r>
              <a:rPr lang="pl-PL" sz="4800" u="sng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4800" dirty="0"/>
              <a:t>Objavljuje se kao tajanstveni, živi i prisutni Bog, onaj koji postoji.</a:t>
            </a:r>
          </a:p>
        </p:txBody>
      </p:sp>
    </p:spTree>
    <p:extLst>
      <p:ext uri="{BB962C8B-B14F-4D97-AF65-F5344CB8AC3E}">
        <p14:creationId xmlns:p14="http://schemas.microsoft.com/office/powerpoint/2010/main" val="3544801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 descr="http://1.bp.blogspot.com/-lMRgyHLfOIs/Uz5v2A5iHPI/AAAAAAAABvs/TbhBaBC4lQs/s1600/the-burning-bush-lynn-andrews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kstniOkvir 3"/>
          <p:cNvSpPr txBox="1"/>
          <p:nvPr/>
        </p:nvSpPr>
        <p:spPr>
          <a:xfrm>
            <a:off x="685800" y="836712"/>
            <a:ext cx="7772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4800" dirty="0"/>
              <a:t>Bog </a:t>
            </a:r>
            <a:r>
              <a:rPr lang="hr-HR" sz="4800" dirty="0" err="1"/>
              <a:t>Izraelov</a:t>
            </a:r>
            <a:r>
              <a:rPr lang="hr-HR" sz="4800" dirty="0"/>
              <a:t> se objavljuje kao onaj koji se zalaže za ljude i koji ih želi vidjeti uspravljene u borbi i dostojanstvu, jer su stvoreni na njegovu sliku.</a:t>
            </a:r>
          </a:p>
        </p:txBody>
      </p:sp>
    </p:spTree>
    <p:extLst>
      <p:ext uri="{BB962C8B-B14F-4D97-AF65-F5344CB8AC3E}">
        <p14:creationId xmlns:p14="http://schemas.microsoft.com/office/powerpoint/2010/main" val="3202609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89</Words>
  <Application>Microsoft Office PowerPoint</Application>
  <PresentationFormat>Prikaz na zaslonu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Nikola</dc:creator>
  <cp:lastModifiedBy>Nikola Bistrović</cp:lastModifiedBy>
  <cp:revision>4</cp:revision>
  <dcterms:created xsi:type="dcterms:W3CDTF">2014-09-25T11:36:00Z</dcterms:created>
  <dcterms:modified xsi:type="dcterms:W3CDTF">2021-10-06T16:44:41Z</dcterms:modified>
</cp:coreProperties>
</file>