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1" r:id="rId7"/>
    <p:sldId id="282" r:id="rId8"/>
    <p:sldId id="262" r:id="rId9"/>
    <p:sldId id="263" r:id="rId10"/>
    <p:sldId id="264" r:id="rId11"/>
    <p:sldId id="265" r:id="rId12"/>
    <p:sldId id="266" r:id="rId13"/>
    <p:sldId id="267" r:id="rId14"/>
    <p:sldId id="268" r:id="rId15"/>
    <p:sldId id="269" r:id="rId16"/>
    <p:sldId id="274" r:id="rId17"/>
    <p:sldId id="270" r:id="rId18"/>
    <p:sldId id="272" r:id="rId19"/>
    <p:sldId id="273" r:id="rId20"/>
    <p:sldId id="275" r:id="rId21"/>
    <p:sldId id="276" r:id="rId22"/>
    <p:sldId id="277" r:id="rId23"/>
    <p:sldId id="278" r:id="rId24"/>
    <p:sldId id="279" r:id="rId25"/>
    <p:sldId id="280" r:id="rId26"/>
    <p:sldId id="281" r:id="rId27"/>
    <p:sldId id="284" r:id="rId28"/>
  </p:sldIdLst>
  <p:sldSz cx="9144000" cy="5715000" type="screen16x10"/>
  <p:notesSz cx="6858000" cy="9144000"/>
  <p:defaultTextStyle>
    <a:defPPr>
      <a:defRPr lang="hr-HR"/>
    </a:defPPr>
    <a:lvl1pPr algn="l" rtl="0" fontAlgn="base">
      <a:spcBef>
        <a:spcPct val="0"/>
      </a:spcBef>
      <a:spcAft>
        <a:spcPct val="0"/>
      </a:spcAft>
      <a:defRPr kern="1200">
        <a:solidFill>
          <a:schemeClr val="tx1"/>
        </a:solidFill>
        <a:latin typeface="Verdana" panose="020B0604030504040204" pitchFamily="34" charset="0"/>
        <a:ea typeface="+mn-ea"/>
        <a:cs typeface="+mn-cs"/>
      </a:defRPr>
    </a:lvl1pPr>
    <a:lvl2pPr marL="457200" algn="l" rtl="0" fontAlgn="base">
      <a:spcBef>
        <a:spcPct val="0"/>
      </a:spcBef>
      <a:spcAft>
        <a:spcPct val="0"/>
      </a:spcAft>
      <a:defRPr kern="1200">
        <a:solidFill>
          <a:schemeClr val="tx1"/>
        </a:solidFill>
        <a:latin typeface="Verdana" panose="020B0604030504040204" pitchFamily="34" charset="0"/>
        <a:ea typeface="+mn-ea"/>
        <a:cs typeface="+mn-cs"/>
      </a:defRPr>
    </a:lvl2pPr>
    <a:lvl3pPr marL="914400" algn="l" rtl="0" fontAlgn="base">
      <a:spcBef>
        <a:spcPct val="0"/>
      </a:spcBef>
      <a:spcAft>
        <a:spcPct val="0"/>
      </a:spcAft>
      <a:defRPr kern="1200">
        <a:solidFill>
          <a:schemeClr val="tx1"/>
        </a:solidFill>
        <a:latin typeface="Verdana" panose="020B0604030504040204" pitchFamily="34" charset="0"/>
        <a:ea typeface="+mn-ea"/>
        <a:cs typeface="+mn-cs"/>
      </a:defRPr>
    </a:lvl3pPr>
    <a:lvl4pPr marL="1371600" algn="l" rtl="0" fontAlgn="base">
      <a:spcBef>
        <a:spcPct val="0"/>
      </a:spcBef>
      <a:spcAft>
        <a:spcPct val="0"/>
      </a:spcAft>
      <a:defRPr kern="1200">
        <a:solidFill>
          <a:schemeClr val="tx1"/>
        </a:solidFill>
        <a:latin typeface="Verdana" panose="020B0604030504040204" pitchFamily="34" charset="0"/>
        <a:ea typeface="+mn-ea"/>
        <a:cs typeface="+mn-cs"/>
      </a:defRPr>
    </a:lvl4pPr>
    <a:lvl5pPr marL="1828800" algn="l" rtl="0" fontAlgn="base">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40" autoAdjust="0"/>
    <p:restoredTop sz="94627" autoAdjust="0"/>
  </p:normalViewPr>
  <p:slideViewPr>
    <p:cSldViewPr>
      <p:cViewPr varScale="1">
        <p:scale>
          <a:sx n="127" d="100"/>
          <a:sy n="127" d="100"/>
        </p:scale>
        <p:origin x="-1080" y="-96"/>
      </p:cViewPr>
      <p:guideLst>
        <p:guide orient="horz" pos="180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 y="0"/>
            <a:ext cx="9140825" cy="5709708"/>
            <a:chOff x="0" y="0"/>
            <a:chExt cx="5758" cy="4316"/>
          </a:xfrm>
        </p:grpSpPr>
        <p:sp>
          <p:nvSpPr>
            <p:cNvPr id="5"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6"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7"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8"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a:defRPr/>
              </a:pPr>
              <a:endParaRPr lang="hr-HR"/>
            </a:p>
          </p:txBody>
        </p:sp>
        <p:sp>
          <p:nvSpPr>
            <p:cNvPr id="9"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10"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11"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12"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13"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14"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pPr>
                <a:defRPr/>
              </a:pPr>
              <a:endParaRPr lang="hr-HR"/>
            </a:p>
          </p:txBody>
        </p:sp>
        <p:sp>
          <p:nvSpPr>
            <p:cNvPr id="15"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hr-HR"/>
            </a:p>
          </p:txBody>
        </p:sp>
        <p:sp>
          <p:nvSpPr>
            <p:cNvPr id="16"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hr-HR"/>
            </a:p>
          </p:txBody>
        </p:sp>
        <p:grpSp>
          <p:nvGrpSpPr>
            <p:cNvPr id="17" name="Group 15"/>
            <p:cNvGrpSpPr>
              <a:grpSpLocks/>
            </p:cNvGrpSpPr>
            <p:nvPr/>
          </p:nvGrpSpPr>
          <p:grpSpPr bwMode="auto">
            <a:xfrm>
              <a:off x="192" y="2284"/>
              <a:ext cx="1254" cy="923"/>
              <a:chOff x="192" y="2284"/>
              <a:chExt cx="1254" cy="923"/>
            </a:xfrm>
          </p:grpSpPr>
          <p:sp>
            <p:nvSpPr>
              <p:cNvPr id="18"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pPr>
                  <a:defRPr/>
                </a:pPr>
                <a:endParaRPr lang="hr-HR"/>
              </a:p>
            </p:txBody>
          </p:sp>
          <p:sp>
            <p:nvSpPr>
              <p:cNvPr id="19"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20"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pPr>
                  <a:defRPr/>
                </a:pPr>
                <a:endParaRPr lang="hr-HR"/>
              </a:p>
            </p:txBody>
          </p:sp>
          <p:sp>
            <p:nvSpPr>
              <p:cNvPr id="21"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22"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23"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24"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25"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26"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27"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28"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29"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30"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31"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32"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33"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34"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35"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36"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37"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38"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defRPr/>
                </a:pPr>
                <a:endParaRPr lang="hr-HR"/>
              </a:p>
            </p:txBody>
          </p:sp>
          <p:sp>
            <p:nvSpPr>
              <p:cNvPr id="39"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defRPr/>
                </a:pPr>
                <a:endParaRPr lang="hr-HR"/>
              </a:p>
            </p:txBody>
          </p:sp>
          <p:sp>
            <p:nvSpPr>
              <p:cNvPr id="40"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defRPr/>
                </a:pPr>
                <a:endParaRPr lang="hr-HR"/>
              </a:p>
            </p:txBody>
          </p:sp>
          <p:sp>
            <p:nvSpPr>
              <p:cNvPr id="41"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defRPr/>
                </a:pPr>
                <a:endParaRPr lang="hr-HR"/>
              </a:p>
            </p:txBody>
          </p:sp>
          <p:sp>
            <p:nvSpPr>
              <p:cNvPr id="42"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defRPr/>
                </a:pPr>
                <a:endParaRPr lang="hr-HR"/>
              </a:p>
            </p:txBody>
          </p:sp>
        </p:grpSp>
      </p:grpSp>
      <p:sp>
        <p:nvSpPr>
          <p:cNvPr id="52265" name="Rectangle 41"/>
          <p:cNvSpPr>
            <a:spLocks noGrp="1" noChangeArrowheads="1"/>
          </p:cNvSpPr>
          <p:nvPr>
            <p:ph type="ctrTitle"/>
          </p:nvPr>
        </p:nvSpPr>
        <p:spPr>
          <a:xfrm>
            <a:off x="685800" y="1206500"/>
            <a:ext cx="7772400" cy="1225021"/>
          </a:xfrm>
        </p:spPr>
        <p:txBody>
          <a:bodyPr/>
          <a:lstStyle>
            <a:lvl1pPr>
              <a:defRPr/>
            </a:lvl1pPr>
          </a:lstStyle>
          <a:p>
            <a:r>
              <a:rPr lang="hr-HR"/>
              <a:t>Click to edit Master title style</a:t>
            </a:r>
          </a:p>
        </p:txBody>
      </p:sp>
      <p:sp>
        <p:nvSpPr>
          <p:cNvPr id="52266" name="Rectangle 42"/>
          <p:cNvSpPr>
            <a:spLocks noGrp="1" noChangeArrowheads="1"/>
          </p:cNvSpPr>
          <p:nvPr>
            <p:ph type="subTitle" idx="1"/>
          </p:nvPr>
        </p:nvSpPr>
        <p:spPr>
          <a:xfrm>
            <a:off x="1371600" y="2669646"/>
            <a:ext cx="6400800" cy="1460500"/>
          </a:xfrm>
        </p:spPr>
        <p:txBody>
          <a:bodyPr/>
          <a:lstStyle>
            <a:lvl1pPr marL="0" indent="0" algn="ctr">
              <a:buFont typeface="Wingdings" pitchFamily="2" charset="2"/>
              <a:buNone/>
              <a:defRPr/>
            </a:lvl1pPr>
          </a:lstStyle>
          <a:p>
            <a:r>
              <a:rPr lang="hr-HR"/>
              <a:t>Click to edit Master subtitle style</a:t>
            </a:r>
          </a:p>
        </p:txBody>
      </p:sp>
      <p:sp>
        <p:nvSpPr>
          <p:cNvPr id="43" name="Rectangle 43"/>
          <p:cNvSpPr>
            <a:spLocks noGrp="1" noChangeArrowheads="1"/>
          </p:cNvSpPr>
          <p:nvPr>
            <p:ph type="dt" sz="half" idx="10"/>
          </p:nvPr>
        </p:nvSpPr>
        <p:spPr>
          <a:xfrm>
            <a:off x="457200" y="5204354"/>
            <a:ext cx="2133600" cy="396875"/>
          </a:xfrm>
        </p:spPr>
        <p:txBody>
          <a:bodyPr/>
          <a:lstStyle>
            <a:lvl1pPr>
              <a:defRPr/>
            </a:lvl1pPr>
          </a:lstStyle>
          <a:p>
            <a:pPr>
              <a:defRPr/>
            </a:pPr>
            <a:endParaRPr lang="hr-HR"/>
          </a:p>
        </p:txBody>
      </p:sp>
      <p:sp>
        <p:nvSpPr>
          <p:cNvPr id="44" name="Rectangle 44"/>
          <p:cNvSpPr>
            <a:spLocks noGrp="1" noChangeArrowheads="1"/>
          </p:cNvSpPr>
          <p:nvPr>
            <p:ph type="ftr" sz="quarter" idx="11"/>
          </p:nvPr>
        </p:nvSpPr>
        <p:spPr>
          <a:xfrm>
            <a:off x="3124200" y="5204354"/>
            <a:ext cx="2895600" cy="396875"/>
          </a:xfrm>
        </p:spPr>
        <p:txBody>
          <a:bodyPr/>
          <a:lstStyle>
            <a:lvl1pPr>
              <a:defRPr/>
            </a:lvl1pPr>
          </a:lstStyle>
          <a:p>
            <a:pPr>
              <a:defRPr/>
            </a:pPr>
            <a:endParaRPr lang="hr-HR"/>
          </a:p>
        </p:txBody>
      </p:sp>
      <p:sp>
        <p:nvSpPr>
          <p:cNvPr id="45" name="Rectangle 45"/>
          <p:cNvSpPr>
            <a:spLocks noGrp="1" noChangeArrowheads="1"/>
          </p:cNvSpPr>
          <p:nvPr>
            <p:ph type="sldNum" sz="quarter" idx="12"/>
          </p:nvPr>
        </p:nvSpPr>
        <p:spPr>
          <a:xfrm>
            <a:off x="6553200" y="5204354"/>
            <a:ext cx="2133600" cy="396875"/>
          </a:xfrm>
        </p:spPr>
        <p:txBody>
          <a:bodyPr/>
          <a:lstStyle>
            <a:lvl1pPr>
              <a:defRPr/>
            </a:lvl1pPr>
          </a:lstStyle>
          <a:p>
            <a:fld id="{80BAC9B5-4FC2-4128-BCEE-3EC51AFA9B35}" type="slidenum">
              <a:rPr lang="hr-HR"/>
              <a:pPr/>
              <a:t>‹#›</a:t>
            </a:fld>
            <a:endParaRPr lang="hr-HR"/>
          </a:p>
        </p:txBody>
      </p:sp>
    </p:spTree>
    <p:extLst>
      <p:ext uri="{BB962C8B-B14F-4D97-AF65-F5344CB8AC3E}">
        <p14:creationId xmlns:p14="http://schemas.microsoft.com/office/powerpoint/2010/main" xmlns="" val="29714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43"/>
          <p:cNvSpPr>
            <a:spLocks noGrp="1" noChangeArrowheads="1"/>
          </p:cNvSpPr>
          <p:nvPr>
            <p:ph type="dt" sz="half" idx="10"/>
          </p:nvPr>
        </p:nvSpPr>
        <p:spPr>
          <a:ln/>
        </p:spPr>
        <p:txBody>
          <a:bodyPr/>
          <a:lstStyle>
            <a:lvl1pPr>
              <a:defRPr/>
            </a:lvl1pPr>
          </a:lstStyle>
          <a:p>
            <a:pPr>
              <a:defRPr/>
            </a:pPr>
            <a:endParaRPr lang="hr-HR"/>
          </a:p>
        </p:txBody>
      </p:sp>
      <p:sp>
        <p:nvSpPr>
          <p:cNvPr id="5" name="Rectangle 44"/>
          <p:cNvSpPr>
            <a:spLocks noGrp="1" noChangeArrowheads="1"/>
          </p:cNvSpPr>
          <p:nvPr>
            <p:ph type="ftr" sz="quarter" idx="11"/>
          </p:nvPr>
        </p:nvSpPr>
        <p:spPr>
          <a:ln/>
        </p:spPr>
        <p:txBody>
          <a:bodyPr/>
          <a:lstStyle>
            <a:lvl1pPr>
              <a:defRPr/>
            </a:lvl1pPr>
          </a:lstStyle>
          <a:p>
            <a:pPr>
              <a:defRPr/>
            </a:pPr>
            <a:endParaRPr lang="hr-HR"/>
          </a:p>
        </p:txBody>
      </p:sp>
      <p:sp>
        <p:nvSpPr>
          <p:cNvPr id="6" name="Rectangle 45"/>
          <p:cNvSpPr>
            <a:spLocks noGrp="1" noChangeArrowheads="1"/>
          </p:cNvSpPr>
          <p:nvPr>
            <p:ph type="sldNum" sz="quarter" idx="12"/>
          </p:nvPr>
        </p:nvSpPr>
        <p:spPr>
          <a:ln/>
        </p:spPr>
        <p:txBody>
          <a:bodyPr/>
          <a:lstStyle>
            <a:lvl1pPr>
              <a:defRPr/>
            </a:lvl1pPr>
          </a:lstStyle>
          <a:p>
            <a:fld id="{928D6705-5F5B-48DD-96E0-552F5515544C}" type="slidenum">
              <a:rPr lang="hr-HR"/>
              <a:pPr/>
              <a:t>‹#›</a:t>
            </a:fld>
            <a:endParaRPr lang="hr-HR"/>
          </a:p>
        </p:txBody>
      </p:sp>
    </p:spTree>
    <p:extLst>
      <p:ext uri="{BB962C8B-B14F-4D97-AF65-F5344CB8AC3E}">
        <p14:creationId xmlns:p14="http://schemas.microsoft.com/office/powerpoint/2010/main" xmlns="" val="2351767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2292"/>
            <a:ext cx="2057400" cy="4976813"/>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132292"/>
            <a:ext cx="6019800" cy="49768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43"/>
          <p:cNvSpPr>
            <a:spLocks noGrp="1" noChangeArrowheads="1"/>
          </p:cNvSpPr>
          <p:nvPr>
            <p:ph type="dt" sz="half" idx="10"/>
          </p:nvPr>
        </p:nvSpPr>
        <p:spPr>
          <a:ln/>
        </p:spPr>
        <p:txBody>
          <a:bodyPr/>
          <a:lstStyle>
            <a:lvl1pPr>
              <a:defRPr/>
            </a:lvl1pPr>
          </a:lstStyle>
          <a:p>
            <a:pPr>
              <a:defRPr/>
            </a:pPr>
            <a:endParaRPr lang="hr-HR"/>
          </a:p>
        </p:txBody>
      </p:sp>
      <p:sp>
        <p:nvSpPr>
          <p:cNvPr id="5" name="Rectangle 44"/>
          <p:cNvSpPr>
            <a:spLocks noGrp="1" noChangeArrowheads="1"/>
          </p:cNvSpPr>
          <p:nvPr>
            <p:ph type="ftr" sz="quarter" idx="11"/>
          </p:nvPr>
        </p:nvSpPr>
        <p:spPr>
          <a:ln/>
        </p:spPr>
        <p:txBody>
          <a:bodyPr/>
          <a:lstStyle>
            <a:lvl1pPr>
              <a:defRPr/>
            </a:lvl1pPr>
          </a:lstStyle>
          <a:p>
            <a:pPr>
              <a:defRPr/>
            </a:pPr>
            <a:endParaRPr lang="hr-HR"/>
          </a:p>
        </p:txBody>
      </p:sp>
      <p:sp>
        <p:nvSpPr>
          <p:cNvPr id="6" name="Rectangle 45"/>
          <p:cNvSpPr>
            <a:spLocks noGrp="1" noChangeArrowheads="1"/>
          </p:cNvSpPr>
          <p:nvPr>
            <p:ph type="sldNum" sz="quarter" idx="12"/>
          </p:nvPr>
        </p:nvSpPr>
        <p:spPr>
          <a:ln/>
        </p:spPr>
        <p:txBody>
          <a:bodyPr/>
          <a:lstStyle>
            <a:lvl1pPr>
              <a:defRPr/>
            </a:lvl1pPr>
          </a:lstStyle>
          <a:p>
            <a:fld id="{E0C0502A-CAFA-4C0B-A910-9AB72A3CD1F4}" type="slidenum">
              <a:rPr lang="hr-HR"/>
              <a:pPr/>
              <a:t>‹#›</a:t>
            </a:fld>
            <a:endParaRPr lang="hr-HR"/>
          </a:p>
        </p:txBody>
      </p:sp>
    </p:spTree>
    <p:extLst>
      <p:ext uri="{BB962C8B-B14F-4D97-AF65-F5344CB8AC3E}">
        <p14:creationId xmlns:p14="http://schemas.microsoft.com/office/powerpoint/2010/main" xmlns="" val="2115445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43"/>
          <p:cNvSpPr>
            <a:spLocks noGrp="1" noChangeArrowheads="1"/>
          </p:cNvSpPr>
          <p:nvPr>
            <p:ph type="dt" sz="half" idx="10"/>
          </p:nvPr>
        </p:nvSpPr>
        <p:spPr>
          <a:ln/>
        </p:spPr>
        <p:txBody>
          <a:bodyPr/>
          <a:lstStyle>
            <a:lvl1pPr>
              <a:defRPr/>
            </a:lvl1pPr>
          </a:lstStyle>
          <a:p>
            <a:pPr>
              <a:defRPr/>
            </a:pPr>
            <a:endParaRPr lang="hr-HR"/>
          </a:p>
        </p:txBody>
      </p:sp>
      <p:sp>
        <p:nvSpPr>
          <p:cNvPr id="5" name="Rectangle 44"/>
          <p:cNvSpPr>
            <a:spLocks noGrp="1" noChangeArrowheads="1"/>
          </p:cNvSpPr>
          <p:nvPr>
            <p:ph type="ftr" sz="quarter" idx="11"/>
          </p:nvPr>
        </p:nvSpPr>
        <p:spPr>
          <a:ln/>
        </p:spPr>
        <p:txBody>
          <a:bodyPr/>
          <a:lstStyle>
            <a:lvl1pPr>
              <a:defRPr/>
            </a:lvl1pPr>
          </a:lstStyle>
          <a:p>
            <a:pPr>
              <a:defRPr/>
            </a:pPr>
            <a:endParaRPr lang="hr-HR"/>
          </a:p>
        </p:txBody>
      </p:sp>
      <p:sp>
        <p:nvSpPr>
          <p:cNvPr id="6" name="Rectangle 45"/>
          <p:cNvSpPr>
            <a:spLocks noGrp="1" noChangeArrowheads="1"/>
          </p:cNvSpPr>
          <p:nvPr>
            <p:ph type="sldNum" sz="quarter" idx="12"/>
          </p:nvPr>
        </p:nvSpPr>
        <p:spPr>
          <a:ln/>
        </p:spPr>
        <p:txBody>
          <a:bodyPr/>
          <a:lstStyle>
            <a:lvl1pPr>
              <a:defRPr/>
            </a:lvl1pPr>
          </a:lstStyle>
          <a:p>
            <a:fld id="{B3E93429-61E5-46EF-8CB6-767FD988211D}" type="slidenum">
              <a:rPr lang="hr-HR"/>
              <a:pPr/>
              <a:t>‹#›</a:t>
            </a:fld>
            <a:endParaRPr lang="hr-HR"/>
          </a:p>
        </p:txBody>
      </p:sp>
    </p:spTree>
    <p:extLst>
      <p:ext uri="{BB962C8B-B14F-4D97-AF65-F5344CB8AC3E}">
        <p14:creationId xmlns:p14="http://schemas.microsoft.com/office/powerpoint/2010/main" xmlns="" val="1290043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dt" sz="half" idx="10"/>
          </p:nvPr>
        </p:nvSpPr>
        <p:spPr>
          <a:ln/>
        </p:spPr>
        <p:txBody>
          <a:bodyPr/>
          <a:lstStyle>
            <a:lvl1pPr>
              <a:defRPr/>
            </a:lvl1pPr>
          </a:lstStyle>
          <a:p>
            <a:pPr>
              <a:defRPr/>
            </a:pPr>
            <a:endParaRPr lang="hr-HR"/>
          </a:p>
        </p:txBody>
      </p:sp>
      <p:sp>
        <p:nvSpPr>
          <p:cNvPr id="5" name="Rectangle 44"/>
          <p:cNvSpPr>
            <a:spLocks noGrp="1" noChangeArrowheads="1"/>
          </p:cNvSpPr>
          <p:nvPr>
            <p:ph type="ftr" sz="quarter" idx="11"/>
          </p:nvPr>
        </p:nvSpPr>
        <p:spPr>
          <a:ln/>
        </p:spPr>
        <p:txBody>
          <a:bodyPr/>
          <a:lstStyle>
            <a:lvl1pPr>
              <a:defRPr/>
            </a:lvl1pPr>
          </a:lstStyle>
          <a:p>
            <a:pPr>
              <a:defRPr/>
            </a:pPr>
            <a:endParaRPr lang="hr-HR"/>
          </a:p>
        </p:txBody>
      </p:sp>
      <p:sp>
        <p:nvSpPr>
          <p:cNvPr id="6" name="Rectangle 45"/>
          <p:cNvSpPr>
            <a:spLocks noGrp="1" noChangeArrowheads="1"/>
          </p:cNvSpPr>
          <p:nvPr>
            <p:ph type="sldNum" sz="quarter" idx="12"/>
          </p:nvPr>
        </p:nvSpPr>
        <p:spPr>
          <a:ln/>
        </p:spPr>
        <p:txBody>
          <a:bodyPr/>
          <a:lstStyle>
            <a:lvl1pPr>
              <a:defRPr/>
            </a:lvl1pPr>
          </a:lstStyle>
          <a:p>
            <a:fld id="{8B0C201D-F479-4F5F-A6CB-9DD27874B344}" type="slidenum">
              <a:rPr lang="hr-HR"/>
              <a:pPr/>
              <a:t>‹#›</a:t>
            </a:fld>
            <a:endParaRPr lang="hr-HR"/>
          </a:p>
        </p:txBody>
      </p:sp>
    </p:spTree>
    <p:extLst>
      <p:ext uri="{BB962C8B-B14F-4D97-AF65-F5344CB8AC3E}">
        <p14:creationId xmlns:p14="http://schemas.microsoft.com/office/powerpoint/2010/main" xmlns="" val="717469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333501"/>
            <a:ext cx="4038600" cy="37756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333501"/>
            <a:ext cx="4038600" cy="37756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Rectangle 43"/>
          <p:cNvSpPr>
            <a:spLocks noGrp="1" noChangeArrowheads="1"/>
          </p:cNvSpPr>
          <p:nvPr>
            <p:ph type="dt" sz="half" idx="10"/>
          </p:nvPr>
        </p:nvSpPr>
        <p:spPr>
          <a:ln/>
        </p:spPr>
        <p:txBody>
          <a:bodyPr/>
          <a:lstStyle>
            <a:lvl1pPr>
              <a:defRPr/>
            </a:lvl1pPr>
          </a:lstStyle>
          <a:p>
            <a:pPr>
              <a:defRPr/>
            </a:pPr>
            <a:endParaRPr lang="hr-HR"/>
          </a:p>
        </p:txBody>
      </p:sp>
      <p:sp>
        <p:nvSpPr>
          <p:cNvPr id="6" name="Rectangle 44"/>
          <p:cNvSpPr>
            <a:spLocks noGrp="1" noChangeArrowheads="1"/>
          </p:cNvSpPr>
          <p:nvPr>
            <p:ph type="ftr" sz="quarter" idx="11"/>
          </p:nvPr>
        </p:nvSpPr>
        <p:spPr>
          <a:ln/>
        </p:spPr>
        <p:txBody>
          <a:bodyPr/>
          <a:lstStyle>
            <a:lvl1pPr>
              <a:defRPr/>
            </a:lvl1pPr>
          </a:lstStyle>
          <a:p>
            <a:pPr>
              <a:defRPr/>
            </a:pPr>
            <a:endParaRPr lang="hr-HR"/>
          </a:p>
        </p:txBody>
      </p:sp>
      <p:sp>
        <p:nvSpPr>
          <p:cNvPr id="7" name="Rectangle 45"/>
          <p:cNvSpPr>
            <a:spLocks noGrp="1" noChangeArrowheads="1"/>
          </p:cNvSpPr>
          <p:nvPr>
            <p:ph type="sldNum" sz="quarter" idx="12"/>
          </p:nvPr>
        </p:nvSpPr>
        <p:spPr>
          <a:ln/>
        </p:spPr>
        <p:txBody>
          <a:bodyPr/>
          <a:lstStyle>
            <a:lvl1pPr>
              <a:defRPr/>
            </a:lvl1pPr>
          </a:lstStyle>
          <a:p>
            <a:fld id="{A715FA64-08A6-40CC-83F4-3CF06203AF0C}" type="slidenum">
              <a:rPr lang="hr-HR"/>
              <a:pPr/>
              <a:t>‹#›</a:t>
            </a:fld>
            <a:endParaRPr lang="hr-HR"/>
          </a:p>
        </p:txBody>
      </p:sp>
    </p:spTree>
    <p:extLst>
      <p:ext uri="{BB962C8B-B14F-4D97-AF65-F5344CB8AC3E}">
        <p14:creationId xmlns:p14="http://schemas.microsoft.com/office/powerpoint/2010/main" xmlns="" val="952034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Rectangle 43"/>
          <p:cNvSpPr>
            <a:spLocks noGrp="1" noChangeArrowheads="1"/>
          </p:cNvSpPr>
          <p:nvPr>
            <p:ph type="dt" sz="half" idx="10"/>
          </p:nvPr>
        </p:nvSpPr>
        <p:spPr>
          <a:ln/>
        </p:spPr>
        <p:txBody>
          <a:bodyPr/>
          <a:lstStyle>
            <a:lvl1pPr>
              <a:defRPr/>
            </a:lvl1pPr>
          </a:lstStyle>
          <a:p>
            <a:pPr>
              <a:defRPr/>
            </a:pPr>
            <a:endParaRPr lang="hr-HR"/>
          </a:p>
        </p:txBody>
      </p:sp>
      <p:sp>
        <p:nvSpPr>
          <p:cNvPr id="8" name="Rectangle 44"/>
          <p:cNvSpPr>
            <a:spLocks noGrp="1" noChangeArrowheads="1"/>
          </p:cNvSpPr>
          <p:nvPr>
            <p:ph type="ftr" sz="quarter" idx="11"/>
          </p:nvPr>
        </p:nvSpPr>
        <p:spPr>
          <a:ln/>
        </p:spPr>
        <p:txBody>
          <a:bodyPr/>
          <a:lstStyle>
            <a:lvl1pPr>
              <a:defRPr/>
            </a:lvl1pPr>
          </a:lstStyle>
          <a:p>
            <a:pPr>
              <a:defRPr/>
            </a:pPr>
            <a:endParaRPr lang="hr-HR"/>
          </a:p>
        </p:txBody>
      </p:sp>
      <p:sp>
        <p:nvSpPr>
          <p:cNvPr id="9" name="Rectangle 45"/>
          <p:cNvSpPr>
            <a:spLocks noGrp="1" noChangeArrowheads="1"/>
          </p:cNvSpPr>
          <p:nvPr>
            <p:ph type="sldNum" sz="quarter" idx="12"/>
          </p:nvPr>
        </p:nvSpPr>
        <p:spPr>
          <a:ln/>
        </p:spPr>
        <p:txBody>
          <a:bodyPr/>
          <a:lstStyle>
            <a:lvl1pPr>
              <a:defRPr/>
            </a:lvl1pPr>
          </a:lstStyle>
          <a:p>
            <a:fld id="{C2A27185-10AF-4BE4-936E-B3CE66A67132}" type="slidenum">
              <a:rPr lang="hr-HR"/>
              <a:pPr/>
              <a:t>‹#›</a:t>
            </a:fld>
            <a:endParaRPr lang="hr-HR"/>
          </a:p>
        </p:txBody>
      </p:sp>
    </p:spTree>
    <p:extLst>
      <p:ext uri="{BB962C8B-B14F-4D97-AF65-F5344CB8AC3E}">
        <p14:creationId xmlns:p14="http://schemas.microsoft.com/office/powerpoint/2010/main" xmlns="" val="2499902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Rectangle 43"/>
          <p:cNvSpPr>
            <a:spLocks noGrp="1" noChangeArrowheads="1"/>
          </p:cNvSpPr>
          <p:nvPr>
            <p:ph type="dt" sz="half" idx="10"/>
          </p:nvPr>
        </p:nvSpPr>
        <p:spPr>
          <a:ln/>
        </p:spPr>
        <p:txBody>
          <a:bodyPr/>
          <a:lstStyle>
            <a:lvl1pPr>
              <a:defRPr/>
            </a:lvl1pPr>
          </a:lstStyle>
          <a:p>
            <a:pPr>
              <a:defRPr/>
            </a:pPr>
            <a:endParaRPr lang="hr-HR"/>
          </a:p>
        </p:txBody>
      </p:sp>
      <p:sp>
        <p:nvSpPr>
          <p:cNvPr id="4" name="Rectangle 44"/>
          <p:cNvSpPr>
            <a:spLocks noGrp="1" noChangeArrowheads="1"/>
          </p:cNvSpPr>
          <p:nvPr>
            <p:ph type="ftr" sz="quarter" idx="11"/>
          </p:nvPr>
        </p:nvSpPr>
        <p:spPr>
          <a:ln/>
        </p:spPr>
        <p:txBody>
          <a:bodyPr/>
          <a:lstStyle>
            <a:lvl1pPr>
              <a:defRPr/>
            </a:lvl1pPr>
          </a:lstStyle>
          <a:p>
            <a:pPr>
              <a:defRPr/>
            </a:pPr>
            <a:endParaRPr lang="hr-HR"/>
          </a:p>
        </p:txBody>
      </p:sp>
      <p:sp>
        <p:nvSpPr>
          <p:cNvPr id="5" name="Rectangle 45"/>
          <p:cNvSpPr>
            <a:spLocks noGrp="1" noChangeArrowheads="1"/>
          </p:cNvSpPr>
          <p:nvPr>
            <p:ph type="sldNum" sz="quarter" idx="12"/>
          </p:nvPr>
        </p:nvSpPr>
        <p:spPr>
          <a:ln/>
        </p:spPr>
        <p:txBody>
          <a:bodyPr/>
          <a:lstStyle>
            <a:lvl1pPr>
              <a:defRPr/>
            </a:lvl1pPr>
          </a:lstStyle>
          <a:p>
            <a:fld id="{BA245EB7-E2DB-44CF-BC6F-5FFFCBEDD6A6}" type="slidenum">
              <a:rPr lang="hr-HR"/>
              <a:pPr/>
              <a:t>‹#›</a:t>
            </a:fld>
            <a:endParaRPr lang="hr-HR"/>
          </a:p>
        </p:txBody>
      </p:sp>
    </p:spTree>
    <p:extLst>
      <p:ext uri="{BB962C8B-B14F-4D97-AF65-F5344CB8AC3E}">
        <p14:creationId xmlns:p14="http://schemas.microsoft.com/office/powerpoint/2010/main" xmlns="" val="1264537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dt" sz="half" idx="10"/>
          </p:nvPr>
        </p:nvSpPr>
        <p:spPr>
          <a:ln/>
        </p:spPr>
        <p:txBody>
          <a:bodyPr/>
          <a:lstStyle>
            <a:lvl1pPr>
              <a:defRPr/>
            </a:lvl1pPr>
          </a:lstStyle>
          <a:p>
            <a:pPr>
              <a:defRPr/>
            </a:pPr>
            <a:endParaRPr lang="hr-HR"/>
          </a:p>
        </p:txBody>
      </p:sp>
      <p:sp>
        <p:nvSpPr>
          <p:cNvPr id="3" name="Rectangle 44"/>
          <p:cNvSpPr>
            <a:spLocks noGrp="1" noChangeArrowheads="1"/>
          </p:cNvSpPr>
          <p:nvPr>
            <p:ph type="ftr" sz="quarter" idx="11"/>
          </p:nvPr>
        </p:nvSpPr>
        <p:spPr>
          <a:ln/>
        </p:spPr>
        <p:txBody>
          <a:bodyPr/>
          <a:lstStyle>
            <a:lvl1pPr>
              <a:defRPr/>
            </a:lvl1pPr>
          </a:lstStyle>
          <a:p>
            <a:pPr>
              <a:defRPr/>
            </a:pPr>
            <a:endParaRPr lang="hr-HR"/>
          </a:p>
        </p:txBody>
      </p:sp>
      <p:sp>
        <p:nvSpPr>
          <p:cNvPr id="4" name="Rectangle 45"/>
          <p:cNvSpPr>
            <a:spLocks noGrp="1" noChangeArrowheads="1"/>
          </p:cNvSpPr>
          <p:nvPr>
            <p:ph type="sldNum" sz="quarter" idx="12"/>
          </p:nvPr>
        </p:nvSpPr>
        <p:spPr>
          <a:ln/>
        </p:spPr>
        <p:txBody>
          <a:bodyPr/>
          <a:lstStyle>
            <a:lvl1pPr>
              <a:defRPr/>
            </a:lvl1pPr>
          </a:lstStyle>
          <a:p>
            <a:fld id="{DE35EEDC-DDA8-4D61-8197-EFD19BF372D0}" type="slidenum">
              <a:rPr lang="hr-HR"/>
              <a:pPr/>
              <a:t>‹#›</a:t>
            </a:fld>
            <a:endParaRPr lang="hr-HR"/>
          </a:p>
        </p:txBody>
      </p:sp>
    </p:spTree>
    <p:extLst>
      <p:ext uri="{BB962C8B-B14F-4D97-AF65-F5344CB8AC3E}">
        <p14:creationId xmlns:p14="http://schemas.microsoft.com/office/powerpoint/2010/main" xmlns="" val="843550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dt" sz="half" idx="10"/>
          </p:nvPr>
        </p:nvSpPr>
        <p:spPr>
          <a:ln/>
        </p:spPr>
        <p:txBody>
          <a:bodyPr/>
          <a:lstStyle>
            <a:lvl1pPr>
              <a:defRPr/>
            </a:lvl1pPr>
          </a:lstStyle>
          <a:p>
            <a:pPr>
              <a:defRPr/>
            </a:pPr>
            <a:endParaRPr lang="hr-HR"/>
          </a:p>
        </p:txBody>
      </p:sp>
      <p:sp>
        <p:nvSpPr>
          <p:cNvPr id="6" name="Rectangle 44"/>
          <p:cNvSpPr>
            <a:spLocks noGrp="1" noChangeArrowheads="1"/>
          </p:cNvSpPr>
          <p:nvPr>
            <p:ph type="ftr" sz="quarter" idx="11"/>
          </p:nvPr>
        </p:nvSpPr>
        <p:spPr>
          <a:ln/>
        </p:spPr>
        <p:txBody>
          <a:bodyPr/>
          <a:lstStyle>
            <a:lvl1pPr>
              <a:defRPr/>
            </a:lvl1pPr>
          </a:lstStyle>
          <a:p>
            <a:pPr>
              <a:defRPr/>
            </a:pPr>
            <a:endParaRPr lang="hr-HR"/>
          </a:p>
        </p:txBody>
      </p:sp>
      <p:sp>
        <p:nvSpPr>
          <p:cNvPr id="7" name="Rectangle 45"/>
          <p:cNvSpPr>
            <a:spLocks noGrp="1" noChangeArrowheads="1"/>
          </p:cNvSpPr>
          <p:nvPr>
            <p:ph type="sldNum" sz="quarter" idx="12"/>
          </p:nvPr>
        </p:nvSpPr>
        <p:spPr>
          <a:ln/>
        </p:spPr>
        <p:txBody>
          <a:bodyPr/>
          <a:lstStyle>
            <a:lvl1pPr>
              <a:defRPr/>
            </a:lvl1pPr>
          </a:lstStyle>
          <a:p>
            <a:fld id="{8C830620-A41A-467F-9CF4-F568A5B0DE89}" type="slidenum">
              <a:rPr lang="hr-HR"/>
              <a:pPr/>
              <a:t>‹#›</a:t>
            </a:fld>
            <a:endParaRPr lang="hr-HR"/>
          </a:p>
        </p:txBody>
      </p:sp>
    </p:spTree>
    <p:extLst>
      <p:ext uri="{BB962C8B-B14F-4D97-AF65-F5344CB8AC3E}">
        <p14:creationId xmlns:p14="http://schemas.microsoft.com/office/powerpoint/2010/main" xmlns="" val="1761899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dt" sz="half" idx="10"/>
          </p:nvPr>
        </p:nvSpPr>
        <p:spPr>
          <a:ln/>
        </p:spPr>
        <p:txBody>
          <a:bodyPr/>
          <a:lstStyle>
            <a:lvl1pPr>
              <a:defRPr/>
            </a:lvl1pPr>
          </a:lstStyle>
          <a:p>
            <a:pPr>
              <a:defRPr/>
            </a:pPr>
            <a:endParaRPr lang="hr-HR"/>
          </a:p>
        </p:txBody>
      </p:sp>
      <p:sp>
        <p:nvSpPr>
          <p:cNvPr id="6" name="Rectangle 44"/>
          <p:cNvSpPr>
            <a:spLocks noGrp="1" noChangeArrowheads="1"/>
          </p:cNvSpPr>
          <p:nvPr>
            <p:ph type="ftr" sz="quarter" idx="11"/>
          </p:nvPr>
        </p:nvSpPr>
        <p:spPr>
          <a:ln/>
        </p:spPr>
        <p:txBody>
          <a:bodyPr/>
          <a:lstStyle>
            <a:lvl1pPr>
              <a:defRPr/>
            </a:lvl1pPr>
          </a:lstStyle>
          <a:p>
            <a:pPr>
              <a:defRPr/>
            </a:pPr>
            <a:endParaRPr lang="hr-HR"/>
          </a:p>
        </p:txBody>
      </p:sp>
      <p:sp>
        <p:nvSpPr>
          <p:cNvPr id="7" name="Rectangle 45"/>
          <p:cNvSpPr>
            <a:spLocks noGrp="1" noChangeArrowheads="1"/>
          </p:cNvSpPr>
          <p:nvPr>
            <p:ph type="sldNum" sz="quarter" idx="12"/>
          </p:nvPr>
        </p:nvSpPr>
        <p:spPr>
          <a:ln/>
        </p:spPr>
        <p:txBody>
          <a:bodyPr/>
          <a:lstStyle>
            <a:lvl1pPr>
              <a:defRPr/>
            </a:lvl1pPr>
          </a:lstStyle>
          <a:p>
            <a:fld id="{A2A19B7F-E01B-46D4-8F7A-C98760964F20}" type="slidenum">
              <a:rPr lang="hr-HR"/>
              <a:pPr/>
              <a:t>‹#›</a:t>
            </a:fld>
            <a:endParaRPr lang="hr-HR"/>
          </a:p>
        </p:txBody>
      </p:sp>
    </p:spTree>
    <p:extLst>
      <p:ext uri="{BB962C8B-B14F-4D97-AF65-F5344CB8AC3E}">
        <p14:creationId xmlns:p14="http://schemas.microsoft.com/office/powerpoint/2010/main" xmlns="" val="1544013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0"/>
            <a:ext cx="9140825" cy="5709708"/>
            <a:chOff x="0" y="0"/>
            <a:chExt cx="5758" cy="4316"/>
          </a:xfrm>
        </p:grpSpPr>
        <p:sp>
          <p:nvSpPr>
            <p:cNvPr id="51203"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04"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05"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06"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a:defRPr/>
              </a:pPr>
              <a:endParaRPr lang="hr-HR"/>
            </a:p>
          </p:txBody>
        </p:sp>
        <p:sp>
          <p:nvSpPr>
            <p:cNvPr id="51207"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08"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09"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10"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11"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12"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pPr>
                <a:defRPr/>
              </a:pPr>
              <a:endParaRPr lang="hr-HR"/>
            </a:p>
          </p:txBody>
        </p:sp>
        <p:sp>
          <p:nvSpPr>
            <p:cNvPr id="51213"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hr-HR"/>
            </a:p>
          </p:txBody>
        </p:sp>
        <p:sp>
          <p:nvSpPr>
            <p:cNvPr id="51214"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hr-HR"/>
            </a:p>
          </p:txBody>
        </p:sp>
        <p:grpSp>
          <p:nvGrpSpPr>
            <p:cNvPr id="1044" name="Group 15"/>
            <p:cNvGrpSpPr>
              <a:grpSpLocks/>
            </p:cNvGrpSpPr>
            <p:nvPr/>
          </p:nvGrpSpPr>
          <p:grpSpPr bwMode="auto">
            <a:xfrm>
              <a:off x="192" y="2284"/>
              <a:ext cx="1254" cy="923"/>
              <a:chOff x="192" y="2284"/>
              <a:chExt cx="1254" cy="923"/>
            </a:xfrm>
          </p:grpSpPr>
          <p:sp>
            <p:nvSpPr>
              <p:cNvPr id="51216"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pPr>
                  <a:defRPr/>
                </a:pPr>
                <a:endParaRPr lang="hr-HR"/>
              </a:p>
            </p:txBody>
          </p:sp>
          <p:sp>
            <p:nvSpPr>
              <p:cNvPr id="51217"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18"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pPr>
                  <a:defRPr/>
                </a:pPr>
                <a:endParaRPr lang="hr-HR"/>
              </a:p>
            </p:txBody>
          </p:sp>
          <p:sp>
            <p:nvSpPr>
              <p:cNvPr id="51219"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20"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21"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22"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23"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24"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25"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26"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27"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28"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29"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30"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31"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32"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33"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34"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35"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hr-HR"/>
              </a:p>
            </p:txBody>
          </p:sp>
          <p:sp>
            <p:nvSpPr>
              <p:cNvPr id="51236"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defRPr/>
                </a:pPr>
                <a:endParaRPr lang="hr-HR"/>
              </a:p>
            </p:txBody>
          </p:sp>
          <p:sp>
            <p:nvSpPr>
              <p:cNvPr id="51237"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defRPr/>
                </a:pPr>
                <a:endParaRPr lang="hr-HR"/>
              </a:p>
            </p:txBody>
          </p:sp>
          <p:sp>
            <p:nvSpPr>
              <p:cNvPr id="51238"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defRPr/>
                </a:pPr>
                <a:endParaRPr lang="hr-HR"/>
              </a:p>
            </p:txBody>
          </p:sp>
          <p:sp>
            <p:nvSpPr>
              <p:cNvPr id="51239"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defRPr/>
                </a:pPr>
                <a:endParaRPr lang="hr-HR"/>
              </a:p>
            </p:txBody>
          </p:sp>
          <p:sp>
            <p:nvSpPr>
              <p:cNvPr id="51240"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defRPr/>
                </a:pPr>
                <a:endParaRPr lang="hr-HR"/>
              </a:p>
            </p:txBody>
          </p:sp>
        </p:grpSp>
      </p:grpSp>
      <p:sp>
        <p:nvSpPr>
          <p:cNvPr id="51241" name="Rectangle 41"/>
          <p:cNvSpPr>
            <a:spLocks noGrp="1" noChangeArrowheads="1"/>
          </p:cNvSpPr>
          <p:nvPr>
            <p:ph type="title"/>
          </p:nvPr>
        </p:nvSpPr>
        <p:spPr bwMode="auto">
          <a:xfrm>
            <a:off x="457200" y="132292"/>
            <a:ext cx="8229600" cy="104907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hr-HR" smtClean="0"/>
              <a:t>Click to edit Master title style</a:t>
            </a:r>
          </a:p>
        </p:txBody>
      </p:sp>
      <p:sp>
        <p:nvSpPr>
          <p:cNvPr id="51242" name="Rectangle 42"/>
          <p:cNvSpPr>
            <a:spLocks noGrp="1" noChangeArrowheads="1"/>
          </p:cNvSpPr>
          <p:nvPr>
            <p:ph type="body" idx="1"/>
          </p:nvPr>
        </p:nvSpPr>
        <p:spPr bwMode="auto">
          <a:xfrm>
            <a:off x="457200" y="1333501"/>
            <a:ext cx="8229600" cy="37756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r-HR" smtClean="0"/>
              <a:t>Click to edit Master text styles</a:t>
            </a:r>
          </a:p>
          <a:p>
            <a:pPr lvl="1"/>
            <a:r>
              <a:rPr lang="hr-HR" smtClean="0"/>
              <a:t>Second level</a:t>
            </a:r>
          </a:p>
          <a:p>
            <a:pPr lvl="2"/>
            <a:r>
              <a:rPr lang="hr-HR" smtClean="0"/>
              <a:t>Third level</a:t>
            </a:r>
          </a:p>
          <a:p>
            <a:pPr lvl="3"/>
            <a:r>
              <a:rPr lang="hr-HR" smtClean="0"/>
              <a:t>Fourth level</a:t>
            </a:r>
          </a:p>
          <a:p>
            <a:pPr lvl="4"/>
            <a:r>
              <a:rPr lang="hr-HR" smtClean="0"/>
              <a:t>Fifth level</a:t>
            </a:r>
          </a:p>
        </p:txBody>
      </p:sp>
      <p:sp>
        <p:nvSpPr>
          <p:cNvPr id="51243" name="Rectangle 43"/>
          <p:cNvSpPr>
            <a:spLocks noGrp="1" noChangeArrowheads="1"/>
          </p:cNvSpPr>
          <p:nvPr>
            <p:ph type="dt" sz="half" idx="2"/>
          </p:nvPr>
        </p:nvSpPr>
        <p:spPr bwMode="auto">
          <a:xfrm>
            <a:off x="457200" y="5203032"/>
            <a:ext cx="2133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endParaRPr lang="hr-HR"/>
          </a:p>
        </p:txBody>
      </p:sp>
      <p:sp>
        <p:nvSpPr>
          <p:cNvPr id="51244" name="Rectangle 44"/>
          <p:cNvSpPr>
            <a:spLocks noGrp="1" noChangeArrowheads="1"/>
          </p:cNvSpPr>
          <p:nvPr>
            <p:ph type="ftr" sz="quarter" idx="3"/>
          </p:nvPr>
        </p:nvSpPr>
        <p:spPr bwMode="auto">
          <a:xfrm>
            <a:off x="3124200" y="5207000"/>
            <a:ext cx="2895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hr-HR"/>
          </a:p>
        </p:txBody>
      </p:sp>
      <p:sp>
        <p:nvSpPr>
          <p:cNvPr id="51245" name="Rectangle 45"/>
          <p:cNvSpPr>
            <a:spLocks noGrp="1" noChangeArrowheads="1"/>
          </p:cNvSpPr>
          <p:nvPr>
            <p:ph type="sldNum" sz="quarter" idx="4"/>
          </p:nvPr>
        </p:nvSpPr>
        <p:spPr bwMode="auto">
          <a:xfrm>
            <a:off x="6553200" y="5203032"/>
            <a:ext cx="2133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6120B682-7132-4762-A39E-C0DE94E31A1E}" type="slidenum">
              <a:rPr lang="hr-HR"/>
              <a:pPr/>
              <a:t>‹#›</a:t>
            </a:fld>
            <a:endParaRPr lang="hr-HR"/>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Blip>
          <a:blip r:embed="rId13"/>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Blip>
          <a:blip r:embed="rId1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hr-HR" smtClean="0"/>
              <a:t>MARIJANSKA SVETIŠTA</a:t>
            </a:r>
          </a:p>
        </p:txBody>
      </p:sp>
      <p:sp>
        <p:nvSpPr>
          <p:cNvPr id="2051" name="Rectangle 3"/>
          <p:cNvSpPr>
            <a:spLocks noGrp="1" noChangeArrowheads="1"/>
          </p:cNvSpPr>
          <p:nvPr>
            <p:ph type="subTitle" idx="1"/>
          </p:nvPr>
        </p:nvSpPr>
        <p:spPr/>
        <p:txBody>
          <a:bodyPr/>
          <a:lstStyle/>
          <a:p>
            <a:pPr eaLnBrk="1" hangingPunct="1">
              <a:lnSpc>
                <a:spcPct val="80000"/>
              </a:lnSpc>
              <a:defRPr/>
            </a:pPr>
            <a:endParaRPr lang="hr-HR" sz="2000" smtClean="0"/>
          </a:p>
          <a:p>
            <a:pPr eaLnBrk="1" hangingPunct="1">
              <a:lnSpc>
                <a:spcPct val="80000"/>
              </a:lnSpc>
              <a:defRPr/>
            </a:pPr>
            <a:endParaRPr lang="hr-HR" sz="2000" smtClean="0"/>
          </a:p>
          <a:p>
            <a:pPr eaLnBrk="1" hangingPunct="1">
              <a:lnSpc>
                <a:spcPct val="80000"/>
              </a:lnSpc>
              <a:defRPr/>
            </a:pPr>
            <a:endParaRPr lang="hr-HR" sz="2000" smtClean="0"/>
          </a:p>
          <a:p>
            <a:pPr eaLnBrk="1" hangingPunct="1">
              <a:lnSpc>
                <a:spcPct val="80000"/>
              </a:lnSpc>
              <a:defRPr/>
            </a:pPr>
            <a:endParaRPr lang="hr-HR" sz="2000" smtClean="0"/>
          </a:p>
          <a:p>
            <a:pPr eaLnBrk="1" hangingPunct="1">
              <a:lnSpc>
                <a:spcPct val="80000"/>
              </a:lnSpc>
              <a:defRPr/>
            </a:pPr>
            <a:endParaRPr lang="hr-HR" sz="20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hr-HR" smtClean="0"/>
              <a:t>MARIJA BISTRICA</a:t>
            </a:r>
          </a:p>
        </p:txBody>
      </p:sp>
      <p:pic>
        <p:nvPicPr>
          <p:cNvPr id="12291" name="Picture 5" descr="marija_bistrica_4754259"/>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51521" y="1897063"/>
            <a:ext cx="5046579" cy="27966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292" name="Picture 7" descr="IMG_023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500564" y="1897063"/>
            <a:ext cx="4473575" cy="27966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539552" y="1117307"/>
            <a:ext cx="8229600" cy="3775604"/>
          </a:xfrm>
        </p:spPr>
        <p:txBody>
          <a:bodyPr/>
          <a:lstStyle/>
          <a:p>
            <a:pPr eaLnBrk="1" hangingPunct="1">
              <a:buFont typeface="Wingdings" panose="05000000000000000000" pitchFamily="2" charset="2"/>
              <a:buNone/>
              <a:defRPr/>
            </a:pPr>
            <a:r>
              <a:rPr lang="hr-HR" smtClean="0"/>
              <a:t>Općina Marija Bistrica proteže se od sjeveroistočnog obronka Medvednice prema sjeveru do rijeke Krapine. Mjesto Bistrica dobilo je ime po potoku koji protječe kroz mjesto. Tu se nalazi i svetište Majke Božje Bistričke, jedno od najpopularnijih i najposjećenijih marijanskih svetišta u Hrvatskoj.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539552" y="877280"/>
            <a:ext cx="8229600" cy="4409111"/>
          </a:xfrm>
        </p:spPr>
        <p:txBody>
          <a:bodyPr>
            <a:normAutofit fontScale="92500" lnSpcReduction="10000"/>
          </a:bodyPr>
          <a:lstStyle/>
          <a:p>
            <a:pPr eaLnBrk="1" hangingPunct="1">
              <a:buFont typeface="Wingdings" panose="05000000000000000000" pitchFamily="2" charset="2"/>
              <a:buNone/>
              <a:defRPr/>
            </a:pPr>
            <a:r>
              <a:rPr lang="hr-HR" dirty="0" smtClean="0"/>
              <a:t>Kip Majke Božje </a:t>
            </a:r>
            <a:r>
              <a:rPr lang="hr-HR" dirty="0" err="1" smtClean="0"/>
              <a:t>Bistričke</a:t>
            </a:r>
            <a:r>
              <a:rPr lang="hr-HR" dirty="0" smtClean="0"/>
              <a:t> potječe iz 15. stoljeća i bio je u crkvi na Vinskom Vrhu. Zbog opasnosti od Turaka, Gospin kip premješten je u župnu crkvu u Mariji Bistrici, a 1650. zazidan u jedan prozor. Nastojanjem zagrebačkog biskupa Martina Borkovića kip je pronađen 1684. i stavljen na počasno mjesto. Od tada počinju brojna hodočašća.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p:txBody>
          <a:bodyPr/>
          <a:lstStyle/>
          <a:p>
            <a:pPr eaLnBrk="1" hangingPunct="1">
              <a:defRPr/>
            </a:pPr>
            <a:r>
              <a:rPr lang="hr-HR" sz="2800" dirty="0" smtClean="0"/>
              <a:t>Požar je 1880. oštetio čitavu crkvu osim glavnog oltara s kipom Majke Božje Bistričke koji je ostao posve neoštećen. Arhitekt Hermann Bolle obnovio je i proširio crkvu. Zagrebački nadbiskup dr. Antun Bauer okrunio je 1935. čudotvorni kip Marije i Malog Isusa zlatnim krunama i proglasio Mariju kraljicom Hrvata.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467544" y="937287"/>
            <a:ext cx="8229600" cy="3775604"/>
          </a:xfrm>
        </p:spPr>
        <p:txBody>
          <a:bodyPr/>
          <a:lstStyle/>
          <a:p>
            <a:pPr eaLnBrk="1" hangingPunct="1">
              <a:lnSpc>
                <a:spcPct val="90000"/>
              </a:lnSpc>
              <a:buFont typeface="Wingdings" panose="05000000000000000000" pitchFamily="2" charset="2"/>
              <a:buNone/>
              <a:defRPr/>
            </a:pPr>
            <a:r>
              <a:rPr lang="hr-HR" sz="2800" dirty="0" smtClean="0"/>
              <a:t>U ovom hrvatskom Marijanskom svetištu štuje se  kip Majke Božje s djetetom u naručju, a isti kip je i najveća svetinja hrvatskog naroda. </a:t>
            </a:r>
          </a:p>
          <a:p>
            <a:pPr eaLnBrk="1" hangingPunct="1">
              <a:lnSpc>
                <a:spcPct val="90000"/>
              </a:lnSpc>
              <a:buFont typeface="Wingdings" panose="05000000000000000000" pitchFamily="2" charset="2"/>
              <a:buNone/>
              <a:defRPr/>
            </a:pPr>
            <a:r>
              <a:rPr lang="hr-HR" sz="2800" dirty="0" smtClean="0"/>
              <a:t> U ovom svetištu osim što se organiziraju mnoga hodočašća, osim što svakodnevno ljudi iz Hrvatske, ali i iz cijeloga svijeta dolaze, zabilježena su mnoga čuda, ozdravljenja, pa isto tako i ukazanja Gospe.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5" descr="MB10"/>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051721" y="337220"/>
            <a:ext cx="4968205" cy="5040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descr="Datoteka:Trsat crkva Gospe Trsatske 2 010708.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11761" y="637253"/>
            <a:ext cx="4897289" cy="48154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hr-HR" smtClean="0"/>
              <a:t>TRSAT</a:t>
            </a:r>
          </a:p>
        </p:txBody>
      </p:sp>
      <p:sp>
        <p:nvSpPr>
          <p:cNvPr id="32771" name="Rectangle 3"/>
          <p:cNvSpPr>
            <a:spLocks noGrp="1" noChangeArrowheads="1"/>
          </p:cNvSpPr>
          <p:nvPr>
            <p:ph type="body" idx="1"/>
          </p:nvPr>
        </p:nvSpPr>
        <p:spPr>
          <a:xfrm>
            <a:off x="457200" y="1333500"/>
            <a:ext cx="8229600" cy="4024329"/>
          </a:xfrm>
        </p:spPr>
        <p:txBody>
          <a:bodyPr>
            <a:normAutofit fontScale="92500" lnSpcReduction="10000"/>
          </a:bodyPr>
          <a:lstStyle/>
          <a:p>
            <a:pPr eaLnBrk="1" hangingPunct="1">
              <a:buFont typeface="Wingdings" panose="05000000000000000000" pitchFamily="2" charset="2"/>
              <a:buNone/>
              <a:defRPr/>
            </a:pPr>
            <a:r>
              <a:rPr lang="hr-HR" b="1" dirty="0" smtClean="0"/>
              <a:t>Crkva Gospe Trsatske</a:t>
            </a:r>
            <a:r>
              <a:rPr lang="hr-HR" dirty="0" smtClean="0"/>
              <a:t> jedno je od najstarijih hrvatskih marijanskih svetišta. Prema predaji 1291. godine na mjestu današnjeg svetišta Gospe Trsatske osvanula je Nazaretska kućica Svete obitelji. Na Trsat su je iz Nazareta prenijeli anđeli. Tu se zadržala do 1294. godine kada su ju anđeli prenijeli u Loreto.</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467544" y="1057301"/>
            <a:ext cx="8229600" cy="3775604"/>
          </a:xfrm>
        </p:spPr>
        <p:txBody>
          <a:bodyPr/>
          <a:lstStyle/>
          <a:p>
            <a:pPr eaLnBrk="1" hangingPunct="1">
              <a:defRPr/>
            </a:pPr>
            <a:r>
              <a:rPr lang="hr-HR" dirty="0" smtClean="0"/>
              <a:t>Crkva Gospe Trsatske danas je poznato svetište i hodočasničko odredište u koje stižu ljudi iz raznih dijelova Hrvatske i inozemstva. U njoj je pokopano više znamenitih ljudi. Tu su grobovi nekih članova grofovske obitelji </a:t>
            </a:r>
            <a:r>
              <a:rPr lang="hr-HR" dirty="0" err="1" smtClean="0"/>
              <a:t>Frankapana</a:t>
            </a:r>
            <a:r>
              <a:rPr lang="hr-HR" dirty="0" smtClean="0"/>
              <a:t> i grob Petra Kružića, graditelja čuvenih stuba do trsatskog svetišta.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199" y="457234"/>
            <a:ext cx="8229600" cy="1049073"/>
          </a:xfrm>
        </p:spPr>
        <p:txBody>
          <a:bodyPr/>
          <a:lstStyle/>
          <a:p>
            <a:pPr eaLnBrk="1" hangingPunct="1">
              <a:defRPr/>
            </a:pPr>
            <a:r>
              <a:rPr lang="hr-HR" sz="2800" b="1" smtClean="0"/>
              <a:t>Čudotvorna slika Blažene Djevice Marije u Trsatu </a:t>
            </a:r>
            <a:br>
              <a:rPr lang="hr-HR" sz="2800" b="1" smtClean="0"/>
            </a:br>
            <a:endParaRPr lang="hr-HR" sz="2800" b="1" smtClean="0"/>
          </a:p>
        </p:txBody>
      </p:sp>
      <p:pic>
        <p:nvPicPr>
          <p:cNvPr id="21507" name="Picture 5" descr="Datoteka:Gospa Trsatska.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013618" y="1357334"/>
            <a:ext cx="7116763" cy="39277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7"/>
          <p:cNvSpPr>
            <a:spLocks noGrp="1" noChangeArrowheads="1"/>
          </p:cNvSpPr>
          <p:nvPr>
            <p:ph type="title" idx="4294967295"/>
          </p:nvPr>
        </p:nvSpPr>
        <p:spPr>
          <a:xfrm>
            <a:off x="334963" y="457233"/>
            <a:ext cx="8229600" cy="952500"/>
          </a:xfrm>
        </p:spPr>
        <p:txBody>
          <a:bodyPr/>
          <a:lstStyle/>
          <a:p>
            <a:pPr eaLnBrk="1" hangingPunct="1">
              <a:defRPr/>
            </a:pPr>
            <a:r>
              <a:rPr lang="hr-HR" sz="4000" smtClean="0"/>
              <a:t>LOURDES</a:t>
            </a:r>
            <a:br>
              <a:rPr lang="hr-HR" sz="4000" smtClean="0"/>
            </a:br>
            <a:endParaRPr lang="hr-HR" sz="4000" smtClean="0"/>
          </a:p>
        </p:txBody>
      </p:sp>
      <p:sp>
        <p:nvSpPr>
          <p:cNvPr id="3080" name="Rectangle 8"/>
          <p:cNvSpPr>
            <a:spLocks noGrp="1" noChangeArrowheads="1"/>
          </p:cNvSpPr>
          <p:nvPr>
            <p:ph type="body" idx="4294967295"/>
          </p:nvPr>
        </p:nvSpPr>
        <p:spPr>
          <a:xfrm>
            <a:off x="684213" y="1207823"/>
            <a:ext cx="8229600" cy="3771636"/>
          </a:xfrm>
        </p:spPr>
        <p:txBody>
          <a:bodyPr/>
          <a:lstStyle/>
          <a:p>
            <a:pPr eaLnBrk="1" hangingPunct="1">
              <a:defRPr/>
            </a:pPr>
            <a:r>
              <a:rPr lang="hr-HR" smtClean="0"/>
              <a:t>Lourdes- svetište u jugozapadnoj Francuskoj </a:t>
            </a:r>
          </a:p>
        </p:txBody>
      </p:sp>
      <p:pic>
        <p:nvPicPr>
          <p:cNvPr id="4100" name="Picture 10" descr="270px-MpaLurdesRosaryBasilica"/>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84213" y="2377282"/>
            <a:ext cx="3168650" cy="29950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101" name="Picture 12" descr="ANd9GcSVinhxPmCd1aZuKBRS65hWLGWOYIJflRHqiwTjmPp41ekl-2-QjQ"/>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211639" y="2256896"/>
            <a:ext cx="4352925" cy="272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p:txBody>
          <a:bodyPr/>
          <a:lstStyle/>
          <a:p>
            <a:pPr eaLnBrk="1" hangingPunct="1">
              <a:defRPr/>
            </a:pPr>
            <a:r>
              <a:rPr lang="hr-HR" dirty="0" smtClean="0"/>
              <a:t>Predaja kaže da je sliku osobno naslikao sv. Luka Evanđelist. Zbog štovanja koje joj iskazivano, slika je okrunjena krunom od pravoga zlata 1715. godine, a svečanost njene krunidbe se održala pod pokroviteljstvom hrvatskog Sabora.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p:txBody>
          <a:bodyPr/>
          <a:lstStyle/>
          <a:p>
            <a:pPr eaLnBrk="1" hangingPunct="1">
              <a:defRPr/>
            </a:pPr>
            <a:r>
              <a:rPr lang="hr-HR" smtClean="0"/>
              <a:t>Slika se i danas cijeni zbog milosti koju po njoj dijeli Marija svojim štovateljima, a stoji na glavnom oltaru i iz crkve se iznaša prilikom raznih procesija, kao npr. na Blagdan Gospe Trsatske ili Velike Gospe.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hr-HR" sz="3200" smtClean="0"/>
              <a:t>ALJMAŠ</a:t>
            </a:r>
          </a:p>
        </p:txBody>
      </p:sp>
      <p:pic>
        <p:nvPicPr>
          <p:cNvPr id="24579" name="Picture 5" descr="ANd9GcRRXXn0It-1kpm9AQcOx6QpQFE3t44DDhaqb5wWtMUni6_sP3piEA"/>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11189" y="1417340"/>
            <a:ext cx="5400675" cy="37200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580" name="Picture 7" descr="ANd9GcQjFPY9PQxf98n3FW8E60X4r8x4cf4up1dQNnGFaHBqTGKLM8X6qw"/>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965005" y="1417340"/>
            <a:ext cx="2928171" cy="37200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p:txBody>
          <a:bodyPr/>
          <a:lstStyle/>
          <a:p>
            <a:pPr eaLnBrk="1" hangingPunct="1">
              <a:lnSpc>
                <a:spcPct val="90000"/>
              </a:lnSpc>
              <a:defRPr/>
            </a:pPr>
            <a:r>
              <a:rPr lang="hr-HR" sz="2400" b="1" smtClean="0"/>
              <a:t>Aljmaš</a:t>
            </a:r>
            <a:r>
              <a:rPr lang="hr-HR" sz="2400" smtClean="0"/>
              <a:t> je selo u općini Erdut, smješteno na desnoj obali rijeke Dunav Osnovni oblik turizma u Aljmašu je vjerski turizam, obzirom da je Aljmaš poznato marijansko svetište još od 1704. godine. Na blagdan Velike Gospe ovdje hodočasti velik broj vjernika i turista - godišnje i do 100 000. Crkva Gospe od Utočišta, s kipom Majke Božje, izgrađena je 1864. godine, no ona je sravnjena do temelja u Domovinskom ratu. Na mjestu stare izgrađena je nova crkva, kao moderno arhitektonsko izdanje.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539552" y="757266"/>
            <a:ext cx="8229600" cy="4672001"/>
          </a:xfrm>
        </p:spPr>
        <p:txBody>
          <a:bodyPr>
            <a:normAutofit fontScale="92500"/>
          </a:bodyPr>
          <a:lstStyle/>
          <a:p>
            <a:pPr eaLnBrk="1" hangingPunct="1">
              <a:lnSpc>
                <a:spcPct val="90000"/>
              </a:lnSpc>
              <a:buFont typeface="Wingdings" panose="05000000000000000000" pitchFamily="2" charset="2"/>
              <a:buNone/>
              <a:defRPr/>
            </a:pPr>
            <a:r>
              <a:rPr lang="hr-HR" dirty="0" smtClean="0"/>
              <a:t>Svetkovina Uznesenja Blažene Djevice Marije na nebo dan je Velike Gospe, a slavi se 15. kolovoza svake </a:t>
            </a:r>
            <a:r>
              <a:rPr lang="hr-HR" dirty="0" err="1" smtClean="0"/>
              <a:t>godine.Toga</a:t>
            </a:r>
            <a:r>
              <a:rPr lang="hr-HR" dirty="0" smtClean="0"/>
              <a:t> dana, mnoštvo vjernika i turista hodočasti u aljmaško Marijansko svetište, još od 1704. godine.</a:t>
            </a:r>
            <a:br>
              <a:rPr lang="hr-HR" dirty="0" smtClean="0"/>
            </a:br>
            <a:r>
              <a:rPr lang="hr-HR" dirty="0" smtClean="0"/>
              <a:t>Prema katoličkoj teologiji, Marija je uznesena na nebo, dušom i tijelom. Nauk o Marijinu uznesenju na nebo, proglasio je papa Pio XII., 1. studenog 1950. godine.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hr-HR" smtClean="0"/>
              <a:t>SINJ</a:t>
            </a:r>
          </a:p>
        </p:txBody>
      </p:sp>
      <p:pic>
        <p:nvPicPr>
          <p:cNvPr id="27651" name="Picture 7" descr="cudotvorna_gospa_sinjska"/>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71600" y="1537230"/>
            <a:ext cx="3193667" cy="3660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7652" name="Picture 9" descr="ANd9GcRSwfmizKyCnS9xSlbpbfBdHMcewyFDD3qvGfJmW0c4W4udFvvwtw"/>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197196" y="1537230"/>
            <a:ext cx="4352925" cy="3660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body" idx="1"/>
          </p:nvPr>
        </p:nvSpPr>
        <p:spPr/>
        <p:txBody>
          <a:bodyPr/>
          <a:lstStyle/>
          <a:p>
            <a:pPr eaLnBrk="1" hangingPunct="1">
              <a:buFont typeface="Wingdings" panose="05000000000000000000" pitchFamily="2" charset="2"/>
              <a:buNone/>
              <a:defRPr/>
            </a:pPr>
            <a:r>
              <a:rPr lang="hr-HR" b="1" dirty="0" smtClean="0"/>
              <a:t>Crkva Čudotovorne Gospe Sinjske</a:t>
            </a:r>
            <a:r>
              <a:rPr lang="hr-HR" dirty="0" smtClean="0"/>
              <a:t>, znamenito marijansko svetište u Sinju. U crkvi se nalazi slika Gospe Sinjske, naslikana u 15. ili 16. stoljeću, koju su Sinjani okrunili krunom u znak zahvalnosti za pobjedu nad Turcima 1715. godine.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p:txBody>
          <a:bodyPr/>
          <a:lstStyle/>
          <a:p>
            <a:pPr eaLnBrk="1" hangingPunct="1">
              <a:defRPr/>
            </a:pPr>
            <a:r>
              <a:rPr lang="hr-HR" smtClean="0"/>
              <a:t>Od marijanskih svetišta važno je istaknuti i još neke gradove: Solin, Tekije, Olovo, Hrasno, Široki Brijeg.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68313" y="357170"/>
            <a:ext cx="8229600" cy="5072097"/>
          </a:xfrm>
        </p:spPr>
        <p:txBody>
          <a:bodyPr>
            <a:normAutofit lnSpcReduction="10000"/>
          </a:bodyPr>
          <a:lstStyle/>
          <a:p>
            <a:pPr algn="ctr" eaLnBrk="1" hangingPunct="1">
              <a:lnSpc>
                <a:spcPct val="90000"/>
              </a:lnSpc>
              <a:buFont typeface="Wingdings" panose="05000000000000000000" pitchFamily="2" charset="2"/>
              <a:buNone/>
              <a:defRPr/>
            </a:pPr>
            <a:r>
              <a:rPr lang="hr-HR" sz="2800" dirty="0" smtClean="0"/>
              <a:t>U </a:t>
            </a:r>
            <a:r>
              <a:rPr lang="hr-HR" sz="2800" dirty="0" err="1" smtClean="0"/>
              <a:t>Lourdesu</a:t>
            </a:r>
            <a:r>
              <a:rPr lang="hr-HR" sz="2800" dirty="0" smtClean="0"/>
              <a:t> se Gospa ukazivala četrnaestogodišnjoj </a:t>
            </a:r>
            <a:r>
              <a:rPr lang="hr-HR" sz="2800" dirty="0" err="1" smtClean="0"/>
              <a:t>Bernardetti</a:t>
            </a:r>
            <a:r>
              <a:rPr lang="hr-HR" sz="2800" dirty="0" smtClean="0"/>
              <a:t>, kći mlinara koja je bila oboljela od kolere i astme. Često je znala šetati kraj špilje sa svojom braćom i sestrama, ali nitko nije vidio Gospu koja se </a:t>
            </a:r>
            <a:r>
              <a:rPr lang="hr-HR" sz="2800" dirty="0" err="1" smtClean="0"/>
              <a:t>Bernadetti</a:t>
            </a:r>
            <a:r>
              <a:rPr lang="hr-HR" sz="2800" dirty="0" smtClean="0"/>
              <a:t> čak šesnaest puta ukazala. Dvanaesti put se ukazala i izliječila njezinu paraliziranu ruku. Trinaesti put je Gospa rekla djevojčici da prenese tamošnjem svećeniku da sagradi kapelu na tom mjestu kako bi se ljudi dolazili moliti. U šesnaestom ukazanju je Gospa rekla da je Bezgrešno začeta.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p:txBody>
          <a:bodyPr/>
          <a:lstStyle/>
          <a:p>
            <a:pPr eaLnBrk="1" hangingPunct="1">
              <a:buFont typeface="Wingdings" panose="05000000000000000000" pitchFamily="2" charset="2"/>
              <a:buNone/>
              <a:defRPr/>
            </a:pPr>
            <a:r>
              <a:rPr lang="hr-HR" sz="2800" dirty="0" smtClean="0"/>
              <a:t>Papa Pio IX. je proglasio dogmu o Marijinom Bezgrešnom Začeću 1854. g.</a:t>
            </a:r>
          </a:p>
          <a:p>
            <a:pPr eaLnBrk="1" hangingPunct="1">
              <a:buFont typeface="Wingdings" panose="05000000000000000000" pitchFamily="2" charset="2"/>
              <a:buNone/>
              <a:defRPr/>
            </a:pPr>
            <a:r>
              <a:rPr lang="hr-HR" sz="2800" smtClean="0"/>
              <a:t>Oko 4000 </a:t>
            </a:r>
            <a:r>
              <a:rPr lang="hr-HR" sz="2800" dirty="0" smtClean="0"/>
              <a:t>ozdravljenja se dogodilo u Lourdesu u prvih 50 godina postojanja svetišta</a:t>
            </a:r>
            <a:r>
              <a:rPr lang="hr-HR"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hr-HR" smtClean="0"/>
              <a:t>FATIMA</a:t>
            </a:r>
          </a:p>
        </p:txBody>
      </p:sp>
      <p:sp>
        <p:nvSpPr>
          <p:cNvPr id="21507" name="Rectangle 3"/>
          <p:cNvSpPr>
            <a:spLocks noGrp="1" noChangeArrowheads="1"/>
          </p:cNvSpPr>
          <p:nvPr>
            <p:ph type="body" idx="1"/>
          </p:nvPr>
        </p:nvSpPr>
        <p:spPr>
          <a:xfrm>
            <a:off x="395288" y="1117865"/>
            <a:ext cx="8229600" cy="3771635"/>
          </a:xfrm>
        </p:spPr>
        <p:txBody>
          <a:bodyPr/>
          <a:lstStyle/>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a:p>
            <a:pPr algn="ctr" eaLnBrk="1" hangingPunct="1">
              <a:lnSpc>
                <a:spcPct val="80000"/>
              </a:lnSpc>
              <a:buFont typeface="Wingdings" panose="05000000000000000000" pitchFamily="2" charset="2"/>
              <a:buNone/>
              <a:defRPr/>
            </a:pPr>
            <a:endParaRPr lang="hr-HR" sz="1400" smtClean="0"/>
          </a:p>
        </p:txBody>
      </p:sp>
      <p:pic>
        <p:nvPicPr>
          <p:cNvPr id="7172" name="Picture 5" descr="Fatima_Basilca"/>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08176" y="1297782"/>
            <a:ext cx="5400675" cy="39594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defRPr/>
            </a:pPr>
            <a:r>
              <a:rPr lang="hr-HR" sz="2800" smtClean="0"/>
              <a:t>   Najvažnije je hodočasničko središte u Portugalu i jedno od najvažnijih Marijanskih svetišta Rimokatoličke crkve u svijetu. Tu se dogodilo ukazanje djevojčici Luciji.</a:t>
            </a:r>
          </a:p>
          <a:p>
            <a:pPr eaLnBrk="1" hangingPunct="1">
              <a:lnSpc>
                <a:spcPct val="80000"/>
              </a:lnSpc>
              <a:buFont typeface="Wingdings" panose="05000000000000000000" pitchFamily="2" charset="2"/>
              <a:buNone/>
              <a:defRPr/>
            </a:pPr>
            <a:r>
              <a:rPr lang="hr-HR" sz="2800" smtClean="0"/>
              <a:t>   Gospa se ukazivala iznad hrasta crnike visokog oko jedan metar. Dječak Franjo, Lucijin brat, samo je vidio Gospu, ali je nije čuo. Njezina sestra Jacinta vidjela je i čula Gospu, a Lucija je pored toga i razgovarala s Gospom. Ukazanja su se zbivala oko podneva.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5" descr="FatimaG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83769" y="217207"/>
            <a:ext cx="4320480" cy="5220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None/>
              <a:defRPr/>
            </a:pPr>
            <a:r>
              <a:rPr lang="hr-HR" sz="2800" dirty="0" smtClean="0"/>
              <a:t>Gospa je razgovarala s Lucijom. Prvo je poručila, da se ne boje i da im ništa neće napraviti. Zamolila ih je, da dolaze na isto mjesto svakog trinaestog u mjesecu u isto to vrijeme šest mjeseci zaredom. Gospa im je poručila: "Molite krunicu svaki dan kako biste izmolili mir svijetu i završetak rata."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p:txBody>
          <a:bodyPr/>
          <a:lstStyle/>
          <a:p>
            <a:pPr eaLnBrk="1" hangingPunct="1">
              <a:buFont typeface="Wingdings" panose="05000000000000000000" pitchFamily="2" charset="2"/>
              <a:buNone/>
              <a:defRPr/>
            </a:pPr>
            <a:r>
              <a:rPr lang="hr-HR" sz="2800" smtClean="0"/>
              <a:t>Gospa je navijestila II. svjetski rat, širenje komunizma, glad, progonstvo Crkve i pape. Gospa je zamolila, da se podigne kapelica na tom mjestu ukazanja.</a:t>
            </a:r>
          </a:p>
          <a:p>
            <a:pPr eaLnBrk="1" hangingPunct="1">
              <a:buFont typeface="Wingdings" panose="05000000000000000000" pitchFamily="2" charset="2"/>
              <a:buNone/>
              <a:defRPr/>
            </a:pPr>
            <a:r>
              <a:rPr lang="hr-HR" sz="2800" smtClean="0"/>
              <a:t>13. listopada 1917.g. izjavila je da je ona - Gospa od svete Krunice.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ompetition">
  <a:themeElements>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Competition">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Competition</Template>
  <TotalTime>140</TotalTime>
  <Words>931</Words>
  <Application>Microsoft Office PowerPoint</Application>
  <PresentationFormat>On-screen Show (16:10)</PresentationFormat>
  <Paragraphs>49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Competition</vt:lpstr>
      <vt:lpstr>MARIJANSKA SVETIŠTA</vt:lpstr>
      <vt:lpstr>LOURDES </vt:lpstr>
      <vt:lpstr>Slide 3</vt:lpstr>
      <vt:lpstr>Slide 4</vt:lpstr>
      <vt:lpstr>FATIMA</vt:lpstr>
      <vt:lpstr>Slide 6</vt:lpstr>
      <vt:lpstr>Slide 7</vt:lpstr>
      <vt:lpstr>Slide 8</vt:lpstr>
      <vt:lpstr>Slide 9</vt:lpstr>
      <vt:lpstr>MARIJA BISTRICA</vt:lpstr>
      <vt:lpstr>Slide 11</vt:lpstr>
      <vt:lpstr>Slide 12</vt:lpstr>
      <vt:lpstr>Slide 13</vt:lpstr>
      <vt:lpstr>Slide 14</vt:lpstr>
      <vt:lpstr>Slide 15</vt:lpstr>
      <vt:lpstr>Slide 16</vt:lpstr>
      <vt:lpstr>TRSAT</vt:lpstr>
      <vt:lpstr>Slide 18</vt:lpstr>
      <vt:lpstr>Čudotvorna slika Blažene Djevice Marije u Trsatu  </vt:lpstr>
      <vt:lpstr>Slide 20</vt:lpstr>
      <vt:lpstr>Slide 21</vt:lpstr>
      <vt:lpstr>ALJMAŠ</vt:lpstr>
      <vt:lpstr>Slide 23</vt:lpstr>
      <vt:lpstr>Slide 24</vt:lpstr>
      <vt:lpstr>SINJ</vt:lpstr>
      <vt:lpstr>Slide 26</vt:lpstr>
      <vt:lpstr>Slide 27</vt:lpstr>
    </vt:vector>
  </TitlesOfParts>
  <Company>Trgovčević</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MARIJANSKA SVETIŠTA</dc:title>
  <dc:creator>Martina</dc:creator>
  <cp:lastModifiedBy>Nikola</cp:lastModifiedBy>
  <cp:revision>13</cp:revision>
  <dcterms:created xsi:type="dcterms:W3CDTF">2013-05-11T20:59:40Z</dcterms:created>
  <dcterms:modified xsi:type="dcterms:W3CDTF">2015-06-05T08:05:02Z</dcterms:modified>
</cp:coreProperties>
</file>