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310" r:id="rId3"/>
    <p:sldId id="331" r:id="rId4"/>
    <p:sldId id="319" r:id="rId5"/>
    <p:sldId id="320" r:id="rId6"/>
    <p:sldId id="321" r:id="rId7"/>
    <p:sldId id="322" r:id="rId8"/>
    <p:sldId id="323" r:id="rId9"/>
    <p:sldId id="324" r:id="rId10"/>
    <p:sldId id="332" r:id="rId11"/>
    <p:sldId id="325" r:id="rId12"/>
    <p:sldId id="326" r:id="rId13"/>
    <p:sldId id="327" r:id="rId14"/>
    <p:sldId id="328" r:id="rId15"/>
    <p:sldId id="329" r:id="rId16"/>
    <p:sldId id="317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AF04"/>
    <a:srgbClr val="191965"/>
    <a:srgbClr val="3333FF"/>
    <a:srgbClr val="865000"/>
    <a:srgbClr val="FF9900"/>
    <a:srgbClr val="6699FF"/>
    <a:srgbClr val="3377FF"/>
    <a:srgbClr val="0F7D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15" autoAdjust="0"/>
    <p:restoredTop sz="94533" autoAdjust="0"/>
  </p:normalViewPr>
  <p:slideViewPr>
    <p:cSldViewPr>
      <p:cViewPr>
        <p:scale>
          <a:sx n="75" d="100"/>
          <a:sy n="75" d="100"/>
        </p:scale>
        <p:origin x="-1920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1D17E-B114-417E-9623-E2903086A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ED402-66EE-46CE-9D17-C92E0F901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EAFF-BD0D-4D0B-8E45-58577058D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B3EBC-7D78-4ED2-A0D3-7FF309AF7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A2AD-0DBA-447F-A1DB-142B77139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C9BA2-11D9-4431-AC8B-0372D17DD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3CD09-FEF6-4670-A278-8233666E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34012-E11F-4C8B-A141-AA54E0E88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A1DA1-1104-4965-A6A2-9CB95C44A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4D27A-DBE6-453A-9EE7-78F266A8D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6D493-8FF9-4D97-9AF2-E9CFA6BAE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6AFCB-CA9F-48B0-89E5-F483BD587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410BA5-16AA-46C8-800B-DC26B6A7A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Nikola\Desktop\Kenny%20Rogers%20and%20Wynonna%20Judd%20-%20Mary.%20did%20you%20know..wm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mmyswindow.com/downloads_croatian_01.ht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mmyswindow.com/downloads_croatian_01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8" descr="CMs1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0" name="Picture 90" descr="CMs1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25438"/>
            <a:ext cx="8534400" cy="620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7" name="Text Box 97"/>
          <p:cNvSpPr txBox="1">
            <a:spLocks noChangeArrowheads="1"/>
          </p:cNvSpPr>
          <p:nvPr/>
        </p:nvSpPr>
        <p:spPr bwMode="auto">
          <a:xfrm>
            <a:off x="714375" y="3141663"/>
            <a:ext cx="27432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6000" b="1" dirty="0">
                <a:solidFill>
                  <a:srgbClr val="FFC000"/>
                </a:solidFill>
              </a:rPr>
              <a:t>M</a:t>
            </a:r>
            <a:r>
              <a:rPr lang="hr-HR" sz="6000" b="1" dirty="0">
                <a:solidFill>
                  <a:srgbClr val="FFC000"/>
                </a:solidFill>
              </a:rPr>
              <a:t>arijo, jesi li znala</a:t>
            </a:r>
            <a:r>
              <a:rPr lang="fr-FR" sz="6000" b="1" dirty="0">
                <a:solidFill>
                  <a:srgbClr val="FFC000"/>
                </a:solidFill>
              </a:rPr>
              <a:t>?</a:t>
            </a:r>
          </a:p>
        </p:txBody>
      </p:sp>
      <p:pic>
        <p:nvPicPr>
          <p:cNvPr id="6" name="Kenny Rogers and Wynonna Judd - Mary. did you know.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0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525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numSld="17" showWhenStopped="0">
                <p:cTn id="1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007" name="Picture 15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16" descr="CMs120"/>
          <p:cNvPicPr>
            <a:picLocks noChangeAspect="1" noChangeArrowheads="1"/>
          </p:cNvPicPr>
          <p:nvPr/>
        </p:nvPicPr>
        <p:blipFill>
          <a:blip r:embed="rId3"/>
          <a:srcRect b="1250"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572000" y="6477000"/>
            <a:ext cx="3071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600" b="1">
                <a:solidFill>
                  <a:srgbClr val="FFFFFF"/>
                </a:solidFill>
                <a:hlinkClick r:id="rId4"/>
              </a:rPr>
              <a:t>  </a:t>
            </a:r>
            <a:endParaRPr lang="es-CO" sz="1600" b="1">
              <a:solidFill>
                <a:srgbClr val="FFFFFF"/>
              </a:solidFill>
            </a:endParaRPr>
          </a:p>
        </p:txBody>
      </p:sp>
      <p:sp>
        <p:nvSpPr>
          <p:cNvPr id="9" name="Text Box 97"/>
          <p:cNvSpPr txBox="1">
            <a:spLocks noChangeArrowheads="1"/>
          </p:cNvSpPr>
          <p:nvPr/>
        </p:nvSpPr>
        <p:spPr bwMode="auto">
          <a:xfrm>
            <a:off x="685800" y="3400425"/>
            <a:ext cx="2743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6000" b="1"/>
              <a:t>M</a:t>
            </a:r>
            <a:r>
              <a:rPr lang="hr-HR" sz="6000" b="1"/>
              <a:t>arijo, jesi li znala</a:t>
            </a:r>
            <a:r>
              <a:rPr lang="fr-FR" sz="6000" b="1"/>
              <a:t>?</a:t>
            </a:r>
          </a:p>
        </p:txBody>
      </p:sp>
    </p:spTree>
  </p:cSld>
  <p:clrMapOvr>
    <a:masterClrMapping/>
  </p:clrMapOvr>
  <p:transition spd="med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5" descr="CMs1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8" descr="CMs1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2555875" y="476250"/>
            <a:ext cx="60817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4800" b="1" dirty="0"/>
              <a:t>Slijepi će vidjeti</a:t>
            </a:r>
            <a:r>
              <a:rPr lang="fr-FR" sz="4800" b="1" dirty="0"/>
              <a:t>,</a:t>
            </a:r>
            <a:r>
              <a:rPr lang="hr-HR" sz="4800" b="1" dirty="0"/>
              <a:t> gluhi će čuti</a:t>
            </a:r>
            <a:r>
              <a:rPr lang="fr-FR" sz="4800" b="1" dirty="0"/>
              <a:t>,</a:t>
            </a:r>
            <a:r>
              <a:rPr lang="hr-HR" sz="4800" b="1" dirty="0"/>
              <a:t> a umrli će živjeti ponovo</a:t>
            </a:r>
            <a:r>
              <a:rPr lang="fr-FR" sz="4800" b="1" dirty="0"/>
              <a:t>.</a:t>
            </a:r>
          </a:p>
          <a:p>
            <a:pPr algn="r">
              <a:spcBef>
                <a:spcPct val="50000"/>
              </a:spcBef>
            </a:pPr>
            <a:r>
              <a:rPr lang="hr-HR" sz="4800" b="1" dirty="0"/>
              <a:t>Hromi će prohodati</a:t>
            </a:r>
            <a:r>
              <a:rPr lang="fr-FR" sz="4800" b="1" dirty="0"/>
              <a:t>,</a:t>
            </a:r>
            <a:r>
              <a:rPr lang="hr-HR" sz="4800" b="1" dirty="0"/>
              <a:t> nijemi će govoriti pohvale Jaganjcu</a:t>
            </a:r>
            <a:r>
              <a:rPr lang="fr-FR" sz="4800" b="1" dirty="0"/>
              <a:t>.</a:t>
            </a:r>
          </a:p>
        </p:txBody>
      </p:sp>
    </p:spTree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2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6" descr="Cm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596900" y="1166813"/>
            <a:ext cx="4419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 b="1" dirty="0"/>
              <a:t>Mari</a:t>
            </a:r>
            <a:r>
              <a:rPr lang="hr-HR" sz="4800" b="1" dirty="0" err="1"/>
              <a:t>jo</a:t>
            </a:r>
            <a:r>
              <a:rPr lang="hr-HR" sz="4800" b="1" dirty="0"/>
              <a:t>, jesi li znala da je tvoj sinčić Gospodar svega stvorenoga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6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7" descr="Cm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4572000" y="1052513"/>
            <a:ext cx="39957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4800" b="1" dirty="0"/>
              <a:t>Marijo, jesi li znala da će tvoj sinčić jednoga dana vladati narodima?</a:t>
            </a:r>
            <a:endParaRPr lang="fr-FR" sz="4800" b="1" dirty="0"/>
          </a:p>
        </p:txBody>
      </p:sp>
    </p:spTree>
  </p:cSld>
  <p:clrMapOvr>
    <a:masterClrMapping/>
  </p:clrMapOvr>
  <p:transition spd="med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2" name="Picture 6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CMs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4276725" y="1165225"/>
            <a:ext cx="43989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4800" b="1" dirty="0"/>
              <a:t>Jesi li znala</a:t>
            </a:r>
            <a:r>
              <a:rPr lang="fr-FR" sz="4800" b="1" dirty="0"/>
              <a:t> </a:t>
            </a:r>
            <a:r>
              <a:rPr lang="hr-HR" sz="4800" b="1" dirty="0"/>
              <a:t>da je tvoj dječačić savršeni nebeski Jaganjac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4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9" descr="CMs139"/>
          <p:cNvPicPr>
            <a:picLocks noChangeAspect="1" noChangeArrowheads="1"/>
          </p:cNvPicPr>
          <p:nvPr/>
        </p:nvPicPr>
        <p:blipFill>
          <a:blip r:embed="rId3"/>
          <a:srcRect b="606"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378325" y="982663"/>
            <a:ext cx="43021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800" b="1" dirty="0"/>
              <a:t>Ovo uspavano dijete koje držiš jest veliki </a:t>
            </a:r>
          </a:p>
          <a:p>
            <a:pPr algn="ctr">
              <a:spcBef>
                <a:spcPct val="50000"/>
              </a:spcBef>
            </a:pPr>
            <a:r>
              <a:rPr lang="hr-HR" sz="4800" b="1" dirty="0"/>
              <a:t>JA JESAM.</a:t>
            </a:r>
            <a:endParaRPr lang="fr-FR" sz="4800" b="1" dirty="0"/>
          </a:p>
        </p:txBody>
      </p:sp>
    </p:spTree>
  </p:cSld>
  <p:clrMapOvr>
    <a:masterClrMapping/>
  </p:clrMapOvr>
  <p:transition spd="med" advTm="1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007" name="Picture 15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16" descr="CMs120"/>
          <p:cNvPicPr>
            <a:picLocks noChangeAspect="1" noChangeArrowheads="1"/>
          </p:cNvPicPr>
          <p:nvPr/>
        </p:nvPicPr>
        <p:blipFill>
          <a:blip r:embed="rId3"/>
          <a:srcRect b="1250"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4572000" y="6477000"/>
            <a:ext cx="3071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600" b="1">
                <a:hlinkClick r:id="rId4"/>
              </a:rPr>
              <a:t>  </a:t>
            </a:r>
            <a:endParaRPr lang="es-CO" sz="1600" b="1"/>
          </a:p>
        </p:txBody>
      </p:sp>
      <p:sp>
        <p:nvSpPr>
          <p:cNvPr id="9" name="Text Box 97"/>
          <p:cNvSpPr txBox="1">
            <a:spLocks noChangeArrowheads="1"/>
          </p:cNvSpPr>
          <p:nvPr/>
        </p:nvSpPr>
        <p:spPr bwMode="auto">
          <a:xfrm>
            <a:off x="685800" y="3400425"/>
            <a:ext cx="2743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6000" b="1" dirty="0"/>
              <a:t>M</a:t>
            </a:r>
            <a:r>
              <a:rPr lang="hr-HR" sz="6000" b="1" dirty="0"/>
              <a:t>arijo, jesi li znala</a:t>
            </a:r>
            <a:r>
              <a:rPr lang="fr-FR" sz="6000" b="1" dirty="0"/>
              <a:t>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47" name="Picture 15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0" descr="Cm10"/>
          <p:cNvPicPr>
            <a:picLocks noChangeAspect="1" noChangeArrowheads="1"/>
          </p:cNvPicPr>
          <p:nvPr/>
        </p:nvPicPr>
        <p:blipFill>
          <a:blip r:embed="rId3">
            <a:lum contrast="12000"/>
          </a:blip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4876800" y="765175"/>
            <a:ext cx="3611563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800" b="1" dirty="0"/>
              <a:t>Mari</a:t>
            </a:r>
            <a:r>
              <a:rPr lang="hr-HR" sz="4800" b="1" dirty="0" err="1"/>
              <a:t>jo</a:t>
            </a:r>
            <a:r>
              <a:rPr lang="hr-HR" sz="4800" b="1" dirty="0"/>
              <a:t>, jesi li znala da će tvoj sinčić jednoga dana hodati po vodi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7" descr="Cm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539750" y="692150"/>
            <a:ext cx="3744913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800" b="1" dirty="0"/>
              <a:t>Marijo, jesi li znala da će tvoj sinčić spasiti naše sinove i kćeri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4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CMs118"/>
          <p:cNvPicPr>
            <a:picLocks noChangeAspect="1" noChangeArrowheads="1"/>
          </p:cNvPicPr>
          <p:nvPr/>
        </p:nvPicPr>
        <p:blipFill>
          <a:blip r:embed="rId3"/>
          <a:srcRect b="1334"/>
          <a:stretch>
            <a:fillRect/>
          </a:stretch>
        </p:blipFill>
        <p:spPr bwMode="auto">
          <a:xfrm>
            <a:off x="304800" y="304800"/>
            <a:ext cx="8534400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604838" y="1173163"/>
            <a:ext cx="3340100" cy="452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4800" b="1" dirty="0"/>
              <a:t>Jesi li znala da je tvoj sinčić došao učiniti te novom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 descr="CMs1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4787900" y="1527175"/>
            <a:ext cx="38735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4800" b="1" dirty="0"/>
              <a:t>Ovo dijete koje si ti porodila uskoro će tebe spasiti</a:t>
            </a:r>
            <a:r>
              <a:rPr lang="fr-FR" sz="4800" b="1" dirty="0"/>
              <a:t>. </a:t>
            </a:r>
          </a:p>
        </p:txBody>
      </p:sp>
    </p:spTree>
  </p:cSld>
  <p:clrMapOvr>
    <a:masterClrMapping/>
  </p:clrMapOvr>
  <p:transition spd="med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2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CMs1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8534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444500" y="1479550"/>
            <a:ext cx="4271963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800" b="1" dirty="0"/>
              <a:t>Mari</a:t>
            </a:r>
            <a:r>
              <a:rPr lang="hr-HR" sz="4800" b="1" dirty="0" err="1"/>
              <a:t>jo</a:t>
            </a:r>
            <a:r>
              <a:rPr lang="hr-HR" sz="4800" b="1" dirty="0"/>
              <a:t>, jesi li znala da će tvoj sinčić dati vid slijepcu</a:t>
            </a:r>
            <a:r>
              <a:rPr lang="fr-FR" sz="4800" b="1" dirty="0"/>
              <a:t>?  </a:t>
            </a:r>
          </a:p>
        </p:txBody>
      </p:sp>
    </p:spTree>
  </p:cSld>
  <p:clrMapOvr>
    <a:masterClrMapping/>
  </p:clrMapOvr>
  <p:transition spd="med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6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CMs1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003800" y="787400"/>
            <a:ext cx="3671888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800" b="1" dirty="0"/>
              <a:t>Marijo, jesi li znala</a:t>
            </a:r>
            <a:r>
              <a:rPr lang="fr-FR" sz="4800" b="1" dirty="0"/>
              <a:t> </a:t>
            </a:r>
            <a:r>
              <a:rPr lang="hr-HR" sz="4800" b="1" dirty="0"/>
              <a:t>da </a:t>
            </a:r>
            <a:r>
              <a:rPr lang="fr-FR" sz="4800" b="1" dirty="0"/>
              <a:t> </a:t>
            </a:r>
            <a:r>
              <a:rPr lang="hr-HR" sz="4800" b="1" dirty="0"/>
              <a:t>će tvoj sinčić utišati oluju svojim rukama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0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6" descr="CMs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4284663" y="1536700"/>
            <a:ext cx="4351337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r-HR" sz="4800" b="1" dirty="0"/>
              <a:t>Jesi li znala da je tvoj sinčić hodio onuda kuda anđeli gaze</a:t>
            </a:r>
            <a:r>
              <a:rPr lang="fr-FR" sz="4800" b="1" dirty="0"/>
              <a:t>?</a:t>
            </a:r>
          </a:p>
        </p:txBody>
      </p:sp>
    </p:spTree>
  </p:cSld>
  <p:clrMapOvr>
    <a:masterClrMapping/>
  </p:clrMapOvr>
  <p:transition spd="med"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 descr="CMs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5" descr="CMs1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39750" y="908050"/>
            <a:ext cx="367188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4800" b="1" dirty="0"/>
              <a:t>Kada si ljubila svoju malu bebu ti ljubila si lice Boga.</a:t>
            </a:r>
            <a:endParaRPr lang="fr-FR" sz="4800" b="1" dirty="0"/>
          </a:p>
        </p:txBody>
      </p:sp>
    </p:spTree>
  </p:cSld>
  <p:clrMapOvr>
    <a:masterClrMapping/>
  </p:clrMapOvr>
  <p:transition spd="med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084321721765c1e78434b475a698ad93964e1a"/>
</p:tagLst>
</file>

<file path=ppt/theme/theme1.xml><?xml version="1.0" encoding="utf-8"?>
<a:theme xmlns:a="http://schemas.openxmlformats.org/drawingml/2006/main" name="Marijo_da_li_si_znala">
  <a:themeElements>
    <a:clrScheme name="Default Design 14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0033CC"/>
      </a:hlink>
      <a:folHlink>
        <a:srgbClr val="F0E5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0066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0033CC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Marijo_da_li_si_znala</Template>
  <TotalTime>79</TotalTime>
  <Words>195</Words>
  <Application>Microsoft Office PowerPoint</Application>
  <PresentationFormat>On-screen Show (4:3)</PresentationFormat>
  <Paragraphs>20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Marijo_da_li_si_znala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HRV Šume Našice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Croatian  translation</dc:subject>
  <dc:creator>Martha</dc:creator>
  <dc:description>Copyright © 2007 Tommy's Window. _x000d_
All Rights Reserved_x000d_
 DO NOT modify.</dc:description>
  <cp:lastModifiedBy>Nikola</cp:lastModifiedBy>
  <cp:revision>14</cp:revision>
  <dcterms:created xsi:type="dcterms:W3CDTF">2009-02-02T12:34:19Z</dcterms:created>
  <dcterms:modified xsi:type="dcterms:W3CDTF">2013-05-23T17:31:26Z</dcterms:modified>
</cp:coreProperties>
</file>