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3" r:id="rId15"/>
    <p:sldId id="294" r:id="rId16"/>
    <p:sldId id="291" r:id="rId17"/>
    <p:sldId id="292" r:id="rId18"/>
    <p:sldId id="295" r:id="rId19"/>
    <p:sldId id="265" r:id="rId20"/>
    <p:sldId id="296" r:id="rId21"/>
    <p:sldId id="297" r:id="rId22"/>
    <p:sldId id="299" r:id="rId23"/>
    <p:sldId id="298" r:id="rId24"/>
    <p:sldId id="300" r:id="rId25"/>
    <p:sldId id="301" r:id="rId26"/>
    <p:sldId id="261" r:id="rId27"/>
    <p:sldId id="259" r:id="rId28"/>
    <p:sldId id="263" r:id="rId29"/>
    <p:sldId id="271" r:id="rId30"/>
    <p:sldId id="302" r:id="rId3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74" d="100"/>
          <a:sy n="74" d="100"/>
        </p:scale>
        <p:origin x="-184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842773-DE04-4FE3-83C9-C62FC88AE5AA}" type="datetimeFigureOut">
              <a:rPr lang="hr-HR" smtClean="0"/>
              <a:pPr/>
              <a:t>6.5.2015.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CF3CC2-957F-4887-B2A9-B1D3BD4DA138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851648" cy="1828800"/>
          </a:xfrm>
        </p:spPr>
        <p:txBody>
          <a:bodyPr>
            <a:noAutofit/>
          </a:bodyPr>
          <a:lstStyle/>
          <a:p>
            <a:r>
              <a:rPr lang="hr-HR" sz="7200" dirty="0" smtClean="0">
                <a:solidFill>
                  <a:schemeClr val="tx1"/>
                </a:solidFill>
              </a:rPr>
              <a:t>Marijanska </a:t>
            </a:r>
            <a:r>
              <a:rPr lang="hr-HR" sz="7200" dirty="0" smtClean="0">
                <a:solidFill>
                  <a:schemeClr val="tx1"/>
                </a:solidFill>
              </a:rPr>
              <a:t>svetišta</a:t>
            </a:r>
            <a:endParaRPr lang="hr-HR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Majka Božja od Kamenitih </a:t>
            </a:r>
            <a:br>
              <a:rPr lang="hr-HR" b="1" dirty="0" smtClean="0"/>
            </a:br>
            <a:r>
              <a:rPr lang="hr-HR" b="1" dirty="0" smtClean="0"/>
              <a:t>vrata - Zagreb</a:t>
            </a:r>
            <a:endParaRPr lang="hr-HR" b="1" dirty="0"/>
          </a:p>
        </p:txBody>
      </p:sp>
      <p:pic>
        <p:nvPicPr>
          <p:cNvPr id="1026" name="Picture 2" descr="http://s2.pticica.com/foto/0001045538_l_0_oh1y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680520" cy="385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854968"/>
          </a:xfrm>
        </p:spPr>
        <p:txBody>
          <a:bodyPr/>
          <a:lstStyle/>
          <a:p>
            <a:pPr algn="ctr"/>
            <a:r>
              <a:rPr lang="hr-HR" b="1" dirty="0" smtClean="0"/>
              <a:t>Gospa od Krasna - Krasno</a:t>
            </a:r>
            <a:endParaRPr lang="hr-HR" b="1" dirty="0"/>
          </a:p>
        </p:txBody>
      </p:sp>
      <p:pic>
        <p:nvPicPr>
          <p:cNvPr id="2050" name="Picture 2" descr="http://www.degenija-krasno.hr/images/projects_clipar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" b="7506"/>
          <a:stretch/>
        </p:blipFill>
        <p:spPr bwMode="auto">
          <a:xfrm>
            <a:off x="827584" y="764704"/>
            <a:ext cx="7620000" cy="47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5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8396" y="5013176"/>
            <a:ext cx="8229600" cy="1008112"/>
          </a:xfrm>
        </p:spPr>
        <p:txBody>
          <a:bodyPr/>
          <a:lstStyle/>
          <a:p>
            <a:pPr algn="ctr"/>
            <a:r>
              <a:rPr lang="hr-HR" b="1" dirty="0" smtClean="0"/>
              <a:t>Gospa Voćinska - </a:t>
            </a:r>
            <a:r>
              <a:rPr lang="hr-HR" b="1" dirty="0" err="1" smtClean="0"/>
              <a:t>Voćin</a:t>
            </a:r>
            <a:endParaRPr lang="hr-HR" b="1" dirty="0"/>
          </a:p>
        </p:txBody>
      </p:sp>
      <p:pic>
        <p:nvPicPr>
          <p:cNvPr id="3074" name="Picture 2" descr="http://www.vpz.com.hr/wp-content/uploads/2011/08/voc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0776" y="55892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Gospa Remetska - Zagreb</a:t>
            </a:r>
            <a:endParaRPr lang="hr-HR" b="1" dirty="0"/>
          </a:p>
        </p:txBody>
      </p:sp>
      <p:pic>
        <p:nvPicPr>
          <p:cNvPr id="4098" name="Picture 2" descr="http://www.zg-nadbiskupija.hr/UserDocsImages/stories/SLIKE/Slike_sveti%C5%A1ta%20i%20pro%C5%A1teni%C5%A1ta/IMG_26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 bwMode="auto">
          <a:xfrm>
            <a:off x="755576" y="836712"/>
            <a:ext cx="7620000" cy="45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1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936104"/>
          </a:xfrm>
        </p:spPr>
        <p:txBody>
          <a:bodyPr/>
          <a:lstStyle/>
          <a:p>
            <a:pPr algn="ctr"/>
            <a:r>
              <a:rPr lang="hr-HR" b="1" dirty="0" smtClean="0"/>
              <a:t>Majka Božja </a:t>
            </a:r>
            <a:r>
              <a:rPr lang="hr-HR" b="1" dirty="0" err="1" smtClean="0"/>
              <a:t>Loretska</a:t>
            </a:r>
            <a:r>
              <a:rPr lang="hr-HR" b="1" dirty="0" smtClean="0"/>
              <a:t> - Zadar</a:t>
            </a:r>
            <a:endParaRPr lang="hr-HR" b="1" dirty="0"/>
          </a:p>
        </p:txBody>
      </p:sp>
      <p:pic>
        <p:nvPicPr>
          <p:cNvPr id="7170" name="Picture 2" descr="http://www.zadar.travel/images/original/Gospa_Loretska_Arbanasi_(3)_13045252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b="10426"/>
          <a:stretch/>
        </p:blipFill>
        <p:spPr bwMode="auto">
          <a:xfrm>
            <a:off x="1403648" y="1124744"/>
            <a:ext cx="6096000" cy="37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4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500" y="4937288"/>
            <a:ext cx="8701980" cy="1660064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Majka Božja Jeruzalemska</a:t>
            </a:r>
            <a:br>
              <a:rPr lang="hr-HR" b="1" dirty="0" smtClean="0"/>
            </a:br>
            <a:r>
              <a:rPr lang="hr-HR" b="1" dirty="0" smtClean="0"/>
              <a:t>Krapina</a:t>
            </a:r>
            <a:endParaRPr lang="hr-HR" b="1" dirty="0"/>
          </a:p>
        </p:txBody>
      </p:sp>
      <p:pic>
        <p:nvPicPr>
          <p:cNvPr id="8194" name="Picture 2" descr="http://www.zupa-krapina.hr/wp-content/uploads/2012/06/mb_jeruzalem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" y="1052736"/>
            <a:ext cx="9128698" cy="38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9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5556" y="515719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Gospa od Zdravlja - Split</a:t>
            </a:r>
            <a:endParaRPr lang="hr-HR" b="1" dirty="0"/>
          </a:p>
        </p:txBody>
      </p:sp>
      <p:pic>
        <p:nvPicPr>
          <p:cNvPr id="5122" name="Picture 2" descr="http://lidija-photo.com/Portfolio/fotografije-grada-splita/split-gospe-od-zdravlja/split-crkva-gospe-od-zdravlja-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b="7546"/>
          <a:stretch/>
        </p:blipFill>
        <p:spPr bwMode="auto">
          <a:xfrm>
            <a:off x="1187624" y="1294821"/>
            <a:ext cx="6849480" cy="37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5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936104"/>
          </a:xfrm>
        </p:spPr>
        <p:txBody>
          <a:bodyPr/>
          <a:lstStyle/>
          <a:p>
            <a:pPr algn="ctr"/>
            <a:r>
              <a:rPr lang="hr-HR" b="1" dirty="0" smtClean="0"/>
              <a:t>Gospa od </a:t>
            </a:r>
            <a:r>
              <a:rPr lang="hr-HR" b="1" dirty="0" err="1" smtClean="0"/>
              <a:t>Pojišana</a:t>
            </a:r>
            <a:r>
              <a:rPr lang="hr-HR" b="1" dirty="0" smtClean="0"/>
              <a:t> - Split</a:t>
            </a:r>
            <a:endParaRPr lang="hr-HR" b="1" dirty="0"/>
          </a:p>
        </p:txBody>
      </p:sp>
      <p:pic>
        <p:nvPicPr>
          <p:cNvPr id="6146" name="Picture 2" descr="http://www.panoramio.com/photos/original/211391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7"/>
          <a:stretch/>
        </p:blipFill>
        <p:spPr bwMode="auto">
          <a:xfrm>
            <a:off x="1331640" y="1052736"/>
            <a:ext cx="6320994" cy="387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3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/>
              <a:t>SVETIŠTE MAJKE BOŽJE </a:t>
            </a:r>
            <a:r>
              <a:rPr lang="hr-HR" b="1" dirty="0" err="1"/>
              <a:t>BISTRIČKE</a:t>
            </a:r>
            <a:endParaRPr lang="hr-HR" dirty="0"/>
          </a:p>
        </p:txBody>
      </p:sp>
      <p:pic>
        <p:nvPicPr>
          <p:cNvPr id="4" name="Rezervirano mjesto sadržaja 3" descr="marija bist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202486" cy="3456384"/>
          </a:xfrm>
        </p:spPr>
      </p:pic>
    </p:spTree>
    <p:extLst>
      <p:ext uri="{BB962C8B-B14F-4D97-AF65-F5344CB8AC3E}">
        <p14:creationId xmlns:p14="http://schemas.microsoft.com/office/powerpoint/2010/main" val="418799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6016" y="5301208"/>
            <a:ext cx="3970784" cy="1152128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Crni kip Bogorodice s Djetetom</a:t>
            </a:r>
            <a:endParaRPr lang="hr-HR" sz="3600" b="1" dirty="0"/>
          </a:p>
        </p:txBody>
      </p:sp>
      <p:pic>
        <p:nvPicPr>
          <p:cNvPr id="5" name="Rezervirano mjesto sadržaja 3" descr="kip bist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953239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866360"/>
          </a:xfrm>
        </p:spPr>
        <p:txBody>
          <a:bodyPr/>
          <a:lstStyle/>
          <a:p>
            <a:pPr algn="ctr"/>
            <a:r>
              <a:rPr lang="hr-HR" b="1" dirty="0" err="1" smtClean="0"/>
              <a:t>Fatima</a:t>
            </a:r>
            <a:r>
              <a:rPr lang="hr-HR" b="1" dirty="0" smtClean="0"/>
              <a:t> (Portugal)</a:t>
            </a:r>
            <a:endParaRPr lang="hr-HR" b="1" dirty="0"/>
          </a:p>
        </p:txBody>
      </p:sp>
      <p:pic>
        <p:nvPicPr>
          <p:cNvPr id="4" name="Rezervirano mjesto sadržaja 3" descr="http://www.24sata.hr/image/ukazanja-u-fatimi-djevica-je-upozorila-na-moralnu-krizu-504x335-20110103-20110120144653-fd283744363ef21c90677852622ef90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2879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687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/>
              <a:t>mnoštvo vjernika na Euharistijskom slavlju</a:t>
            </a:r>
            <a:endParaRPr lang="hr-HR" sz="3600" b="1" dirty="0"/>
          </a:p>
        </p:txBody>
      </p:sp>
      <p:pic>
        <p:nvPicPr>
          <p:cNvPr id="9218" name="Picture 2" descr="http://www.24sata.hr/image/bozanic-danas-se-nasa-vjera-propituje-vise-nego-ikada-prije-504x335-20130832-20130815130556-4a05daf1f3cb022bce1d1bced0feb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400625" cy="491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62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712968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SVETIŠTE MAJKE BOŽJE TRSATSKE</a:t>
            </a:r>
            <a:endParaRPr lang="hr-HR" dirty="0"/>
          </a:p>
        </p:txBody>
      </p:sp>
      <p:pic>
        <p:nvPicPr>
          <p:cNvPr id="10242" name="Picture 2" descr="http://www.visitrijeka.hr/pictures/var_578x0/trsa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48" y="1772816"/>
            <a:ext cx="6910820" cy="46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7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80112" y="5854506"/>
            <a:ext cx="3094614" cy="733717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 smtClean="0"/>
              <a:t>Majka Milosti </a:t>
            </a:r>
            <a:endParaRPr lang="hr-HR" sz="3600" b="1" dirty="0"/>
          </a:p>
        </p:txBody>
      </p:sp>
      <p:pic>
        <p:nvPicPr>
          <p:cNvPr id="11266" name="Picture 2" descr="http://www.trsat-svetiste.com/images/gospa_trsatska_ve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781155" cy="52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1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/>
              <a:t>vjernici kod Gospe Trsatske</a:t>
            </a:r>
            <a:endParaRPr lang="hr-HR" sz="3600" b="1" dirty="0"/>
          </a:p>
        </p:txBody>
      </p:sp>
      <p:pic>
        <p:nvPicPr>
          <p:cNvPr id="4" name="Rezervirano mjesto sadržaja 3" descr="trsat svetiš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034526" cy="4680520"/>
          </a:xfrm>
        </p:spPr>
      </p:pic>
    </p:spTree>
    <p:extLst>
      <p:ext uri="{BB962C8B-B14F-4D97-AF65-F5344CB8AC3E}">
        <p14:creationId xmlns:p14="http://schemas.microsoft.com/office/powerpoint/2010/main" val="83731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/>
              <a:t>SVETIŠTE </a:t>
            </a:r>
            <a:r>
              <a:rPr lang="hr-HR" b="1" dirty="0" smtClean="0"/>
              <a:t>GOSPE SINJSKE</a:t>
            </a:r>
            <a:endParaRPr lang="hr-HR" dirty="0"/>
          </a:p>
        </p:txBody>
      </p:sp>
      <p:pic>
        <p:nvPicPr>
          <p:cNvPr id="4" name="Rezervirano mjesto sadržaja 5" descr="sin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57" y="2348880"/>
            <a:ext cx="9259156" cy="3672408"/>
          </a:xfrm>
        </p:spPr>
      </p:pic>
    </p:spTree>
    <p:extLst>
      <p:ext uri="{BB962C8B-B14F-4D97-AF65-F5344CB8AC3E}">
        <p14:creationId xmlns:p14="http://schemas.microsoft.com/office/powerpoint/2010/main" val="1000998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013576" cy="854968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čudotvorna slika Gospe Sinjske </a:t>
            </a:r>
            <a:endParaRPr lang="hr-HR" sz="3600" b="1" dirty="0"/>
          </a:p>
        </p:txBody>
      </p:sp>
      <p:pic>
        <p:nvPicPr>
          <p:cNvPr id="12290" name="Picture 2" descr="http://www.obitelj-malih-marija.com/wp-content/uploads/2014/08/marija-gospa-sinj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6132095" cy="473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5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0" y="5229200"/>
            <a:ext cx="3981128" cy="1143000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Crkva Gospe Sinjske</a:t>
            </a:r>
            <a:endParaRPr lang="hr-HR" sz="3600" b="1" dirty="0"/>
          </a:p>
        </p:txBody>
      </p:sp>
      <p:pic>
        <p:nvPicPr>
          <p:cNvPr id="4" name="Rezervirano mjesto sadržaja 3" descr="crkva sin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1"/>
            <a:ext cx="4698855" cy="6831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2458616" cy="780696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Sinjska alka</a:t>
            </a:r>
            <a:endParaRPr lang="hr-HR" sz="3600" b="1" dirty="0"/>
          </a:p>
        </p:txBody>
      </p:sp>
      <p:pic>
        <p:nvPicPr>
          <p:cNvPr id="4" name="Rezervirano mjesto sadržaja 3" descr="al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908720"/>
            <a:ext cx="543733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941168"/>
            <a:ext cx="8856984" cy="1788808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SVETIŠTE </a:t>
            </a:r>
            <a:r>
              <a:rPr lang="hr-HR" b="1" dirty="0" smtClean="0"/>
              <a:t>MAJKE BOŽJE </a:t>
            </a:r>
            <a:r>
              <a:rPr lang="hr-HR" b="1" dirty="0" err="1" smtClean="0"/>
              <a:t>LURDSKE</a:t>
            </a:r>
            <a:r>
              <a:rPr lang="hr-HR" b="1" dirty="0" smtClean="0"/>
              <a:t>  </a:t>
            </a:r>
            <a:br>
              <a:rPr lang="hr-HR" b="1" dirty="0" smtClean="0"/>
            </a:br>
            <a:r>
              <a:rPr lang="hr-HR" b="1" dirty="0" err="1" smtClean="0"/>
              <a:t>VEPRIC</a:t>
            </a:r>
            <a:r>
              <a:rPr lang="hr-HR" b="1" dirty="0" smtClean="0"/>
              <a:t> (MAKARSKA)</a:t>
            </a:r>
            <a:endParaRPr lang="hr-HR" dirty="0"/>
          </a:p>
        </p:txBody>
      </p:sp>
      <p:pic>
        <p:nvPicPr>
          <p:cNvPr id="14338" name="Picture 2" descr="http://i727.photobucket.com/albums/ww278/kristinajur/P1360210.jpg?t=1273504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301670"/>
            <a:ext cx="6390947" cy="4793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3178696" cy="172819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spilja i kip Blažene Djevice Marije</a:t>
            </a:r>
            <a:endParaRPr lang="hr-HR" sz="3600" b="1" dirty="0"/>
          </a:p>
        </p:txBody>
      </p:sp>
      <p:pic>
        <p:nvPicPr>
          <p:cNvPr id="13314" name="Picture 2" descr="http://i727.photobucket.com/albums/ww278/kristinajur/P1360178.jpg?t=1273504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854968"/>
          </a:xfrm>
        </p:spPr>
        <p:txBody>
          <a:bodyPr/>
          <a:lstStyle/>
          <a:p>
            <a:pPr algn="ctr"/>
            <a:r>
              <a:rPr lang="hr-HR" b="1" dirty="0" err="1" smtClean="0"/>
              <a:t>Chestochowa</a:t>
            </a:r>
            <a:r>
              <a:rPr lang="hr-HR" b="1" dirty="0" smtClean="0"/>
              <a:t> (Poljska)</a:t>
            </a:r>
            <a:endParaRPr lang="hr-HR" b="1" dirty="0"/>
          </a:p>
        </p:txBody>
      </p:sp>
      <p:pic>
        <p:nvPicPr>
          <p:cNvPr id="4" name="Rezervirano mjesto sadržaja 3" descr="http://www.work.kraktour.com/images/czestochowa/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48072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53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4792" y="620688"/>
            <a:ext cx="8291264" cy="722344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/>
              <a:t>vjernici u molitvi pred Marijom</a:t>
            </a:r>
            <a:endParaRPr lang="hr-HR" sz="3600" b="1" dirty="0"/>
          </a:p>
        </p:txBody>
      </p:sp>
      <p:pic>
        <p:nvPicPr>
          <p:cNvPr id="15366" name="Picture 6" descr="http://www.dubrovacki.hr/datastore/imagestore/original/1252357648vepric_procesija4_070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1746"/>
            <a:ext cx="7212949" cy="48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5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010376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 smtClean="0"/>
              <a:t>Mariazell</a:t>
            </a:r>
            <a:r>
              <a:rPr lang="hr-HR" b="1" dirty="0" smtClean="0"/>
              <a:t> (Austrija)</a:t>
            </a:r>
            <a:endParaRPr lang="hr-HR" b="1" dirty="0"/>
          </a:p>
        </p:txBody>
      </p:sp>
      <p:pic>
        <p:nvPicPr>
          <p:cNvPr id="4" name="Rezervirano mjesto sadržaja 3" descr="C:\Users\korisnik\AppData\Local\Microsoft\Windows\INetCache\Content.Word\mariaze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12068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91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/>
          <a:lstStyle/>
          <a:p>
            <a:pPr algn="ctr"/>
            <a:r>
              <a:rPr lang="hr-HR" b="1" dirty="0" smtClean="0"/>
              <a:t>Loreto (Italija)</a:t>
            </a:r>
            <a:endParaRPr lang="hr-HR" b="1" dirty="0"/>
          </a:p>
        </p:txBody>
      </p:sp>
      <p:pic>
        <p:nvPicPr>
          <p:cNvPr id="4" name="Rezervirano mjesto sadržaja 3" descr="C:\Users\korisnik\Desktop\loret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552728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72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 smtClean="0"/>
              <a:t>Guadalupe</a:t>
            </a:r>
            <a:r>
              <a:rPr lang="hr-HR" b="1" dirty="0" smtClean="0"/>
              <a:t> (Mexico)</a:t>
            </a:r>
            <a:endParaRPr lang="hr-HR" b="1" dirty="0"/>
          </a:p>
        </p:txBody>
      </p:sp>
      <p:pic>
        <p:nvPicPr>
          <p:cNvPr id="4" name="Rezervirano mjesto sadržaja 3" descr="C:\Users\korisnik\Desktop\guadalup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1259632" y="836712"/>
            <a:ext cx="6624736" cy="424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40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Međugorje (Bosna i Hercegovina)</a:t>
            </a:r>
            <a:endParaRPr lang="hr-HR" b="1" dirty="0"/>
          </a:p>
        </p:txBody>
      </p:sp>
      <p:pic>
        <p:nvPicPr>
          <p:cNvPr id="4" name="Rezervirano mjesto sadržaja 3" descr="C:\Users\korisnik\Desktop\medjugorj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48072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73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Gospa od Utočišta - Aljmaš</a:t>
            </a:r>
            <a:endParaRPr lang="hr-HR" b="1" dirty="0"/>
          </a:p>
        </p:txBody>
      </p:sp>
      <p:pic>
        <p:nvPicPr>
          <p:cNvPr id="4" name="Rezervirano mjesto sadržaja 3" descr="http://hercegovina.info/img/repository/2010/07/web_image/foto-lijepom-nasom-aljma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455167" cy="4287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55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864096"/>
          </a:xfrm>
        </p:spPr>
        <p:txBody>
          <a:bodyPr/>
          <a:lstStyle/>
          <a:p>
            <a:pPr algn="ctr"/>
            <a:r>
              <a:rPr lang="hr-HR" b="1" dirty="0" smtClean="0"/>
              <a:t>Gospa Vrpoljačka - Šibenik</a:t>
            </a:r>
            <a:endParaRPr lang="hr-HR" b="1" dirty="0"/>
          </a:p>
        </p:txBody>
      </p:sp>
      <p:pic>
        <p:nvPicPr>
          <p:cNvPr id="4" name="Rezervirano mjesto sadržaja 3" descr="http://sibenskiportal.hr/wp-content/uploads/2013/08/gospa-vrpoljacka-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92455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99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F030D1A40D5D4598DFA1CE14E0199F" ma:contentTypeVersion="2" ma:contentTypeDescription="Stvaranje novog dokumenta." ma:contentTypeScope="" ma:versionID="8b7242f245a992c49f19966e5fdf6b5d">
  <xsd:schema xmlns:xsd="http://www.w3.org/2001/XMLSchema" xmlns:xs="http://www.w3.org/2001/XMLSchema" xmlns:p="http://schemas.microsoft.com/office/2006/metadata/properties" xmlns:ns2="6f9d9a52-9a19-4fb8-8f6a-b403bff8b76e" targetNamespace="http://schemas.microsoft.com/office/2006/metadata/properties" ma:root="true" ma:fieldsID="f2e14e7286da17ffc97c987d9eafa94f" ns2:_="">
    <xsd:import namespace="6f9d9a52-9a19-4fb8-8f6a-b403bff8b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d9a52-9a19-4fb8-8f6a-b403bff8b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69D957-D5FF-453F-936A-2AB1B0F68BB5}"/>
</file>

<file path=customXml/itemProps2.xml><?xml version="1.0" encoding="utf-8"?>
<ds:datastoreItem xmlns:ds="http://schemas.openxmlformats.org/officeDocument/2006/customXml" ds:itemID="{399AF79E-C90F-43CC-B949-386BBF05D350}"/>
</file>

<file path=customXml/itemProps3.xml><?xml version="1.0" encoding="utf-8"?>
<ds:datastoreItem xmlns:ds="http://schemas.openxmlformats.org/officeDocument/2006/customXml" ds:itemID="{BDCC1901-0CFB-493B-A6E1-F46B46D4229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123</Words>
  <Application>Microsoft Office PowerPoint</Application>
  <PresentationFormat>Prikaz na zaslonu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1" baseType="lpstr">
      <vt:lpstr>Tijek</vt:lpstr>
      <vt:lpstr>Marijanska svetišta</vt:lpstr>
      <vt:lpstr>Fatima (Portugal)</vt:lpstr>
      <vt:lpstr>Chestochowa (Poljska)</vt:lpstr>
      <vt:lpstr>Mariazell (Austrija)</vt:lpstr>
      <vt:lpstr>Loreto (Italija)</vt:lpstr>
      <vt:lpstr>Guadalupe (Mexico)</vt:lpstr>
      <vt:lpstr>Međugorje (Bosna i Hercegovina)</vt:lpstr>
      <vt:lpstr>Gospa od Utočišta - Aljmaš</vt:lpstr>
      <vt:lpstr>Gospa Vrpoljačka - Šibenik</vt:lpstr>
      <vt:lpstr>Majka Božja od Kamenitih  vrata - Zagreb</vt:lpstr>
      <vt:lpstr>Gospa od Krasna - Krasno</vt:lpstr>
      <vt:lpstr>Gospa Voćinska - Voćin</vt:lpstr>
      <vt:lpstr>Gospa Remetska - Zagreb</vt:lpstr>
      <vt:lpstr>Majka Božja Loretska - Zadar</vt:lpstr>
      <vt:lpstr>Majka Božja Jeruzalemska Krapina</vt:lpstr>
      <vt:lpstr>Gospa od Zdravlja - Split</vt:lpstr>
      <vt:lpstr>Gospa od Pojišana - Split</vt:lpstr>
      <vt:lpstr>SVETIŠTE MAJKE BOŽJE BISTRIČKE</vt:lpstr>
      <vt:lpstr>Crni kip Bogorodice s Djetetom</vt:lpstr>
      <vt:lpstr>mnoštvo vjernika na Euharistijskom slavlju</vt:lpstr>
      <vt:lpstr>SVETIŠTE MAJKE BOŽJE TRSATSKE</vt:lpstr>
      <vt:lpstr>Majka Milosti </vt:lpstr>
      <vt:lpstr>vjernici kod Gospe Trsatske</vt:lpstr>
      <vt:lpstr>SVETIŠTE GOSPE SINJSKE</vt:lpstr>
      <vt:lpstr>čudotvorna slika Gospe Sinjske </vt:lpstr>
      <vt:lpstr>Crkva Gospe Sinjske</vt:lpstr>
      <vt:lpstr>Sinjska alka</vt:lpstr>
      <vt:lpstr>SVETIŠTE MAJKE BOŽJE LURDSKE   VEPRIC (MAKARSKA)</vt:lpstr>
      <vt:lpstr>spilja i kip Blažene Djevice Marije</vt:lpstr>
      <vt:lpstr>vjernici u molitvi pred Marijom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Marijanska svetišta u Hrvatskoj</dc:title>
  <dc:creator>korisnik</dc:creator>
  <cp:lastModifiedBy>korisnik</cp:lastModifiedBy>
  <cp:revision>23</cp:revision>
  <dcterms:created xsi:type="dcterms:W3CDTF">2015-05-04T15:17:54Z</dcterms:created>
  <dcterms:modified xsi:type="dcterms:W3CDTF">2015-05-06T21:12:42Z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0x010100E4F030D1A40D5D4598DFA1CE14E0199F</vt:lpwstr>
  </property>
</Properties>
</file>