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6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custDataLst>
    <p:tags r:id="rId19"/>
  </p:custDataLst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23.5.2013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23.5.2013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23.5.2013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23.5.2013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23.5.2013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23.5.2013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23.5.2013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23.5.2013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23.5.2013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23.5.2013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23.5.2013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pPr/>
              <a:t>23.5.2013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rijo_jesi_li_znala1.pp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4680520" cy="866724"/>
          </a:xfrm>
        </p:spPr>
        <p:txBody>
          <a:bodyPr>
            <a:normAutofit/>
          </a:bodyPr>
          <a:lstStyle/>
          <a:p>
            <a:r>
              <a:rPr lang="hr-HR" sz="4800" dirty="0" smtClean="0"/>
              <a:t>Zdravo Marijo…</a:t>
            </a:r>
            <a:endParaRPr lang="hr-HR" sz="48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5" t="1324" r="2269" b="2083"/>
          <a:stretch/>
        </p:blipFill>
        <p:spPr>
          <a:xfrm>
            <a:off x="5724128" y="620688"/>
            <a:ext cx="2852664" cy="4145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Naslov 3"/>
          <p:cNvSpPr txBox="1">
            <a:spLocks/>
          </p:cNvSpPr>
          <p:nvPr/>
        </p:nvSpPr>
        <p:spPr>
          <a:xfrm>
            <a:off x="822458" y="2199202"/>
            <a:ext cx="4680520" cy="12297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7200" b="1" dirty="0" smtClean="0"/>
              <a:t>Marija</a:t>
            </a:r>
            <a:endParaRPr lang="hr-HR" sz="7200" b="1" dirty="0"/>
          </a:p>
        </p:txBody>
      </p:sp>
      <p:sp>
        <p:nvSpPr>
          <p:cNvPr id="11" name="Naslov 3"/>
          <p:cNvSpPr txBox="1">
            <a:spLocks/>
          </p:cNvSpPr>
          <p:nvPr/>
        </p:nvSpPr>
        <p:spPr>
          <a:xfrm>
            <a:off x="799787" y="3868030"/>
            <a:ext cx="4420285" cy="8667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r-HR" sz="4800" dirty="0" smtClean="0"/>
              <a:t>svibanj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xmlns="" val="359492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0" grpId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Documents\penteco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6665" y="548680"/>
            <a:ext cx="6560349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kstni okvir 2"/>
          <p:cNvSpPr txBox="1">
            <a:spLocks noChangeArrowheads="1"/>
          </p:cNvSpPr>
          <p:nvPr/>
        </p:nvSpPr>
        <p:spPr bwMode="auto">
          <a:xfrm>
            <a:off x="323528" y="4149080"/>
            <a:ext cx="4824536" cy="2376264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0" b="0" i="0" u="none" strike="noStrike" kern="0" cap="none" spc="0" normalizeH="0" baseline="0" noProof="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Times New Roman"/>
                <a:cs typeface="+mn-cs"/>
              </a:rPr>
              <a:t>Dj 1,12-14;</a:t>
            </a:r>
            <a:endParaRPr kumimoji="0" lang="hr-HR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0" b="0" i="0" u="none" strike="noStrike" kern="0" cap="none" spc="0" normalizeH="0" baseline="0" noProof="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Times New Roman"/>
                <a:cs typeface="+mn-cs"/>
              </a:rPr>
              <a:t>2,1-4</a:t>
            </a:r>
            <a:endParaRPr kumimoji="0" lang="hr-HR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83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611560" y="2564904"/>
            <a:ext cx="7056784" cy="4104456"/>
          </a:xfrm>
        </p:spPr>
        <p:txBody>
          <a:bodyPr>
            <a:normAutofit lnSpcReduction="10000"/>
          </a:bodyPr>
          <a:lstStyle/>
          <a:p>
            <a:r>
              <a:rPr lang="vi-VN" sz="3200" dirty="0"/>
              <a:t>Mariju, majku Isusovu, najbolje upoznajemo iz Evanđelja i Djela </a:t>
            </a:r>
            <a:r>
              <a:rPr lang="vi-VN" sz="3200" dirty="0" smtClean="0"/>
              <a:t>apostolskih</a:t>
            </a:r>
            <a:endParaRPr lang="vi-VN" sz="3200" dirty="0"/>
          </a:p>
          <a:p>
            <a:r>
              <a:rPr lang="vi-VN" sz="3200" dirty="0"/>
              <a:t>Prisutna u svim presudnim trenucima Isusova </a:t>
            </a:r>
            <a:r>
              <a:rPr lang="vi-VN" sz="3200" dirty="0" smtClean="0"/>
              <a:t>života</a:t>
            </a:r>
            <a:r>
              <a:rPr lang="hr-HR" sz="3200" dirty="0" smtClean="0"/>
              <a:t> te početku života Crkve</a:t>
            </a:r>
          </a:p>
          <a:p>
            <a:r>
              <a:rPr lang="hr-HR" sz="3200" dirty="0" smtClean="0"/>
              <a:t>Marija je Isusova majka, majka Crkve i naša majka</a:t>
            </a:r>
            <a:endParaRPr lang="vi-VN" sz="3200" dirty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Marija, majka Isusova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6125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ocuments\Pripreme\6\6.8. Marija u Crkvi\Navještenje BDM\untitle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4445774" cy="610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3600400" cy="1780108"/>
          </a:xfrm>
        </p:spPr>
        <p:txBody>
          <a:bodyPr>
            <a:normAutofit/>
          </a:bodyPr>
          <a:lstStyle/>
          <a:p>
            <a:r>
              <a:rPr lang="hr-HR" sz="5400" b="1" dirty="0" smtClean="0"/>
              <a:t>„Anđeo Gospodnji”</a:t>
            </a:r>
            <a:endParaRPr lang="hr-HR" sz="5400" b="1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251520" y="5517232"/>
            <a:ext cx="3816424" cy="1169143"/>
          </a:xfrm>
        </p:spPr>
        <p:txBody>
          <a:bodyPr>
            <a:noAutofit/>
          </a:bodyPr>
          <a:lstStyle/>
          <a:p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</a:rPr>
              <a:t>Radna bilježnica</a:t>
            </a:r>
          </a:p>
          <a:p>
            <a:r>
              <a:rPr lang="hr-HR" sz="28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</a:rPr>
              <a:t>tr. 72. – 73. zadatak 5.</a:t>
            </a:r>
            <a:endParaRPr lang="hr-H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598643" y="4509120"/>
            <a:ext cx="3816424" cy="18158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DOMAĆA ZADAĆA: zadatci </a:t>
            </a:r>
            <a:r>
              <a:rPr lang="hr-HR" sz="2800" dirty="0"/>
              <a:t>2. i 4. na stranicama 71. i 72. u radnoj bilježnici!</a:t>
            </a:r>
          </a:p>
        </p:txBody>
      </p:sp>
    </p:spTree>
    <p:extLst>
      <p:ext uri="{BB962C8B-B14F-4D97-AF65-F5344CB8AC3E}">
        <p14:creationId xmlns:p14="http://schemas.microsoft.com/office/powerpoint/2010/main" xmlns="" val="338730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ocuments\Pripreme\6\6.8. Marija u Crkvi\Navještenje BDM\untitle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4445774" cy="610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3460620" cy="4536504"/>
          </a:xfrm>
        </p:spPr>
        <p:txBody>
          <a:bodyPr>
            <a:noAutofit/>
          </a:bodyPr>
          <a:lstStyle/>
          <a:p>
            <a:r>
              <a:rPr lang="hr-HR" sz="3200" i="1" dirty="0" smtClean="0"/>
              <a:t>Anđeo Gospodnji navijestio Mariji. </a:t>
            </a:r>
          </a:p>
          <a:p>
            <a:r>
              <a:rPr lang="hr-HR" sz="32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 ona je začela po Duhu Svetom.</a:t>
            </a:r>
          </a:p>
          <a:p>
            <a:endParaRPr lang="hr-HR" sz="3200" i="1" dirty="0"/>
          </a:p>
          <a:p>
            <a:r>
              <a:rPr lang="hr-HR" sz="3200" i="1" dirty="0" smtClean="0"/>
              <a:t>Zdravo Marijo…</a:t>
            </a:r>
            <a:endParaRPr lang="hr-HR" sz="3200" i="1" dirty="0"/>
          </a:p>
        </p:txBody>
      </p:sp>
    </p:spTree>
    <p:extLst>
      <p:ext uri="{BB962C8B-B14F-4D97-AF65-F5344CB8AC3E}">
        <p14:creationId xmlns:p14="http://schemas.microsoft.com/office/powerpoint/2010/main" xmlns="" val="107084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ocuments\Pripreme\6\6.8. Marija u Crkvi\Navještenje BDM\untitle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4445774" cy="610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3460620" cy="4536504"/>
          </a:xfrm>
        </p:spPr>
        <p:txBody>
          <a:bodyPr>
            <a:noAutofit/>
          </a:bodyPr>
          <a:lstStyle/>
          <a:p>
            <a:r>
              <a:rPr lang="hr-HR" sz="3200" i="1" dirty="0" smtClean="0"/>
              <a:t>Evo službenice Gospodnje. </a:t>
            </a:r>
          </a:p>
          <a:p>
            <a:r>
              <a:rPr lang="hr-HR" sz="32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Neka mi bude po riječi tvojoj.</a:t>
            </a:r>
          </a:p>
          <a:p>
            <a:endParaRPr lang="hr-HR" sz="3200" i="1" dirty="0"/>
          </a:p>
          <a:p>
            <a:r>
              <a:rPr lang="hr-HR" sz="3200" i="1" dirty="0" smtClean="0"/>
              <a:t>Zdravo Marijo…</a:t>
            </a:r>
            <a:endParaRPr lang="hr-HR" sz="3200" i="1" dirty="0"/>
          </a:p>
        </p:txBody>
      </p:sp>
    </p:spTree>
    <p:extLst>
      <p:ext uri="{BB962C8B-B14F-4D97-AF65-F5344CB8AC3E}">
        <p14:creationId xmlns:p14="http://schemas.microsoft.com/office/powerpoint/2010/main" xmlns="" val="120986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ocuments\Pripreme\6\6.8. Marija u Crkvi\Navještenje BDM\untitle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4445774" cy="610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3460620" cy="4536504"/>
          </a:xfrm>
        </p:spPr>
        <p:txBody>
          <a:bodyPr>
            <a:noAutofit/>
          </a:bodyPr>
          <a:lstStyle/>
          <a:p>
            <a:r>
              <a:rPr lang="hr-HR" sz="3200" i="1" dirty="0" smtClean="0"/>
              <a:t>I Riječ je tijelom postala. </a:t>
            </a:r>
          </a:p>
          <a:p>
            <a:r>
              <a:rPr lang="hr-HR" sz="32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 prebivala među nama.</a:t>
            </a:r>
          </a:p>
          <a:p>
            <a:endParaRPr lang="hr-HR" sz="3200" i="1" dirty="0"/>
          </a:p>
          <a:p>
            <a:r>
              <a:rPr lang="hr-HR" sz="3200" i="1" dirty="0" smtClean="0"/>
              <a:t>Zdravo Marijo…</a:t>
            </a:r>
            <a:endParaRPr lang="hr-HR" sz="3200" i="1" dirty="0"/>
          </a:p>
        </p:txBody>
      </p:sp>
    </p:spTree>
    <p:extLst>
      <p:ext uri="{BB962C8B-B14F-4D97-AF65-F5344CB8AC3E}">
        <p14:creationId xmlns:p14="http://schemas.microsoft.com/office/powerpoint/2010/main" xmlns="" val="371383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ocuments\Pripreme\6\6.8. Marija u Crkvi\Navještenje BDM\untitle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4445774" cy="610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3460620" cy="4536504"/>
          </a:xfrm>
        </p:spPr>
        <p:txBody>
          <a:bodyPr>
            <a:noAutofit/>
          </a:bodyPr>
          <a:lstStyle/>
          <a:p>
            <a:r>
              <a:rPr lang="hr-HR" sz="3200" i="1" dirty="0" smtClean="0"/>
              <a:t>Moli za nas, sveta Bogorodice!</a:t>
            </a:r>
          </a:p>
          <a:p>
            <a:r>
              <a:rPr lang="hr-HR" sz="32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Da dostojni postanemo obećanja Kristovih.</a:t>
            </a:r>
          </a:p>
          <a:p>
            <a:endParaRPr lang="hr-HR" sz="3200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hr-HR" sz="3200" i="1" dirty="0" smtClean="0">
                <a:solidFill>
                  <a:schemeClr val="bg1"/>
                </a:solidFill>
              </a:rPr>
              <a:t>Pomolimo se.</a:t>
            </a:r>
          </a:p>
        </p:txBody>
      </p:sp>
    </p:spTree>
    <p:extLst>
      <p:ext uri="{BB962C8B-B14F-4D97-AF65-F5344CB8AC3E}">
        <p14:creationId xmlns:p14="http://schemas.microsoft.com/office/powerpoint/2010/main" xmlns="" val="350963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ocuments\Pripreme\6\6.8. Marija u Crkvi\Navještenje BDM\untitled3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4445774" cy="610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3888432" cy="6525344"/>
          </a:xfrm>
        </p:spPr>
        <p:txBody>
          <a:bodyPr>
            <a:noAutofit/>
          </a:bodyPr>
          <a:lstStyle/>
          <a:p>
            <a:r>
              <a:rPr lang="hr-HR" sz="31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Milost svoju, molimo te, Gospodine, ulij u duše naše, da mi, koji smo po anđelovu navještenju spoznali utjelovljenje Krista, Sina tvoga, po muci njegovoj i križu k slavi uskrsnuća privedeni budemo.</a:t>
            </a:r>
          </a:p>
          <a:p>
            <a:endParaRPr lang="hr-HR" sz="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3100" i="1" dirty="0" smtClean="0">
                <a:solidFill>
                  <a:schemeClr val="accent1">
                    <a:lumMod val="75000"/>
                  </a:schemeClr>
                </a:solidFill>
              </a:rPr>
              <a:t>Po istom Kristu Gospodinu našemu. Amen.</a:t>
            </a:r>
          </a:p>
        </p:txBody>
      </p:sp>
    </p:spTree>
    <p:extLst>
      <p:ext uri="{BB962C8B-B14F-4D97-AF65-F5344CB8AC3E}">
        <p14:creationId xmlns:p14="http://schemas.microsoft.com/office/powerpoint/2010/main" xmlns="" val="428805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/>
          <p:cNvSpPr txBox="1"/>
          <p:nvPr/>
        </p:nvSpPr>
        <p:spPr>
          <a:xfrm>
            <a:off x="4860032" y="2134016"/>
            <a:ext cx="3885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"Blagoslovljena ti među ženama i blagoslovljen plod utrobe tvoje!</a:t>
            </a:r>
            <a:r>
              <a:rPr lang="hr-HR" sz="2800" dirty="0" smtClean="0"/>
              <a:t>"</a:t>
            </a:r>
            <a:endParaRPr lang="hr-HR" sz="28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323528" y="2564904"/>
            <a:ext cx="388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"Zdravo, milosti puna! Gospodin s tobom!"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39711" y="1052736"/>
            <a:ext cx="8069744" cy="1008112"/>
          </a:xfrm>
        </p:spPr>
        <p:txBody>
          <a:bodyPr>
            <a:normAutofit/>
          </a:bodyPr>
          <a:lstStyle/>
          <a:p>
            <a:pPr algn="l"/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</a:rPr>
              <a:t>Zdravo Marijo</a:t>
            </a:r>
            <a:endParaRPr lang="hr-HR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D:\Documents\Izrezak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85347"/>
            <a:ext cx="3882936" cy="2903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D:\Documents\Izreza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85347"/>
            <a:ext cx="3885449" cy="2903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0982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332856"/>
          </a:xfrm>
        </p:spPr>
        <p:txBody>
          <a:bodyPr>
            <a:noAutofit/>
          </a:bodyPr>
          <a:lstStyle/>
          <a:p>
            <a:r>
              <a:rPr lang="hr-HR" sz="6600" dirty="0" smtClean="0"/>
              <a:t>Upoznajmo Mariju </a:t>
            </a:r>
            <a:br>
              <a:rPr lang="hr-HR" sz="6600" dirty="0" smtClean="0"/>
            </a:br>
            <a:r>
              <a:rPr lang="hr-HR" sz="6600" dirty="0" smtClean="0"/>
              <a:t>iz Evanđelja</a:t>
            </a:r>
            <a:endParaRPr lang="hr-HR" sz="6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3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Izabrati predstavnika skupine</a:t>
            </a:r>
          </a:p>
          <a:p>
            <a:r>
              <a:rPr lang="hr-HR" sz="3600" dirty="0" smtClean="0"/>
              <a:t>Predstavnik bira pomoćnika</a:t>
            </a:r>
          </a:p>
          <a:p>
            <a:r>
              <a:rPr lang="hr-HR" sz="3600" dirty="0" smtClean="0"/>
              <a:t>Ispuniti radni listić</a:t>
            </a:r>
          </a:p>
          <a:p>
            <a:r>
              <a:rPr lang="hr-HR" sz="3600" dirty="0" smtClean="0"/>
              <a:t>Biblijski tekst</a:t>
            </a:r>
          </a:p>
          <a:p>
            <a:r>
              <a:rPr lang="hr-HR" sz="3600" dirty="0" smtClean="0"/>
              <a:t>Predstaviti svoj rad</a:t>
            </a:r>
            <a:endParaRPr lang="hr-HR" sz="36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Rad u skupinama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570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ocuments\Pripreme\6\6.8. Marija u Crkvi\Navještenje BDM\untitle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0520"/>
            <a:ext cx="3672408" cy="5044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kstni okvir 2"/>
          <p:cNvSpPr txBox="1">
            <a:spLocks noChangeArrowheads="1"/>
          </p:cNvSpPr>
          <p:nvPr/>
        </p:nvSpPr>
        <p:spPr bwMode="auto">
          <a:xfrm>
            <a:off x="323528" y="4149080"/>
            <a:ext cx="4824536" cy="2376264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0" i="0" u="none" strike="noStrike" kern="0" cap="none" spc="0" normalizeH="0" baseline="0" noProof="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Times New Roman"/>
                <a:cs typeface="+mn-cs"/>
              </a:rPr>
              <a:t>Lk 1,26-38</a:t>
            </a:r>
            <a:endParaRPr kumimoji="0" lang="hr-HR" sz="8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34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1-eisbac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8680"/>
            <a:ext cx="5600416" cy="4150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kstni okvir 2"/>
          <p:cNvSpPr txBox="1">
            <a:spLocks noChangeArrowheads="1"/>
          </p:cNvSpPr>
          <p:nvPr/>
        </p:nvSpPr>
        <p:spPr bwMode="auto">
          <a:xfrm>
            <a:off x="323426" y="4149080"/>
            <a:ext cx="4824638" cy="2376264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0" i="0" u="none" strike="noStrike" kern="0" cap="none" spc="0" normalizeH="0" baseline="0" noProof="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Times New Roman"/>
                <a:cs typeface="+mn-cs"/>
              </a:rPr>
              <a:t>Lk 1,39-56</a:t>
            </a:r>
            <a:endParaRPr kumimoji="0" lang="hr-HR" sz="8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83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ictures\Razne slike\Marija\Marija - moderna umjetnost\Simon Dewey. his_name_shall_be_called_wonderful. 2001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8680"/>
            <a:ext cx="5657524" cy="4027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kstni okvir 2"/>
          <p:cNvSpPr txBox="1">
            <a:spLocks noChangeArrowheads="1"/>
          </p:cNvSpPr>
          <p:nvPr/>
        </p:nvSpPr>
        <p:spPr bwMode="auto">
          <a:xfrm>
            <a:off x="323529" y="4142401"/>
            <a:ext cx="4824536" cy="2370187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FFC000"/>
            </a:solidFill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hr-HR" sz="8000" dirty="0">
                <a:ln w="18415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Times New Roman"/>
              </a:rPr>
              <a:t>Lk 2,1-19</a:t>
            </a:r>
            <a:endParaRPr lang="hr-HR" sz="8000" dirty="0">
              <a:ln w="18415" cmpd="sng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9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\flickr-3850710744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8266" y="476673"/>
            <a:ext cx="591394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kstni okvir 6"/>
          <p:cNvSpPr txBox="1">
            <a:spLocks noChangeArrowheads="1"/>
          </p:cNvSpPr>
          <p:nvPr/>
        </p:nvSpPr>
        <p:spPr bwMode="auto">
          <a:xfrm>
            <a:off x="323528" y="4149080"/>
            <a:ext cx="4824536" cy="23796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hr-HR" sz="80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/>
                <a:cs typeface="Calibri" pitchFamily="34" charset="0"/>
              </a:rPr>
              <a:t>Iv 2,1-12</a:t>
            </a:r>
            <a:endParaRPr lang="hr-HR" sz="8000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83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text54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749"/>
          <a:stretch/>
        </p:blipFill>
        <p:spPr bwMode="auto">
          <a:xfrm>
            <a:off x="4572000" y="515800"/>
            <a:ext cx="4005223" cy="4918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kstni okvir 2"/>
          <p:cNvSpPr txBox="1">
            <a:spLocks noChangeArrowheads="1"/>
          </p:cNvSpPr>
          <p:nvPr/>
        </p:nvSpPr>
        <p:spPr bwMode="auto">
          <a:xfrm>
            <a:off x="323528" y="4155157"/>
            <a:ext cx="4824536" cy="2370187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0" i="0" u="none" strike="noStrike" kern="0" cap="none" spc="0" normalizeH="0" baseline="0" noProof="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Times New Roman"/>
                <a:cs typeface="+mn-cs"/>
              </a:rPr>
              <a:t>Iv 19,25-27</a:t>
            </a:r>
            <a:endParaRPr kumimoji="0" lang="hr-HR" sz="8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83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47fad2980124742eb3a1b2ef6477a9279f5fc2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ni obli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alni oblik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ni oblik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106</TotalTime>
  <Words>241</Words>
  <Application>Microsoft Office PowerPoint</Application>
  <PresentationFormat>On-screen Show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Valni oblik</vt:lpstr>
      <vt:lpstr>Zdravo Marijo…</vt:lpstr>
      <vt:lpstr>Zdravo Marijo</vt:lpstr>
      <vt:lpstr>Upoznajmo Mariju  iz Evanđelja</vt:lpstr>
      <vt:lpstr>Rad u skupinama</vt:lpstr>
      <vt:lpstr>Slide 5</vt:lpstr>
      <vt:lpstr>Slide 6</vt:lpstr>
      <vt:lpstr>Slide 7</vt:lpstr>
      <vt:lpstr>Slide 8</vt:lpstr>
      <vt:lpstr>Slide 9</vt:lpstr>
      <vt:lpstr>Slide 10</vt:lpstr>
      <vt:lpstr>Marija, majka Isusova</vt:lpstr>
      <vt:lpstr>„Anđeo Gospodnji”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 Marijo…</dc:title>
  <dc:creator>Silvio</dc:creator>
  <cp:lastModifiedBy>Nikola</cp:lastModifiedBy>
  <cp:revision>19</cp:revision>
  <dcterms:created xsi:type="dcterms:W3CDTF">2011-05-16T15:19:51Z</dcterms:created>
  <dcterms:modified xsi:type="dcterms:W3CDTF">2013-05-23T17:27:56Z</dcterms:modified>
</cp:coreProperties>
</file>