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9745E1E-F0DF-4A9A-891E-1540EA2025A1}" type="datetimeFigureOut">
              <a:rPr lang="sr-Latn-CS" smtClean="0"/>
              <a:t>30.5.2013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56E8C04-345C-4BA7-8F6C-8412C6A143D5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857496"/>
            <a:ext cx="7772400" cy="1829761"/>
          </a:xfrm>
        </p:spPr>
        <p:txBody>
          <a:bodyPr>
            <a:noAutofit/>
          </a:bodyPr>
          <a:lstStyle/>
          <a:p>
            <a:r>
              <a:rPr lang="it-IT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Glavni</a:t>
            </a:r>
            <a:r>
              <a:rPr lang="it-IT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Marijini</a:t>
            </a:r>
            <a:r>
              <a:rPr lang="it-IT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blagdani</a:t>
            </a:r>
            <a:r>
              <a:rPr lang="it-IT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</a:t>
            </a:r>
            <a:r>
              <a:rPr lang="it-IT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molitve</a:t>
            </a:r>
            <a:endParaRPr lang="hr-HR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4.bp.blogspot.com/_kjputn7nDqs/S-acf4ZsK5I/AAAAAAAAAEY/rMErv9o34Hs/s1600/Mary_and_Baby_Jesus.pn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2857488" y="1785926"/>
            <a:ext cx="3267075" cy="3705225"/>
          </a:xfrm>
          <a:prstGeom prst="rect">
            <a:avLst/>
          </a:prstGeom>
          <a:noFill/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14678" y="2714620"/>
            <a:ext cx="2757478" cy="130473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hr-H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Blažena</a:t>
            </a:r>
          </a:p>
          <a:p>
            <a:pPr algn="ctr">
              <a:buNone/>
            </a:pPr>
            <a:r>
              <a:rPr lang="hr-H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Djevica </a:t>
            </a:r>
          </a:p>
          <a:p>
            <a:pPr algn="ctr">
              <a:buNone/>
            </a:pPr>
            <a:r>
              <a:rPr lang="hr-H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Marija</a:t>
            </a:r>
            <a:endParaRPr lang="hr-H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2000232" y="1500174"/>
            <a:ext cx="1143008" cy="10001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21313189">
            <a:off x="803864" y="874065"/>
            <a:ext cx="2140330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2800" b="1" dirty="0" smtClean="0"/>
              <a:t>Bogorodica</a:t>
            </a:r>
            <a:endParaRPr lang="hr-HR" sz="2800" b="1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5357818" y="1714488"/>
            <a:ext cx="1000132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323527">
            <a:off x="6093603" y="1066450"/>
            <a:ext cx="1436612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2800" b="1" dirty="0" smtClean="0"/>
              <a:t>Djevica</a:t>
            </a:r>
            <a:endParaRPr lang="hr-HR" sz="2800" b="1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500694" y="4429132"/>
            <a:ext cx="1071570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21313189">
            <a:off x="5302364" y="5139067"/>
            <a:ext cx="3344185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2800" b="1" dirty="0" smtClean="0"/>
              <a:t>Bezgrješno začeta</a:t>
            </a:r>
            <a:endParaRPr lang="hr-HR" sz="2800" b="1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2285984" y="4357694"/>
            <a:ext cx="1357322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690943">
            <a:off x="716877" y="5043412"/>
            <a:ext cx="3361818" cy="9541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2800" b="1" dirty="0" smtClean="0"/>
              <a:t>Dušom i tijelom</a:t>
            </a:r>
          </a:p>
          <a:p>
            <a:pPr algn="ctr"/>
            <a:r>
              <a:rPr lang="hr-HR" sz="2800" b="1" dirty="0"/>
              <a:t>u</a:t>
            </a:r>
            <a:r>
              <a:rPr lang="hr-HR" sz="2800" b="1" dirty="0" smtClean="0"/>
              <a:t>znesena na nebo</a:t>
            </a:r>
            <a:endParaRPr lang="hr-H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" grpId="0" animBg="1"/>
      <p:bldP spid="11" grpId="0" animBg="1"/>
      <p:bldP spid="14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4.bp.blogspot.com/_kjputn7nDqs/S-acf4ZsK5I/AAAAAAAAAEY/rMErv9o34Hs/s1600/Mary_and_Baby_Jesus.pn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2857488" y="1785926"/>
            <a:ext cx="3267075" cy="3705225"/>
          </a:xfrm>
          <a:prstGeom prst="rect">
            <a:avLst/>
          </a:prstGeom>
          <a:noFill/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00298" y="2857496"/>
            <a:ext cx="3714776" cy="9286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hr-H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blagdani</a:t>
            </a:r>
            <a:endParaRPr lang="hr-H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2000232" y="1500174"/>
            <a:ext cx="1143008" cy="10001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21313189">
            <a:off x="750285" y="446958"/>
            <a:ext cx="2194833" cy="954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2800" b="1" dirty="0" smtClean="0"/>
              <a:t>Navještenje</a:t>
            </a:r>
          </a:p>
          <a:p>
            <a:pPr algn="ctr"/>
            <a:r>
              <a:rPr lang="hr-HR" sz="2800" b="1" dirty="0" smtClean="0"/>
              <a:t>(25. III.)</a:t>
            </a:r>
            <a:endParaRPr lang="hr-HR" sz="2800" b="1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5357818" y="1714488"/>
            <a:ext cx="1000132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323527">
            <a:off x="5754439" y="684018"/>
            <a:ext cx="2440091" cy="954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2800" b="1" dirty="0" smtClean="0"/>
              <a:t>Velika Gospa</a:t>
            </a:r>
          </a:p>
          <a:p>
            <a:pPr algn="ctr"/>
            <a:r>
              <a:rPr lang="hr-HR" sz="2800" b="1" dirty="0" smtClean="0"/>
              <a:t>(15. VIII.)</a:t>
            </a:r>
            <a:endParaRPr lang="hr-HR" sz="2800" b="1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500694" y="4429132"/>
            <a:ext cx="1071570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21313189">
            <a:off x="5893815" y="5090561"/>
            <a:ext cx="2198038" cy="954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2800" b="1" dirty="0" smtClean="0"/>
              <a:t>Mala Gospa</a:t>
            </a:r>
          </a:p>
          <a:p>
            <a:pPr algn="ctr"/>
            <a:r>
              <a:rPr lang="hr-HR" sz="2800" b="1" dirty="0" smtClean="0"/>
              <a:t>(8. IX.)</a:t>
            </a:r>
            <a:endParaRPr lang="hr-HR" sz="2800" b="1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2285984" y="4357694"/>
            <a:ext cx="1357322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690943">
            <a:off x="700048" y="5043412"/>
            <a:ext cx="3395481" cy="954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r-HR" sz="2800" b="1" dirty="0" smtClean="0"/>
              <a:t>Bezgrješno začeće</a:t>
            </a:r>
          </a:p>
          <a:p>
            <a:pPr algn="ctr"/>
            <a:r>
              <a:rPr lang="hr-HR" sz="2800" b="1" dirty="0" smtClean="0"/>
              <a:t>(8. XII.)</a:t>
            </a:r>
            <a:endParaRPr lang="hr-H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" grpId="0" animBg="1"/>
      <p:bldP spid="11" grpId="0" animBg="1"/>
      <p:bldP spid="14" grpId="0" animBg="1"/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46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Glavni Marijini blagdani i molitve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Glavni Marijini blagdani i molitve</dc:title>
  <dc:creator>Nikola</dc:creator>
  <cp:lastModifiedBy>Nikola</cp:lastModifiedBy>
  <cp:revision>2</cp:revision>
  <dcterms:created xsi:type="dcterms:W3CDTF">2013-05-30T11:13:29Z</dcterms:created>
  <dcterms:modified xsi:type="dcterms:W3CDTF">2013-05-30T11:28:30Z</dcterms:modified>
</cp:coreProperties>
</file>