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0" r:id="rId3"/>
    <p:sldId id="267" r:id="rId4"/>
    <p:sldId id="257" r:id="rId5"/>
    <p:sldId id="258" r:id="rId6"/>
    <p:sldId id="276" r:id="rId7"/>
    <p:sldId id="263" r:id="rId8"/>
    <p:sldId id="269" r:id="rId9"/>
    <p:sldId id="279" r:id="rId10"/>
    <p:sldId id="270" r:id="rId11"/>
    <p:sldId id="281" r:id="rId12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CA3C-7296-471F-AFF1-F8C13FA88D36}" type="datetimeFigureOut">
              <a:rPr lang="sr-Latn-CS"/>
              <a:pPr>
                <a:defRPr/>
              </a:pPr>
              <a:t>7.5.2013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DC23-69E7-4432-9088-7F037A81FB7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6E71-9E86-40CE-88D6-F288E8D28D58}" type="datetimeFigureOut">
              <a:rPr lang="sr-Latn-CS"/>
              <a:pPr>
                <a:defRPr/>
              </a:pPr>
              <a:t>7.5.2013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55A1B-705F-4B4C-9DC2-7F813AB5AFC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5AC3D-3DD7-4FC5-B492-C355AE648539}" type="datetimeFigureOut">
              <a:rPr lang="sr-Latn-CS"/>
              <a:pPr>
                <a:defRPr/>
              </a:pPr>
              <a:t>7.5.2013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535E-BA2F-407F-BBB5-010197FE240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83D1-332A-49CE-A6DF-436D2F4E8F23}" type="datetimeFigureOut">
              <a:rPr lang="sr-Latn-CS"/>
              <a:pPr>
                <a:defRPr/>
              </a:pPr>
              <a:t>7.5.2013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1442-257A-4F87-877E-54BD74FC737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7144F-93D9-41D2-B05B-1BF0941BD25F}" type="datetimeFigureOut">
              <a:rPr lang="sr-Latn-CS"/>
              <a:pPr>
                <a:defRPr/>
              </a:pPr>
              <a:t>7.5.2013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FE449-303D-44F4-82AE-F9BCBADD572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2BDC-C6DD-4208-8379-1EA8436AD7A5}" type="datetimeFigureOut">
              <a:rPr lang="sr-Latn-CS"/>
              <a:pPr>
                <a:defRPr/>
              </a:pPr>
              <a:t>7.5.2013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D2C0-C281-49E0-BAC2-FB5DFCDC10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BB29-35AF-49E4-A369-60C529F2B2B2}" type="datetimeFigureOut">
              <a:rPr lang="sr-Latn-CS"/>
              <a:pPr>
                <a:defRPr/>
              </a:pPr>
              <a:t>7.5.2013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4FEDB-03EC-4FF5-87A0-5B5FD8D507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5314-210C-4A2D-BDD6-9CF9DF3678A9}" type="datetimeFigureOut">
              <a:rPr lang="sr-Latn-CS"/>
              <a:pPr>
                <a:defRPr/>
              </a:pPr>
              <a:t>7.5.2013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38C58-A0E3-41A0-A4B2-7D44AD356C9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37F4-C925-4452-A164-5C14AD765A2B}" type="datetimeFigureOut">
              <a:rPr lang="sr-Latn-CS"/>
              <a:pPr>
                <a:defRPr/>
              </a:pPr>
              <a:t>7.5.2013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5AE6-BE4F-4425-828B-070B9A22BF1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E1CD9-C166-4B0E-A860-110C5D20350E}" type="datetimeFigureOut">
              <a:rPr lang="sr-Latn-CS"/>
              <a:pPr>
                <a:defRPr/>
              </a:pPr>
              <a:t>7.5.2013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6869-3EA7-4561-B64D-B033BEF552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DB47-A96A-44CD-B98B-E560AEF0256E}" type="datetimeFigureOut">
              <a:rPr lang="sr-Latn-CS"/>
              <a:pPr>
                <a:defRPr/>
              </a:pPr>
              <a:t>7.5.2013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8B345-B934-4291-9913-EAABDBD6607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B550D3-01E8-4A48-818A-597044C1D4BF}" type="datetimeFigureOut">
              <a:rPr lang="sr-Latn-CS"/>
              <a:pPr>
                <a:defRPr/>
              </a:pPr>
              <a:t>7.5.2013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7E91D5-E8A9-4CCC-85AB-84AAD235885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AAA3.%20Osnovna%20&#268;K\052013\0705\Ne%20boj%20se%20jer%20ja%20sam%20s%20tobom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snijeg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750"/>
            <a:ext cx="9501188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067944" y="1052736"/>
            <a:ext cx="42285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KOMAD </a:t>
            </a:r>
            <a:r>
              <a:rPr lang="hr-HR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DRVA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pic>
        <p:nvPicPr>
          <p:cNvPr id="4" name="Ne boj se jer ja sam s tob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snijeg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0" y="2857500"/>
            <a:ext cx="6643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>
                <a:solidFill>
                  <a:schemeClr val="bg1"/>
                </a:solidFill>
                <a:latin typeface="Calibri" pitchFamily="34" charset="0"/>
              </a:rPr>
              <a:t>Otrčao sam do ribnjaka i odande donio granu. Onu granu, kojom je djed spasio moj život a svoj izgubio. Dok živim visit će na ovom zidu kao znak njegove ljubavi prema meni.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IMG_44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5375" y="429260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Tako i kršćani imaju u svojim domovima komad drva koji ih podsjeća na ljubav  Onoga, koji je za sve ljude dao svoj život. </a:t>
            </a:r>
          </a:p>
        </p:txBody>
      </p:sp>
      <p:pic>
        <p:nvPicPr>
          <p:cNvPr id="12292" name="Picture 3" descr="križ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357188"/>
            <a:ext cx="18192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00563" y="5949950"/>
            <a:ext cx="43465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400">
                <a:latin typeface="Calibri" pitchFamily="34" charset="0"/>
                <a:cs typeface="Arial" charset="0"/>
              </a:rPr>
              <a:t>Prema priči Bruna Ferrera izradila s. Margita Gašparovsky</a:t>
            </a:r>
            <a:endParaRPr lang="en-US" sz="14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sob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drvo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571500"/>
            <a:ext cx="18303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188" y="188913"/>
            <a:ext cx="41433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200">
                <a:latin typeface="Calibri" pitchFamily="34" charset="0"/>
              </a:rPr>
              <a:t>Jedan je čovjek imao u svom salonu na vidnom mjestu obješen čudan predmet. </a:t>
            </a:r>
          </a:p>
          <a:p>
            <a:r>
              <a:rPr lang="hr-HR" sz="2200">
                <a:latin typeface="Calibri" pitchFamily="34" charset="0"/>
              </a:rPr>
              <a:t>Kad ga je netko upitao zašto to tamo drži počeo je pričati.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park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275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orizontal Scroll 3"/>
          <p:cNvSpPr/>
          <p:nvPr/>
        </p:nvSpPr>
        <p:spPr>
          <a:xfrm>
            <a:off x="4071938" y="0"/>
            <a:ext cx="5072062" cy="17145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bg1"/>
                </a:solidFill>
              </a:rPr>
              <a:t>Jednom sam bio u šetnji s djedom u parku. Bilo je hladno zimsko </a:t>
            </a:r>
            <a:r>
              <a:rPr lang="hr-HR" sz="2400" b="1" dirty="0">
                <a:solidFill>
                  <a:schemeClr val="bg1"/>
                </a:solidFill>
              </a:rPr>
              <a:t>popodne.</a:t>
            </a:r>
            <a:endParaRPr lang="hr-H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zima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516563"/>
            <a:ext cx="8929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Djed je polako hodao za mnom. Imao je slabo srce.</a:t>
            </a:r>
          </a:p>
        </p:txBody>
      </p:sp>
      <p:pic>
        <p:nvPicPr>
          <p:cNvPr id="5124" name="Picture 4" descr="starac cop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4000500"/>
            <a:ext cx="57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dečkić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572000"/>
            <a:ext cx="403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zima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orizontal Scroll 3"/>
          <p:cNvSpPr/>
          <p:nvPr/>
        </p:nvSpPr>
        <p:spPr>
          <a:xfrm>
            <a:off x="179388" y="333375"/>
            <a:ext cx="6302375" cy="157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hr-HR" sz="2400">
                <a:solidFill>
                  <a:srgbClr val="FFFFFF"/>
                </a:solidFill>
              </a:rPr>
              <a:t>Htio sam ići do zaleđenog </a:t>
            </a:r>
            <a:r>
              <a:rPr lang="hr-HR" sz="2300">
                <a:solidFill>
                  <a:srgbClr val="FFFFFF"/>
                </a:solidFill>
              </a:rPr>
              <a:t>ribnjaka</a:t>
            </a:r>
            <a:r>
              <a:rPr lang="hr-HR" sz="2400">
                <a:solidFill>
                  <a:srgbClr val="FFFFFF"/>
                </a:solidFill>
              </a:rPr>
              <a:t>. </a:t>
            </a:r>
          </a:p>
          <a:p>
            <a:r>
              <a:rPr lang="hr-HR" sz="2400">
                <a:solidFill>
                  <a:srgbClr val="FFFFFF"/>
                </a:solidFill>
              </a:rPr>
              <a:t>Mogu li se samo malo klizati? pitao sam djeda.</a:t>
            </a:r>
          </a:p>
        </p:txBody>
      </p:sp>
      <p:pic>
        <p:nvPicPr>
          <p:cNvPr id="6148" name="Picture 5" descr="dječak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5072063"/>
            <a:ext cx="876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jeze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786188"/>
            <a:ext cx="876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4625" y="5143500"/>
            <a:ext cx="6215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>
                <a:solidFill>
                  <a:schemeClr val="bg1"/>
                </a:solidFill>
                <a:latin typeface="Calibri" pitchFamily="34" charset="0"/>
              </a:rPr>
              <a:t> Djed se bojao za mene. </a:t>
            </a:r>
          </a:p>
          <a:p>
            <a:pPr algn="ctr"/>
            <a:r>
              <a:rPr lang="hr-HR" sz="2400" b="1">
                <a:solidFill>
                  <a:schemeClr val="bg1"/>
                </a:solidFill>
                <a:latin typeface="Calibri" pitchFamily="34" charset="0"/>
              </a:rPr>
              <a:t>U trenutku kada sam stao</a:t>
            </a:r>
          </a:p>
          <a:p>
            <a:pPr algn="ctr"/>
            <a:r>
              <a:rPr lang="hr-HR" sz="2400" b="1">
                <a:solidFill>
                  <a:schemeClr val="bg1"/>
                </a:solidFill>
                <a:latin typeface="Calibri" pitchFamily="34" charset="0"/>
              </a:rPr>
              <a:t>         na led upozorio me: pripazi...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san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7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724400"/>
            <a:ext cx="73104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Calibri" pitchFamily="34" charset="0"/>
              </a:rPr>
              <a:t>Bilo je kasno. Led je bio prilično tanak i ja sam propao u vodu. Djed je odlomio granu i pružio mi njen kraj. Uhvatio sam se a on me svom snagom vukao, dok me nije izvukao iz rupe u ledu. Plakao sam od straha i drhtao od studeni.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Di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48038" y="765175"/>
            <a:ext cx="49704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Trebao sam toplu kupku i krevet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11701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0" y="214313"/>
            <a:ext cx="4714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latin typeface="Calibri" pitchFamily="34" charset="0"/>
              </a:rPr>
              <a:t>Moga je djeda ovaj događaj tjelesno i psihički iscrpio. U noći je dobio srčani udar i umro. Sve nas </a:t>
            </a:r>
          </a:p>
          <a:p>
            <a:r>
              <a:rPr lang="hr-HR" sz="2400" b="1">
                <a:latin typeface="Calibri" pitchFamily="34" charset="0"/>
              </a:rPr>
              <a:t>      je to    jako ražalostilo.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Komad_drv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Komad_drva</Template>
  <TotalTime>3</TotalTime>
  <Words>252</Words>
  <Application>Microsoft Office PowerPoint</Application>
  <PresentationFormat>On-screen Show (4:3)</PresentationFormat>
  <Paragraphs>17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Komad_drva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Nikola</dc:creator>
  <cp:lastModifiedBy>Nikola</cp:lastModifiedBy>
  <cp:revision>1</cp:revision>
  <dcterms:created xsi:type="dcterms:W3CDTF">2013-05-07T09:28:38Z</dcterms:created>
  <dcterms:modified xsi:type="dcterms:W3CDTF">2013-05-07T09:31:59Z</dcterms:modified>
  <cp:category>Prema priči Bruna Ferrera</cp:category>
</cp:coreProperties>
</file>