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5" r:id="rId9"/>
    <p:sldId id="258" r:id="rId10"/>
    <p:sldId id="256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41" autoAdjust="0"/>
    <p:restoredTop sz="90929"/>
  </p:normalViewPr>
  <p:slideViewPr>
    <p:cSldViewPr>
      <p:cViewPr varScale="1">
        <p:scale>
          <a:sx n="19" d="100"/>
          <a:sy n="19" d="100"/>
        </p:scale>
        <p:origin x="-31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58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sr-Latn-R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 altLang="sr-Latn-R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sr-Latn-R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B76932-4B76-41AF-9783-01725E11DF4F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3371483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sr-Latn-R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 altLang="sr-Latn-RS"/>
          </a:p>
        </p:txBody>
      </p:sp>
      <p:sp>
        <p:nvSpPr>
          <p:cNvPr id="717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r-Latn-RS" smtClean="0"/>
              <a:t>Haga clic para modificar el estilo de texto del patrón</a:t>
            </a:r>
          </a:p>
          <a:p>
            <a:pPr lvl="1"/>
            <a:r>
              <a:rPr lang="es-ES" altLang="sr-Latn-RS" smtClean="0"/>
              <a:t>Segundo nivel</a:t>
            </a:r>
          </a:p>
          <a:p>
            <a:pPr lvl="2"/>
            <a:r>
              <a:rPr lang="es-ES" altLang="sr-Latn-RS" smtClean="0"/>
              <a:t>Tercer nivel</a:t>
            </a:r>
          </a:p>
          <a:p>
            <a:pPr lvl="3"/>
            <a:r>
              <a:rPr lang="es-ES" altLang="sr-Latn-RS" smtClean="0"/>
              <a:t>Cuarto nivel</a:t>
            </a:r>
          </a:p>
          <a:p>
            <a:pPr lvl="4"/>
            <a:r>
              <a:rPr lang="es-ES" altLang="sr-Latn-RS" smtClean="0"/>
              <a:t>Quinto nivel</a:t>
            </a:r>
          </a:p>
        </p:txBody>
      </p:sp>
      <p:sp>
        <p:nvSpPr>
          <p:cNvPr id="717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sr-Latn-RS"/>
          </a:p>
        </p:txBody>
      </p:sp>
      <p:sp>
        <p:nvSpPr>
          <p:cNvPr id="717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A24CEE-26D1-4A04-A4F4-DA9CC7BFE524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3539571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681801-11E9-4A33-A7EC-2EA0B6E4E239}" type="slidenum">
              <a:rPr lang="es-ES" altLang="sr-Latn-RS"/>
              <a:pPr/>
              <a:t>1</a:t>
            </a:fld>
            <a:endParaRPr lang="es-ES" altLang="sr-Latn-R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34A06C-BA41-40C3-AE0E-04434D94E220}" type="slidenum">
              <a:rPr lang="es-ES" altLang="sr-Latn-RS"/>
              <a:pPr/>
              <a:t>10</a:t>
            </a:fld>
            <a:endParaRPr lang="es-ES" altLang="sr-Latn-R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21B2FE-7165-4F88-BF69-BD7D219A281C}" type="slidenum">
              <a:rPr lang="es-ES" altLang="sr-Latn-RS"/>
              <a:pPr/>
              <a:t>2</a:t>
            </a:fld>
            <a:endParaRPr lang="es-ES" altLang="sr-Latn-R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6E4CE4-A55B-4235-9FCE-6E012D7109A0}" type="slidenum">
              <a:rPr lang="es-ES" altLang="sr-Latn-RS"/>
              <a:pPr/>
              <a:t>3</a:t>
            </a:fld>
            <a:endParaRPr lang="es-ES" altLang="sr-Latn-R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DCE6DA-40AB-4B0B-8E15-5C9361FE2803}" type="slidenum">
              <a:rPr lang="es-ES" altLang="sr-Latn-RS"/>
              <a:pPr/>
              <a:t>4</a:t>
            </a:fld>
            <a:endParaRPr lang="es-ES" altLang="sr-Latn-R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DB0474-F1E0-4EB5-97DA-2BB8D0BF62EC}" type="slidenum">
              <a:rPr lang="es-ES" altLang="sr-Latn-RS"/>
              <a:pPr/>
              <a:t>5</a:t>
            </a:fld>
            <a:endParaRPr lang="es-ES" altLang="sr-Latn-R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A9FEA3-F682-4055-95F1-B53FECE876AD}" type="slidenum">
              <a:rPr lang="es-ES" altLang="sr-Latn-RS"/>
              <a:pPr/>
              <a:t>6</a:t>
            </a:fld>
            <a:endParaRPr lang="es-ES" altLang="sr-Latn-R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82C1E4-380F-4B29-B22A-FD0D32EC59FD}" type="slidenum">
              <a:rPr lang="es-ES" altLang="sr-Latn-RS"/>
              <a:pPr/>
              <a:t>7</a:t>
            </a:fld>
            <a:endParaRPr lang="es-ES" altLang="sr-Latn-R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47D530-42EB-4DB9-B39E-7C88B8460A04}" type="slidenum">
              <a:rPr lang="es-ES" altLang="sr-Latn-RS"/>
              <a:pPr/>
              <a:t>8</a:t>
            </a:fld>
            <a:endParaRPr lang="es-ES" altLang="sr-Latn-R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8BF5D7-D584-498A-A080-5FB5A7B4466F}" type="slidenum">
              <a:rPr lang="es-ES" altLang="sr-Latn-RS"/>
              <a:pPr/>
              <a:t>9</a:t>
            </a:fld>
            <a:endParaRPr lang="es-ES" altLang="sr-Latn-R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2352F-993C-4B76-9B63-164D772B9F8F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604140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FC2A4-ECB8-4AC1-9B36-7420A6F4E6A7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403931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47C62-78C0-4F85-BA7C-6CDB9B86EF44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195014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BCF30-A8D4-45EC-B5AB-B1E0B6F9C184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143720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50B93-4B82-4286-B10E-27F07A861E98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22056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E6318-255C-4457-8B09-9974EDA3C9A1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411449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FBC38-5DDE-49B0-B27B-D299D40738CC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212167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71ECE-AC9B-4079-8EFE-A728E8B0CA74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227478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18C89-3B7E-46DD-BFC3-3552F82AE28D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191702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15FFB-2D77-42E5-9DC0-9FB54F2BAB71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70360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0A141-4C00-4FD7-977E-1A7C5123CC68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105062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r-Latn-R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r-Latn-RS" smtClean="0"/>
              <a:t>Haga clic para modificar el estilo de texto del patrón</a:t>
            </a:r>
          </a:p>
          <a:p>
            <a:pPr lvl="1"/>
            <a:r>
              <a:rPr lang="es-ES" altLang="sr-Latn-RS" smtClean="0"/>
              <a:t>Segundo nivel</a:t>
            </a:r>
          </a:p>
          <a:p>
            <a:pPr lvl="2"/>
            <a:r>
              <a:rPr lang="es-ES" altLang="sr-Latn-RS" smtClean="0"/>
              <a:t>Tercer nivel</a:t>
            </a:r>
          </a:p>
          <a:p>
            <a:pPr lvl="3"/>
            <a:r>
              <a:rPr lang="es-ES" altLang="sr-Latn-RS" smtClean="0"/>
              <a:t>Cuarto nivel</a:t>
            </a:r>
          </a:p>
          <a:p>
            <a:pPr lvl="4"/>
            <a:r>
              <a:rPr lang="es-ES" altLang="sr-Latn-R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sr-Latn-R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014184-1C17-4FCB-B961-65A177ACD32C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692275" y="2205038"/>
            <a:ext cx="5688013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Sve</a:t>
            </a:r>
            <a: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nas</a:t>
            </a:r>
            <a: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ne</a:t>
            </a:r>
            <a:r>
              <a:rPr lang="hr-HR" altLang="sr-Latn-R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š</a:t>
            </a:r>
            <a:r>
              <a:rPr lang="en-GB" altLang="sr-Latn-R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to </a:t>
            </a:r>
            <a:r>
              <a:rPr lang="en-GB" altLang="sr-Latn-R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mu</a:t>
            </a:r>
            <a:r>
              <a:rPr lang="hr-HR" altLang="sr-Latn-R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č</a:t>
            </a:r>
            <a:r>
              <a:rPr lang="en-GB" altLang="sr-Latn-RS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</a:t>
            </a:r>
            <a: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, </a:t>
            </a:r>
            <a:b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</a:br>
            <a:r>
              <a:rPr lang="en-GB" altLang="sr-Latn-R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jel’da</a:t>
            </a:r>
            <a: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...?</a:t>
            </a:r>
            <a:endParaRPr lang="en-GB" altLang="sr-Latn-RS" sz="4000" b="1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1557338"/>
            <a:ext cx="6192837" cy="302418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altLang="sr-Latn-R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Pogledaj</a:t>
            </a:r>
            <a:r>
              <a:rPr lang="en-GB" altLang="sr-Latn-RS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oko</a:t>
            </a:r>
            <a:r>
              <a:rPr lang="en-GB" altLang="sr-Latn-RS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sebe</a:t>
            </a:r>
            <a:r>
              <a:rPr lang="en-GB" altLang="sr-Latn-RS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</a:t>
            </a:r>
            <a:r>
              <a:rPr lang="en-GB" altLang="sr-Latn-RS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budi</a:t>
            </a:r>
            <a:r>
              <a:rPr lang="en-GB" altLang="sr-Latn-RS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zahvalan</a:t>
            </a:r>
            <a:r>
              <a:rPr lang="en-GB" altLang="sr-Latn-RS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za</a:t>
            </a:r>
            <a:r>
              <a:rPr lang="en-GB" altLang="sr-Latn-RS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sve</a:t>
            </a:r>
            <a:r>
              <a:rPr lang="en-GB" altLang="sr-Latn-RS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hr-HR" altLang="sr-Latn-R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š</a:t>
            </a:r>
            <a:r>
              <a:rPr lang="en-GB" altLang="sr-Latn-R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to </a:t>
            </a:r>
            <a:r>
              <a:rPr lang="en-GB" altLang="sr-Latn-R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ti</a:t>
            </a:r>
            <a:r>
              <a:rPr lang="en-GB" altLang="sr-Latn-RS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se </a:t>
            </a:r>
            <a:r>
              <a:rPr lang="en-GB" altLang="sr-Latn-R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pru</a:t>
            </a:r>
            <a:r>
              <a:rPr lang="hr-HR" altLang="sr-Latn-RS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ž</a:t>
            </a:r>
            <a:r>
              <a:rPr lang="en-GB" altLang="sr-Latn-R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</a:t>
            </a:r>
            <a:r>
              <a:rPr lang="hr-HR" altLang="sr-Latn-R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!</a:t>
            </a:r>
            <a:endParaRPr lang="en-GB" altLang="sr-Latn-R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sr-Latn-RS"/>
          </a:p>
        </p:txBody>
      </p:sp>
      <p:pic>
        <p:nvPicPr>
          <p:cNvPr id="12296" name="Picture 8" descr="Porquelasdiferencias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292725" cy="3738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5184775" y="404813"/>
            <a:ext cx="395922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 dirty="0" smtClean="0">
                <a:solidFill>
                  <a:srgbClr val="FF3300"/>
                </a:solidFill>
              </a:rPr>
              <a:t>Mr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z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i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š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 </a:t>
            </a:r>
            <a:r>
              <a:rPr lang="hr-HR" altLang="sr-Latn-RS" sz="4000" b="1" dirty="0" err="1" smtClean="0">
                <a:solidFill>
                  <a:srgbClr val="FF3300"/>
                </a:solidFill>
              </a:rPr>
              <a:t>š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kolu</a:t>
            </a:r>
            <a:r>
              <a:rPr lang="en-GB" altLang="sr-Latn-RS" sz="4000" b="1" dirty="0">
                <a:solidFill>
                  <a:srgbClr val="FF3300"/>
                </a:solidFill>
              </a:rPr>
              <a:t>…?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-323850" y="4724400"/>
            <a:ext cx="395922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Oni ne!</a:t>
            </a:r>
          </a:p>
        </p:txBody>
      </p:sp>
      <p:pic>
        <p:nvPicPr>
          <p:cNvPr id="12304" name="Picture 16" descr="Porquelasdiferencias1A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73438" y="2781300"/>
            <a:ext cx="5770562" cy="4076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/>
      <p:bldP spid="123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sr-Latn-RS"/>
          </a:p>
        </p:txBody>
      </p:sp>
      <p:pic>
        <p:nvPicPr>
          <p:cNvPr id="13320" name="Picture 8" descr="Porquelasdiferencias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792538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22" name="Picture 10" descr="Porquelasdiferencias3 A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22600" y="2533650"/>
            <a:ext cx="6121400" cy="4324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4932363" y="404813"/>
            <a:ext cx="395922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 dirty="0" err="1" smtClean="0">
                <a:solidFill>
                  <a:srgbClr val="FF3300"/>
                </a:solidFill>
              </a:rPr>
              <a:t>Mrzi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š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kada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te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t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j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eraju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 </a:t>
            </a:r>
            <a:r>
              <a:rPr lang="en-GB" altLang="sr-Latn-RS" sz="4000" b="1" dirty="0">
                <a:solidFill>
                  <a:srgbClr val="FF3300"/>
                </a:solidFill>
              </a:rPr>
              <a:t>da 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jede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š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...?</a:t>
            </a:r>
            <a:endParaRPr lang="en-GB" altLang="sr-Latn-RS" sz="4000" b="1" dirty="0">
              <a:solidFill>
                <a:srgbClr val="FF3300"/>
              </a:solidFill>
            </a:endParaRP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0" y="4941888"/>
            <a:ext cx="3384550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Oni mrze glad!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5" grpId="0"/>
      <p:bldP spid="133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sr-Latn-RS"/>
          </a:p>
        </p:txBody>
      </p:sp>
      <p:pic>
        <p:nvPicPr>
          <p:cNvPr id="14344" name="Picture 8" descr="Porquelasdiferencias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549275"/>
            <a:ext cx="4208463" cy="6308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6" name="Picture 10" descr="Porquelasdiferencias5 A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549275"/>
            <a:ext cx="4208462" cy="6308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39750" y="5387975"/>
            <a:ext cx="395922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r-HR" altLang="sr-Latn-RS" sz="4000" b="1" dirty="0" smtClean="0">
                <a:solidFill>
                  <a:srgbClr val="FF3300"/>
                </a:solidFill>
              </a:rPr>
              <a:t>Ž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ivimo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na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dijeti</a:t>
            </a:r>
            <a:r>
              <a:rPr lang="en-GB" altLang="sr-Latn-RS" sz="4000" b="1" dirty="0">
                <a:solidFill>
                  <a:srgbClr val="FF3300"/>
                </a:solidFill>
              </a:rPr>
              <a:t>..?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4932363" y="5387975"/>
            <a:ext cx="395922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Mnogi umiru od gladi!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9" grpId="0"/>
      <p:bldP spid="143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sr-Latn-RS"/>
          </a:p>
        </p:txBody>
      </p:sp>
      <p:pic>
        <p:nvPicPr>
          <p:cNvPr id="15368" name="Picture 8" descr="Porquelasdiferencias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75175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70" name="Picture 10" descr="Porquelasdiferencias4 A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0"/>
            <a:ext cx="4575175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4797425"/>
            <a:ext cx="4500563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 dirty="0" err="1" smtClean="0">
                <a:solidFill>
                  <a:srgbClr val="FF3300"/>
                </a:solidFill>
              </a:rPr>
              <a:t>Misli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š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 </a:t>
            </a:r>
            <a:r>
              <a:rPr lang="en-GB" altLang="sr-Latn-RS" sz="4000" b="1" dirty="0">
                <a:solidFill>
                  <a:srgbClr val="FF3300"/>
                </a:solidFill>
              </a:rPr>
              <a:t>da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roditelji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previ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š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e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brinu</a:t>
            </a:r>
            <a:r>
              <a:rPr lang="en-GB" altLang="sr-Latn-RS" sz="4000" b="1" dirty="0">
                <a:solidFill>
                  <a:srgbClr val="FF3300"/>
                </a:solidFill>
              </a:rPr>
              <a:t> o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tebi</a:t>
            </a:r>
            <a:r>
              <a:rPr lang="en-GB" altLang="sr-Latn-RS" sz="4000" b="1" dirty="0">
                <a:solidFill>
                  <a:srgbClr val="FF3300"/>
                </a:solidFill>
              </a:rPr>
              <a:t>..?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4643438" y="5084763"/>
            <a:ext cx="4500562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Oni nemaju roditelje!!!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3" grpId="0"/>
      <p:bldP spid="153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sr-Latn-RS"/>
          </a:p>
        </p:txBody>
      </p:sp>
      <p:pic>
        <p:nvPicPr>
          <p:cNvPr id="16392" name="Picture 8" descr="Porquelasdiferencias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04813"/>
            <a:ext cx="5148263" cy="3636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94" name="Picture 10" descr="Porquelasdiferencias2A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5988" y="0"/>
            <a:ext cx="4418012" cy="6021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4797425"/>
            <a:ext cx="4500563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 dirty="0" err="1" smtClean="0">
                <a:solidFill>
                  <a:srgbClr val="FF3300"/>
                </a:solidFill>
              </a:rPr>
              <a:t>Dosa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đ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uju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nam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uobi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č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ajene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igre</a:t>
            </a:r>
            <a:r>
              <a:rPr lang="en-GB" altLang="sr-Latn-RS" sz="4000" b="1" dirty="0">
                <a:solidFill>
                  <a:srgbClr val="FF3300"/>
                </a:solidFill>
              </a:rPr>
              <a:t>...?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643438" y="5272088"/>
            <a:ext cx="4500562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Kod njih nema izbora!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/>
      <p:bldP spid="163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adidas-superstar-dboss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2565400"/>
            <a:ext cx="3333750" cy="333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9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2133600"/>
            <a:ext cx="3810000" cy="4400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333375"/>
            <a:ext cx="4500563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r-HR" altLang="sr-Latn-RS" sz="4000" b="1" dirty="0" smtClean="0">
                <a:solidFill>
                  <a:srgbClr val="FF3300"/>
                </a:solidFill>
              </a:rPr>
              <a:t>Ž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eli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š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 </a:t>
            </a:r>
            <a:r>
              <a:rPr lang="en-GB" altLang="sr-Latn-RS" sz="4000" b="1" dirty="0">
                <a:solidFill>
                  <a:srgbClr val="FF3300"/>
                </a:solidFill>
              </a:rPr>
              <a:t>Adidas a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kupe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ti</a:t>
            </a:r>
            <a:r>
              <a:rPr lang="en-GB" altLang="sr-Latn-RS" sz="4000" b="1" dirty="0">
                <a:solidFill>
                  <a:srgbClr val="FF3300"/>
                </a:solidFill>
              </a:rPr>
              <a:t> Nike...?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5038725" y="333375"/>
            <a:ext cx="410527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Oni imaju samo ovu marku!!!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  <p:bldP spid="184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Porquelasdiferencias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580063" cy="3941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5" name="Picture 7" descr="Porquelasdiferencias6 A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2865438"/>
            <a:ext cx="5651500" cy="399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643438" y="765175"/>
            <a:ext cx="4500562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 dirty="0" err="1" smtClean="0">
                <a:solidFill>
                  <a:srgbClr val="FF3300"/>
                </a:solidFill>
              </a:rPr>
              <a:t>Mrzi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š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kad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te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po</a:t>
            </a:r>
            <a:r>
              <a:rPr lang="hr-HR" altLang="sr-Latn-RS" sz="4000" b="1" dirty="0" smtClean="0">
                <a:solidFill>
                  <a:srgbClr val="FF3300"/>
                </a:solidFill>
              </a:rPr>
              <a:t>š</a:t>
            </a:r>
            <a:r>
              <a:rPr lang="en-GB" altLang="sr-Latn-RS" sz="4000" b="1" dirty="0" err="1" smtClean="0">
                <a:solidFill>
                  <a:srgbClr val="FF3300"/>
                </a:solidFill>
              </a:rPr>
              <a:t>alju</a:t>
            </a:r>
            <a:r>
              <a:rPr lang="en-GB" altLang="sr-Latn-RS" sz="4000" b="1" dirty="0" smtClean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na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spavanje</a:t>
            </a:r>
            <a:r>
              <a:rPr lang="en-GB" altLang="sr-Latn-RS" sz="4000" b="1" dirty="0">
                <a:solidFill>
                  <a:srgbClr val="FF3300"/>
                </a:solidFill>
              </a:rPr>
              <a:t>...?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76200" y="4581525"/>
            <a:ext cx="3562350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Neki se ljudi najradije ne bi probudili...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174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sr-Latn-RS"/>
              <a:t>NO TE QUEJES!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051050" y="2205038"/>
            <a:ext cx="5400675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 </a:t>
            </a:r>
            <a:r>
              <a:rPr lang="en-GB" altLang="sr-Latn-R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ako</a:t>
            </a:r>
            <a:r>
              <a:rPr lang="en-GB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te</a:t>
            </a:r>
            <a:r>
              <a:rPr lang="en-GB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jo</a:t>
            </a:r>
            <a:r>
              <a:rPr lang="hr-HR" altLang="sr-Latn-R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š</a:t>
            </a:r>
            <a:r>
              <a:rPr lang="en-GB" altLang="sr-Latn-R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ne</a:t>
            </a:r>
            <a:r>
              <a:rPr lang="hr-HR" altLang="sr-Latn-R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š</a:t>
            </a:r>
            <a:r>
              <a:rPr lang="en-GB" altLang="sr-Latn-R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to mu</a:t>
            </a:r>
            <a:r>
              <a:rPr lang="hr-HR" altLang="sr-Latn-R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č</a:t>
            </a:r>
            <a:r>
              <a:rPr lang="en-GB" altLang="sr-Latn-R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</a:t>
            </a:r>
            <a:r>
              <a:rPr lang="en-GB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theme/theme1.xml><?xml version="1.0" encoding="utf-8"?>
<a:theme xmlns:a="http://schemas.openxmlformats.org/drawingml/2006/main" name="Dali_te_nesto_muci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Dali_te_nesto_muci</Template>
  <TotalTime>68</TotalTime>
  <Words>148</Words>
  <Application>Microsoft Office PowerPoint</Application>
  <PresentationFormat>Prikaz na zaslonu (4:3)</PresentationFormat>
  <Paragraphs>28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Dali_te_nesto_muci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NO TE QUEJES!</vt:lpstr>
      <vt:lpstr>Pogledaj oko sebe i budi zahvalan za sve što ti se pruža!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Nikola Bistrovic</dc:creator>
  <cp:lastModifiedBy>Nikola Bistrovic</cp:lastModifiedBy>
  <cp:revision>2</cp:revision>
  <dcterms:created xsi:type="dcterms:W3CDTF">2016-11-22T09:45:10Z</dcterms:created>
  <dcterms:modified xsi:type="dcterms:W3CDTF">2016-11-22T10:55:30Z</dcterms:modified>
</cp:coreProperties>
</file>