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58" r:id="rId10"/>
    <p:sldId id="256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0929"/>
  </p:normalViewPr>
  <p:slideViewPr>
    <p:cSldViewPr>
      <p:cViewPr varScale="1">
        <p:scale>
          <a:sx n="55" d="100"/>
          <a:sy n="55" d="100"/>
        </p:scale>
        <p:origin x="128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58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B4E5062-5B78-478B-8435-2FCE15D959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12E8DA8-D024-4905-BF2A-F2E5904CE0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sr-Latn-R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3B9C694-F9D1-48A1-A030-50CFA12C3AD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0DB53B9-9255-4305-8AA9-32C9F8B878D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A88589-664F-47F2-9F66-6F93811A1845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F5718189-81B2-4B00-8912-BBBA473E32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7171" name="Rectangle 1027">
            <a:extLst>
              <a:ext uri="{FF2B5EF4-FFF2-40B4-BE49-F238E27FC236}">
                <a16:creationId xmlns:a16="http://schemas.microsoft.com/office/drawing/2014/main" id="{635855A4-EC14-428B-A113-DD59C1F7AC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 altLang="sr-Latn-RS"/>
          </a:p>
        </p:txBody>
      </p:sp>
      <p:sp>
        <p:nvSpPr>
          <p:cNvPr id="7172" name="Rectangle 1028">
            <a:extLst>
              <a:ext uri="{FF2B5EF4-FFF2-40B4-BE49-F238E27FC236}">
                <a16:creationId xmlns:a16="http://schemas.microsoft.com/office/drawing/2014/main" id="{676FF01C-D4D8-4B4C-9610-9E8CD99F7DA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1029">
            <a:extLst>
              <a:ext uri="{FF2B5EF4-FFF2-40B4-BE49-F238E27FC236}">
                <a16:creationId xmlns:a16="http://schemas.microsoft.com/office/drawing/2014/main" id="{C5397AAF-87CC-404B-9A76-09F99BC5121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/>
              <a:t>Haga clic para modificar el estilo de texto del patrón</a:t>
            </a:r>
          </a:p>
          <a:p>
            <a:pPr lvl="1"/>
            <a:r>
              <a:rPr lang="es-ES" altLang="sr-Latn-RS"/>
              <a:t>Segundo nivel</a:t>
            </a:r>
          </a:p>
          <a:p>
            <a:pPr lvl="2"/>
            <a:r>
              <a:rPr lang="es-ES" altLang="sr-Latn-RS"/>
              <a:t>Tercer nivel</a:t>
            </a:r>
          </a:p>
          <a:p>
            <a:pPr lvl="3"/>
            <a:r>
              <a:rPr lang="es-ES" altLang="sr-Latn-RS"/>
              <a:t>Cuarto nivel</a:t>
            </a:r>
          </a:p>
          <a:p>
            <a:pPr lvl="4"/>
            <a:r>
              <a:rPr lang="es-ES" altLang="sr-Latn-RS"/>
              <a:t>Quinto nivel</a:t>
            </a:r>
          </a:p>
        </p:txBody>
      </p:sp>
      <p:sp>
        <p:nvSpPr>
          <p:cNvPr id="7174" name="Rectangle 1030">
            <a:extLst>
              <a:ext uri="{FF2B5EF4-FFF2-40B4-BE49-F238E27FC236}">
                <a16:creationId xmlns:a16="http://schemas.microsoft.com/office/drawing/2014/main" id="{9040769E-6A89-47AE-8069-BCFD20F467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sr-Latn-RS"/>
          </a:p>
        </p:txBody>
      </p:sp>
      <p:sp>
        <p:nvSpPr>
          <p:cNvPr id="7175" name="Rectangle 1031">
            <a:extLst>
              <a:ext uri="{FF2B5EF4-FFF2-40B4-BE49-F238E27FC236}">
                <a16:creationId xmlns:a16="http://schemas.microsoft.com/office/drawing/2014/main" id="{AD965F6C-EF5E-4BD9-B9CC-F8D3FCE2ED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2B89A7-C871-4E54-9377-D44C380E39FD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7C1CF94-5B2D-4AEE-B980-209D9105AF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5E203-BA3F-4A07-A288-447348024B3A}" type="slidenum">
              <a:rPr lang="es-ES" altLang="sr-Latn-RS"/>
              <a:pPr/>
              <a:t>1</a:t>
            </a:fld>
            <a:endParaRPr lang="es-ES" altLang="sr-Latn-R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C2152E2F-DDDA-4B41-8F76-8BE2B22CAD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AA2EA0C-E4D7-46CB-B0D9-0294489EB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D8352D97-0FB6-4BCE-BB70-383AB2A962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1E7AE-505D-4C35-B8FF-A2F59E5ED587}" type="slidenum">
              <a:rPr lang="es-ES" altLang="sr-Latn-RS"/>
              <a:pPr/>
              <a:t>10</a:t>
            </a:fld>
            <a:endParaRPr lang="es-ES" altLang="sr-Latn-R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53FACF6-8856-47E6-BB46-22D6B2347F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2F71B8D-2600-4A41-8E07-854251301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626B465-49AB-449D-8EF7-97C616375F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71138-D6FF-40DC-9878-C224122AEFCF}" type="slidenum">
              <a:rPr lang="es-ES" altLang="sr-Latn-RS"/>
              <a:pPr/>
              <a:t>2</a:t>
            </a:fld>
            <a:endParaRPr lang="es-ES" altLang="sr-Latn-R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89CF1294-93FA-4522-8C90-AAE5817BC9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2C5D870-ED61-4DBF-8E21-5B9CAD9A6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E3784F4-CD9C-4080-B393-B2CB0BF8DB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E150D-5228-4E5B-AB71-56080BF57136}" type="slidenum">
              <a:rPr lang="es-ES" altLang="sr-Latn-RS"/>
              <a:pPr/>
              <a:t>3</a:t>
            </a:fld>
            <a:endParaRPr lang="es-ES" altLang="sr-Latn-R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3A70107C-E3A1-4000-A741-3FA69776647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977AE71-92A8-4074-811A-D777D0249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31576179-50E0-4A69-A237-B581E1099B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93C7F-53E7-453C-9463-D5A60FE8AB36}" type="slidenum">
              <a:rPr lang="es-ES" altLang="sr-Latn-RS"/>
              <a:pPr/>
              <a:t>4</a:t>
            </a:fld>
            <a:endParaRPr lang="es-ES" altLang="sr-Latn-R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EF307B0-97D3-4FA3-8F6D-D96C24FD57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A693298-6D8B-4239-B4C6-BE4AAB34C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E76C59D-3F41-48B1-A8F3-3D8530412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ACAFF-AE6C-431D-B1FB-7D4A0FC6DC25}" type="slidenum">
              <a:rPr lang="es-ES" altLang="sr-Latn-RS"/>
              <a:pPr/>
              <a:t>5</a:t>
            </a:fld>
            <a:endParaRPr lang="es-ES" altLang="sr-Latn-R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934BD0E8-636F-437A-B8E6-C835282C60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06A1D03-FEFC-4FB7-A535-075DEEAC7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207FB73-4C59-418B-8B46-DA7AA2C60E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BE3997-1F62-4DCD-A06D-37F832EB1DD1}" type="slidenum">
              <a:rPr lang="es-ES" altLang="sr-Latn-RS"/>
              <a:pPr/>
              <a:t>6</a:t>
            </a:fld>
            <a:endParaRPr lang="es-ES" altLang="sr-Latn-R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EDB58446-8D97-4012-B5DA-4ACC4F439E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CE874CB-ED3F-41E9-877E-14DBB4A40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5B18851-1C1B-4BA5-A16F-33E6A6A03B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4B946-2813-4AAF-B82C-4EB9179E1288}" type="slidenum">
              <a:rPr lang="es-ES" altLang="sr-Latn-RS"/>
              <a:pPr/>
              <a:t>7</a:t>
            </a:fld>
            <a:endParaRPr lang="es-ES" altLang="sr-Latn-R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FABA22B-46A0-45A1-9526-C3A672C321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8419822-90C5-436A-AC99-636638D0E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007F3EF7-D52B-4D3F-B7A4-C722688120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179078-34A2-485A-B47B-107CFBB1E347}" type="slidenum">
              <a:rPr lang="es-ES" altLang="sr-Latn-RS"/>
              <a:pPr/>
              <a:t>8</a:t>
            </a:fld>
            <a:endParaRPr lang="es-ES" altLang="sr-Latn-R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278260C5-668B-40B8-8291-8FA652199B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3388433-03A5-4E2E-AC46-62C5F382D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A167DE4-34B8-4720-BCB4-8AD51AD21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51983-24E4-4212-A771-F93E30D943A4}" type="slidenum">
              <a:rPr lang="es-ES" altLang="sr-Latn-RS"/>
              <a:pPr/>
              <a:t>9</a:t>
            </a:fld>
            <a:endParaRPr lang="es-ES" altLang="sr-Latn-R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24C54688-3854-49D9-A460-E09901A3CF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4C0DFA6-AD01-442B-A215-E2183DCF8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576BAD-D10B-4D30-A535-97313446E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D7C7FC1-12CE-4304-9CCC-25B283BA8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76FE1F4-AB53-4A34-8F6D-711F1B4B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6853E30-3F93-47DC-8FB5-2C3044BD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463F117-32D8-493A-B184-D797F976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57E12-9ADC-48E4-AF5D-6907137A444C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14383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AD9E3-ACDE-4B41-BFEF-19ACCFB0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CFDF7E6-D71A-4979-BD7F-C99BCDBE9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66A2FDC-F4F4-4A17-914B-9CE56FCD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D36DFA0-1880-4C12-8FA2-CA8A1369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6D5DE75-BDD9-487E-9451-51876D04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235A4-B960-4C65-A50E-FF88E13C7571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64709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AE84769-E2EE-4CA4-9980-AE0F22062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B58774E-8039-4450-BFE8-ACE28FD8E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206B6B8-139A-4DB8-8879-A6596898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72E405C-11CB-4684-8352-0C97A2651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65D75D8-C6A2-43EF-988F-1ECFB0F88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3202A-D955-41B9-884B-72C8B390AD3E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67935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A8142D-31A2-4F98-95FD-50A4EDBD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8D3D7D7-6A49-4C1C-98F4-4927465F3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41283A8-05DE-44B7-B00D-8910A68B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C347E4E-DD37-4EAF-802C-CE7EF7AE7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68CBF89-BB3C-4916-811D-3D57B8756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2ED91-15DA-4455-86AE-FF7F1F5D0D7A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30076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CD0014-2BE1-4E85-B993-824844DC9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7EB2648-7C39-4A2B-9179-000819904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17F74D-C0B4-49AC-AC42-44C5356A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3E3143-C512-41A2-9699-FDE5082B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83E1212-B5C7-4708-AB89-69F5F4D6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9358C-4784-4FF7-9733-348F6D9C236B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286146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26E82D-24B6-4F05-9296-D5E62FB4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EB8847-0B47-46D9-8B8D-622959926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6F698E0-727A-44E4-8F97-CC2A603E9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D60DE99-3F1D-497F-AD99-28FF282E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350F835-FD99-4F79-83E8-AACE42B0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E5DFF5E-5CB0-420B-8D61-2EC9029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F2F9D-BC01-46EE-89CE-97FA8E74745D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380134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7393B8-FE80-452A-B27E-62D2DF8E7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30F59FD-3E76-4801-A105-34F633FAD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152B7E0-EBFE-4C2F-BE10-11AB560DF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E6FFB74-B2D9-418E-873F-D0DA36A72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32C1C1F-8861-4873-83D0-AA227E567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4E8A390-DF3A-4756-B82F-0EFA55B3E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E9135B5-EAF9-49F5-8115-23863D80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5498040-B78B-4987-804E-99A8DCF0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741F6-6203-43AA-A2BE-685F4C33AA98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248453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79DF1F-0E73-41FA-A93C-3D7BEE0D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79100D0-7649-4B2E-826B-5839E57F1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CD58DD0-6753-4A63-94D8-60B2467F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C07DED9-BC80-4E15-A0BA-24CB2B465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E24C9-F0F3-4167-A719-11F538F5F79F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245836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9FF3796-593F-4E66-A797-4154FE11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84E865D-3B72-4F20-876B-5D960129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9A87977-8E2F-48E8-8E94-66F65724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C08E9-868D-46E0-8A08-BA9FE2647406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51308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47E3AA-6CAD-4119-8840-9C2BC22C9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809813-ABF7-4CA5-83EE-2D012240E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6555487-3BAE-4C8C-95F4-0237284B3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555DD8A-3D81-4441-BB8D-38F7749F7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50BAA80-6E72-43CD-AB80-D1CFD809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6424DE7-2650-4789-843D-56BB2D96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03AE1-E43A-4CF0-8296-8CB63F3A6B77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44971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F352BF-F548-43FB-A28A-1BDB4E290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0EADB20-2182-4032-B69F-A953383CC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86C6B9C-6F9C-441A-8F5E-05B2079B6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0ACCDD9-61AE-438B-B20E-42842A086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89ABE31-7DF0-4BB2-A864-380D2AE0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5C8C9ED-C098-4024-AD9B-FB9999E3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8C409-96D8-48E7-8AE6-4686BF7FCE7E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  <p:extLst>
      <p:ext uri="{BB962C8B-B14F-4D97-AF65-F5344CB8AC3E}">
        <p14:creationId xmlns:p14="http://schemas.microsoft.com/office/powerpoint/2010/main" val="143869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CB9552-A792-4FFC-9318-CE9CB99D8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277F2D-8EFB-4230-BE7C-235B5CD4A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r-Latn-RS"/>
              <a:t>Haga clic para modificar el estilo de texto del patrón</a:t>
            </a:r>
          </a:p>
          <a:p>
            <a:pPr lvl="1"/>
            <a:r>
              <a:rPr lang="es-ES" altLang="sr-Latn-RS"/>
              <a:t>Segundo nivel</a:t>
            </a:r>
          </a:p>
          <a:p>
            <a:pPr lvl="2"/>
            <a:r>
              <a:rPr lang="es-ES" altLang="sr-Latn-RS"/>
              <a:t>Tercer nivel</a:t>
            </a:r>
          </a:p>
          <a:p>
            <a:pPr lvl="3"/>
            <a:r>
              <a:rPr lang="es-ES" altLang="sr-Latn-RS"/>
              <a:t>Cuarto nivel</a:t>
            </a:r>
          </a:p>
          <a:p>
            <a:pPr lvl="4"/>
            <a:r>
              <a:rPr lang="es-ES" altLang="sr-Latn-R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A24A6B-9F93-4CF4-B3AB-9802A0D871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sr-Latn-R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F5CA96-C7C5-46E9-9BBD-1B46F09AA2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sr-Latn-R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5952F3-75A2-46E6-8DFB-8B9566EC47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75D558-10A3-4F2F-9077-3EDDF499C386}" type="slidenum">
              <a:rPr lang="es-ES" altLang="sr-Latn-RS"/>
              <a:pPr/>
              <a:t>‹#›</a:t>
            </a:fld>
            <a:endParaRPr lang="es-E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>
            <a:extLst>
              <a:ext uri="{FF2B5EF4-FFF2-40B4-BE49-F238E27FC236}">
                <a16:creationId xmlns:a16="http://schemas.microsoft.com/office/drawing/2014/main" id="{1DCB72F2-B4B2-4552-951C-D571C2036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205038"/>
            <a:ext cx="5688013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Sve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nas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ne</a:t>
            </a:r>
            <a:r>
              <a:rPr lang="hr-HR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 mu</a:t>
            </a:r>
            <a:r>
              <a:rPr lang="hr-HR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č</a:t>
            </a:r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, </a:t>
            </a:r>
            <a:b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r>
              <a:rPr lang="en-GB" altLang="sr-Latn-R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jel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’</a:t>
            </a:r>
            <a:r>
              <a:rPr lang="hr-HR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da...?</a:t>
            </a:r>
            <a:endParaRPr lang="en-GB" altLang="sr-Latn-RS" sz="4000" b="1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46A272-5890-40C6-B93E-C50193AD18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1557338"/>
            <a:ext cx="6192837" cy="3024187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Pogledaj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oko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sebe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budi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zahvalan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za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sve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hr-HR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ti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se </a:t>
            </a:r>
            <a:r>
              <a:rPr lang="en-GB" altLang="sr-Latn-R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pru</a:t>
            </a:r>
            <a:r>
              <a:rPr lang="hr-HR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ž</a:t>
            </a:r>
            <a:r>
              <a:rPr lang="en-GB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</a:t>
            </a:r>
            <a:r>
              <a:rPr lang="hr-HR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!</a:t>
            </a:r>
            <a:endParaRPr lang="en-GB" altLang="sr-Latn-R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17">
            <a:extLst>
              <a:ext uri="{FF2B5EF4-FFF2-40B4-BE49-F238E27FC236}">
                <a16:creationId xmlns:a16="http://schemas.microsoft.com/office/drawing/2014/main" id="{A01A489F-4E9F-4BF7-9C5F-822BBCE78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2296" name="Picture 8" descr="Porquelasdiferencias1">
            <a:extLst>
              <a:ext uri="{FF2B5EF4-FFF2-40B4-BE49-F238E27FC236}">
                <a16:creationId xmlns:a16="http://schemas.microsoft.com/office/drawing/2014/main" id="{48F18191-90D1-40E1-B368-153322D48D73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292725" cy="3738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1" name="Rectangle 13">
            <a:extLst>
              <a:ext uri="{FF2B5EF4-FFF2-40B4-BE49-F238E27FC236}">
                <a16:creationId xmlns:a16="http://schemas.microsoft.com/office/drawing/2014/main" id="{D6C8629B-793B-4366-8412-95EE452C5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775" y="404813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 err="1">
                <a:solidFill>
                  <a:srgbClr val="FF3300"/>
                </a:solidFill>
              </a:rPr>
              <a:t>Mrzi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kolu</a:t>
            </a:r>
            <a:r>
              <a:rPr lang="en-GB" altLang="sr-Latn-RS" sz="4000" b="1" dirty="0">
                <a:solidFill>
                  <a:srgbClr val="FF3300"/>
                </a:solidFill>
              </a:rPr>
              <a:t>…?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01C53BBD-8777-4921-AFBF-2B20519BF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3850" y="4724400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ne!</a:t>
            </a:r>
          </a:p>
        </p:txBody>
      </p:sp>
      <p:pic>
        <p:nvPicPr>
          <p:cNvPr id="12304" name="Picture 16" descr="Porquelasdiferencias1A">
            <a:extLst>
              <a:ext uri="{FF2B5EF4-FFF2-40B4-BE49-F238E27FC236}">
                <a16:creationId xmlns:a16="http://schemas.microsoft.com/office/drawing/2014/main" id="{F3EF0957-07A5-4D3D-AAE5-DEFD0606EC53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73438" y="2781300"/>
            <a:ext cx="5770562" cy="4076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Rectangle 11">
            <a:extLst>
              <a:ext uri="{FF2B5EF4-FFF2-40B4-BE49-F238E27FC236}">
                <a16:creationId xmlns:a16="http://schemas.microsoft.com/office/drawing/2014/main" id="{323CAE87-34AC-4ECF-B9F6-0F21019B3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3320" name="Picture 8" descr="Porquelasdiferencias3">
            <a:extLst>
              <a:ext uri="{FF2B5EF4-FFF2-40B4-BE49-F238E27FC236}">
                <a16:creationId xmlns:a16="http://schemas.microsoft.com/office/drawing/2014/main" id="{9F7DDDEA-156A-411C-9886-4573738A2BE8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792538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2" name="Picture 10" descr="Porquelasdiferencias3 A">
            <a:extLst>
              <a:ext uri="{FF2B5EF4-FFF2-40B4-BE49-F238E27FC236}">
                <a16:creationId xmlns:a16="http://schemas.microsoft.com/office/drawing/2014/main" id="{D844086A-6DC5-401F-9373-738E5C30582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2600" y="2533650"/>
            <a:ext cx="6121400" cy="4324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25" name="Rectangle 13">
            <a:extLst>
              <a:ext uri="{FF2B5EF4-FFF2-40B4-BE49-F238E27FC236}">
                <a16:creationId xmlns:a16="http://schemas.microsoft.com/office/drawing/2014/main" id="{ECEE91DF-0242-4A97-A5BF-A0E9FAD04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04813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 err="1">
                <a:solidFill>
                  <a:srgbClr val="FF3300"/>
                </a:solidFill>
              </a:rPr>
              <a:t>Mrzi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kada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te</a:t>
            </a:r>
            <a:r>
              <a:rPr lang="en-GB" altLang="sr-Latn-RS" sz="4000" b="1" dirty="0">
                <a:solidFill>
                  <a:srgbClr val="FF3300"/>
                </a:solidFill>
              </a:rPr>
              <a:t> t</a:t>
            </a:r>
            <a:r>
              <a:rPr lang="hr-HR" altLang="sr-Latn-RS" sz="4000" b="1" dirty="0">
                <a:solidFill>
                  <a:srgbClr val="FF3300"/>
                </a:solidFill>
              </a:rPr>
              <a:t>j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eraju</a:t>
            </a:r>
            <a:r>
              <a:rPr lang="en-GB" altLang="sr-Latn-RS" sz="4000" b="1" dirty="0">
                <a:solidFill>
                  <a:srgbClr val="FF3300"/>
                </a:solidFill>
              </a:rPr>
              <a:t> da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jede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>
                <a:solidFill>
                  <a:srgbClr val="FF3300"/>
                </a:solidFill>
              </a:rPr>
              <a:t>...?</a:t>
            </a:r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5662251C-EF9E-4967-810C-8B01BA18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41888"/>
            <a:ext cx="3384550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mrze glad!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/>
      <p:bldP spid="133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Rectangle 11">
            <a:extLst>
              <a:ext uri="{FF2B5EF4-FFF2-40B4-BE49-F238E27FC236}">
                <a16:creationId xmlns:a16="http://schemas.microsoft.com/office/drawing/2014/main" id="{58EAEBEF-C2AF-4995-935E-3D3C445AB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4344" name="Picture 8" descr="Porquelasdiferencias5">
            <a:extLst>
              <a:ext uri="{FF2B5EF4-FFF2-40B4-BE49-F238E27FC236}">
                <a16:creationId xmlns:a16="http://schemas.microsoft.com/office/drawing/2014/main" id="{7165A1CB-ABC2-49F7-B1BA-4ADE0E7DE49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549275"/>
            <a:ext cx="4208463" cy="6308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6" name="Picture 10" descr="Porquelasdiferencias5 A">
            <a:extLst>
              <a:ext uri="{FF2B5EF4-FFF2-40B4-BE49-F238E27FC236}">
                <a16:creationId xmlns:a16="http://schemas.microsoft.com/office/drawing/2014/main" id="{820AF026-6637-4B33-8CF2-2752B03F9C4C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549275"/>
            <a:ext cx="4208462" cy="6308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9" name="Rectangle 13">
            <a:extLst>
              <a:ext uri="{FF2B5EF4-FFF2-40B4-BE49-F238E27FC236}">
                <a16:creationId xmlns:a16="http://schemas.microsoft.com/office/drawing/2014/main" id="{4D3C902A-6637-43B5-81FC-4DE212969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387975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4000" b="1" dirty="0">
                <a:solidFill>
                  <a:srgbClr val="FF3300"/>
                </a:solidFill>
              </a:rPr>
              <a:t>Ž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ivi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na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dijeti</a:t>
            </a:r>
            <a:r>
              <a:rPr lang="en-GB" altLang="sr-Latn-RS" sz="40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6F244DFB-CEFA-4B3D-8ADE-332C8C95F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5387975"/>
            <a:ext cx="395922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Mnogi umiru od gladi!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/>
      <p:bldP spid="143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Rectangle 11">
            <a:extLst>
              <a:ext uri="{FF2B5EF4-FFF2-40B4-BE49-F238E27FC236}">
                <a16:creationId xmlns:a16="http://schemas.microsoft.com/office/drawing/2014/main" id="{C1874FC2-76F9-4E1D-B7B5-4E4B44ADE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5368" name="Picture 8" descr="Porquelasdiferencias4">
            <a:extLst>
              <a:ext uri="{FF2B5EF4-FFF2-40B4-BE49-F238E27FC236}">
                <a16:creationId xmlns:a16="http://schemas.microsoft.com/office/drawing/2014/main" id="{996CCE88-0976-47C8-B729-BD89460FEB6E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7517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70" name="Picture 10" descr="Porquelasdiferencias4 A">
            <a:extLst>
              <a:ext uri="{FF2B5EF4-FFF2-40B4-BE49-F238E27FC236}">
                <a16:creationId xmlns:a16="http://schemas.microsoft.com/office/drawing/2014/main" id="{6C68CF88-AAEF-4D87-9619-DE8236CC819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0"/>
            <a:ext cx="457517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73" name="Rectangle 13">
            <a:extLst>
              <a:ext uri="{FF2B5EF4-FFF2-40B4-BE49-F238E27FC236}">
                <a16:creationId xmlns:a16="http://schemas.microsoft.com/office/drawing/2014/main" id="{E8C9716E-02C9-4E88-B34D-1BC2BA630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7425"/>
            <a:ext cx="4500563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 err="1">
                <a:solidFill>
                  <a:srgbClr val="FF3300"/>
                </a:solidFill>
              </a:rPr>
              <a:t>Misli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>
                <a:solidFill>
                  <a:srgbClr val="FF3300"/>
                </a:solidFill>
              </a:rPr>
              <a:t> da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roditelji</a:t>
            </a:r>
            <a:r>
              <a:rPr lang="en-GB" altLang="sr-Latn-RS" sz="4000" b="1" dirty="0">
                <a:solidFill>
                  <a:srgbClr val="FF3300"/>
                </a:solidFill>
              </a:rPr>
              <a:t> previse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brinu</a:t>
            </a:r>
            <a:r>
              <a:rPr lang="en-GB" altLang="sr-Latn-RS" sz="4000" b="1" dirty="0">
                <a:solidFill>
                  <a:srgbClr val="FF3300"/>
                </a:solidFill>
              </a:rPr>
              <a:t> o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tebi</a:t>
            </a:r>
            <a:r>
              <a:rPr lang="en-GB" altLang="sr-Latn-RS" sz="40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45AE3A77-B38A-45D5-A02F-154FE4FD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5084763"/>
            <a:ext cx="4500562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nemaju roditelje!!!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3" grpId="0"/>
      <p:bldP spid="153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Rectangle 11">
            <a:extLst>
              <a:ext uri="{FF2B5EF4-FFF2-40B4-BE49-F238E27FC236}">
                <a16:creationId xmlns:a16="http://schemas.microsoft.com/office/drawing/2014/main" id="{1586C5A6-63EF-4F28-87BF-87634C453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r-Latn-RS"/>
          </a:p>
        </p:txBody>
      </p:sp>
      <p:pic>
        <p:nvPicPr>
          <p:cNvPr id="16392" name="Picture 8" descr="Porquelasdiferencias2">
            <a:extLst>
              <a:ext uri="{FF2B5EF4-FFF2-40B4-BE49-F238E27FC236}">
                <a16:creationId xmlns:a16="http://schemas.microsoft.com/office/drawing/2014/main" id="{546A6103-467D-4CE0-A577-8FC088774B7F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04813"/>
            <a:ext cx="5148263" cy="3636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94" name="Picture 10" descr="Porquelasdiferencias2A">
            <a:extLst>
              <a:ext uri="{FF2B5EF4-FFF2-40B4-BE49-F238E27FC236}">
                <a16:creationId xmlns:a16="http://schemas.microsoft.com/office/drawing/2014/main" id="{986E258A-8ED2-41A5-AE2F-049B3978EB25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5988" y="0"/>
            <a:ext cx="4418012" cy="6021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7" name="Rectangle 13">
            <a:extLst>
              <a:ext uri="{FF2B5EF4-FFF2-40B4-BE49-F238E27FC236}">
                <a16:creationId xmlns:a16="http://schemas.microsoft.com/office/drawing/2014/main" id="{49E234ED-63CE-48AB-9806-8A7AD08A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7425"/>
            <a:ext cx="4500563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 err="1">
                <a:solidFill>
                  <a:srgbClr val="FF3300"/>
                </a:solidFill>
              </a:rPr>
              <a:t>Dosa</a:t>
            </a:r>
            <a:r>
              <a:rPr lang="hr-HR" altLang="sr-Latn-RS" sz="4000" b="1" dirty="0">
                <a:solidFill>
                  <a:srgbClr val="FF3300"/>
                </a:solidFill>
              </a:rPr>
              <a:t>dne su ti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hr-HR" altLang="sr-Latn-RS" sz="4000" b="1" dirty="0">
                <a:solidFill>
                  <a:srgbClr val="FF3300"/>
                </a:solidFill>
              </a:rPr>
              <a:t>obične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igre</a:t>
            </a:r>
            <a:r>
              <a:rPr lang="en-GB" altLang="sr-Latn-RS" sz="40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DFA440F5-B718-44B6-8A09-0F76B7B0F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5272088"/>
            <a:ext cx="4500562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Kod njih nema izbora!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/>
      <p:bldP spid="16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adidas-superstar-dboss">
            <a:extLst>
              <a:ext uri="{FF2B5EF4-FFF2-40B4-BE49-F238E27FC236}">
                <a16:creationId xmlns:a16="http://schemas.microsoft.com/office/drawing/2014/main" id="{3370FECB-1CBF-4EE3-A827-0AB27D32900B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565400"/>
            <a:ext cx="3333750" cy="333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9" name="Picture 7">
            <a:extLst>
              <a:ext uri="{FF2B5EF4-FFF2-40B4-BE49-F238E27FC236}">
                <a16:creationId xmlns:a16="http://schemas.microsoft.com/office/drawing/2014/main" id="{DA085625-A30C-442F-B9B3-E1BA3F442DB1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2133600"/>
            <a:ext cx="3810000" cy="4400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2" name="Rectangle 10">
            <a:extLst>
              <a:ext uri="{FF2B5EF4-FFF2-40B4-BE49-F238E27FC236}">
                <a16:creationId xmlns:a16="http://schemas.microsoft.com/office/drawing/2014/main" id="{8E6115BC-A71F-4FD2-B69D-E2436040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375"/>
            <a:ext cx="4500563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4000" b="1" dirty="0">
                <a:solidFill>
                  <a:srgbClr val="FF3300"/>
                </a:solidFill>
              </a:rPr>
              <a:t>Ž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elis</a:t>
            </a:r>
            <a:r>
              <a:rPr lang="en-GB" altLang="sr-Latn-RS" sz="4000" b="1" dirty="0">
                <a:solidFill>
                  <a:srgbClr val="FF3300"/>
                </a:solidFill>
              </a:rPr>
              <a:t> Adidas a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kupe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ti</a:t>
            </a:r>
            <a:r>
              <a:rPr lang="en-GB" altLang="sr-Latn-RS" sz="4000" b="1" dirty="0">
                <a:solidFill>
                  <a:srgbClr val="FF3300"/>
                </a:solidFill>
              </a:rPr>
              <a:t> Nike?</a:t>
            </a: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CB8DC314-2557-4308-BE00-F33B0E06B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8725" y="333375"/>
            <a:ext cx="4105275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>
                <a:solidFill>
                  <a:srgbClr val="FF3300"/>
                </a:solidFill>
              </a:rPr>
              <a:t>Oni imaju samo ovu marku!!!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184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Porquelasdiferencias6">
            <a:extLst>
              <a:ext uri="{FF2B5EF4-FFF2-40B4-BE49-F238E27FC236}">
                <a16:creationId xmlns:a16="http://schemas.microsoft.com/office/drawing/2014/main" id="{569A6E9F-4655-492C-A46F-1A380FCC8E64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580063" cy="3941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5" name="Picture 7" descr="Porquelasdiferencias6 A">
            <a:extLst>
              <a:ext uri="{FF2B5EF4-FFF2-40B4-BE49-F238E27FC236}">
                <a16:creationId xmlns:a16="http://schemas.microsoft.com/office/drawing/2014/main" id="{767B009F-FAF9-4BB2-9D43-B3B4DCD91F1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2865438"/>
            <a:ext cx="5651500" cy="399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8" name="Rectangle 10">
            <a:extLst>
              <a:ext uri="{FF2B5EF4-FFF2-40B4-BE49-F238E27FC236}">
                <a16:creationId xmlns:a16="http://schemas.microsoft.com/office/drawing/2014/main" id="{55DAA873-6FFB-4405-9BDF-5AA5995DB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765175"/>
            <a:ext cx="4500562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 err="1">
                <a:solidFill>
                  <a:srgbClr val="FF3300"/>
                </a:solidFill>
              </a:rPr>
              <a:t>Mrzi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kad</a:t>
            </a:r>
            <a:r>
              <a:rPr lang="hr-HR" altLang="sr-Latn-RS" sz="4000" b="1" dirty="0">
                <a:solidFill>
                  <a:srgbClr val="FF3300"/>
                </a:solidFill>
              </a:rPr>
              <a:t>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te</a:t>
            </a:r>
            <a:r>
              <a:rPr lang="en-GB" altLang="sr-Latn-RS" sz="4000" b="1" dirty="0">
                <a:solidFill>
                  <a:srgbClr val="FF3300"/>
                </a:solidFill>
              </a:rPr>
              <a:t> po</a:t>
            </a:r>
            <a:r>
              <a:rPr lang="hr-HR" altLang="sr-Latn-RS" sz="4000" b="1" dirty="0">
                <a:solidFill>
                  <a:srgbClr val="FF3300"/>
                </a:solidFill>
              </a:rPr>
              <a:t>š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alju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na</a:t>
            </a:r>
            <a:r>
              <a:rPr lang="en-GB" altLang="sr-Latn-RS" sz="4000" b="1" dirty="0">
                <a:solidFill>
                  <a:srgbClr val="FF3300"/>
                </a:solidFill>
              </a:rPr>
              <a:t>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spavanje</a:t>
            </a:r>
            <a:r>
              <a:rPr lang="en-GB" altLang="sr-Latn-RS" sz="40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86EB4FBC-0888-4172-8902-15A6C7852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581525"/>
            <a:ext cx="3562350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 err="1">
                <a:solidFill>
                  <a:srgbClr val="FF3300"/>
                </a:solidFill>
              </a:rPr>
              <a:t>Neki</a:t>
            </a:r>
            <a:r>
              <a:rPr lang="en-GB" altLang="sr-Latn-RS" sz="4000" b="1" dirty="0">
                <a:solidFill>
                  <a:srgbClr val="FF3300"/>
                </a:solidFill>
              </a:rPr>
              <a:t> se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najradije</a:t>
            </a:r>
            <a:r>
              <a:rPr lang="en-GB" altLang="sr-Latn-RS" sz="4000" b="1" dirty="0">
                <a:solidFill>
                  <a:srgbClr val="FF3300"/>
                </a:solidFill>
              </a:rPr>
              <a:t> ne bi </a:t>
            </a:r>
            <a:r>
              <a:rPr lang="en-GB" altLang="sr-Latn-RS" sz="4000" b="1" dirty="0" err="1">
                <a:solidFill>
                  <a:srgbClr val="FF3300"/>
                </a:solidFill>
              </a:rPr>
              <a:t>probudili</a:t>
            </a:r>
            <a:r>
              <a:rPr lang="en-GB" altLang="sr-Latn-RS" sz="4000" b="1" dirty="0">
                <a:solidFill>
                  <a:srgbClr val="FF3300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359EEDB-DF0F-4BD7-8F5F-4D478696C3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GB" altLang="sr-Latn-RS" sz="4400"/>
              <a:t>NO TE QUEJES!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0D06D65-56CB-46D4-9C68-C5E39C892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205038"/>
            <a:ext cx="540067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 </a:t>
            </a:r>
            <a:r>
              <a:rPr lang="en-GB" altLang="sr-Latn-R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ako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GB" altLang="sr-Latn-R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te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jo</a:t>
            </a:r>
            <a:r>
              <a:rPr lang="hr-HR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ne</a:t>
            </a:r>
            <a:r>
              <a:rPr lang="hr-HR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š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 mu</a:t>
            </a:r>
            <a:r>
              <a:rPr lang="hr-HR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č</a:t>
            </a:r>
            <a:r>
              <a:rPr lang="en-GB" altLang="sr-Latn-R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</a:t>
            </a:r>
            <a:r>
              <a:rPr lang="en-GB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Dali_te_nesto_muci</Template>
  <TotalTime>4</TotalTime>
  <Words>142</Words>
  <Application>Microsoft Office PowerPoint</Application>
  <PresentationFormat>Prikaz na zaslonu (4:3)</PresentationFormat>
  <Paragraphs>28</Paragraphs>
  <Slides>10</Slides>
  <Notes>10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NO TE QUEJES!</vt:lpstr>
      <vt:lpstr>Pogledaj oko sebe i budi zahvalan za sve što ti se pruža!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Nikola Bistrović</dc:creator>
  <cp:lastModifiedBy>Nikola Bistrović</cp:lastModifiedBy>
  <cp:revision>1</cp:revision>
  <dcterms:created xsi:type="dcterms:W3CDTF">2020-01-14T08:38:59Z</dcterms:created>
  <dcterms:modified xsi:type="dcterms:W3CDTF">2020-01-14T08:43:38Z</dcterms:modified>
</cp:coreProperties>
</file>