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4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4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9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2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9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aslosuzana348/eyfywyxkhn592gm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A99B8-D166-4FCA-9E37-5A04F29B4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6" r="-2" b="804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F58B1B-5EC8-4A18-8BA9-801E69948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hr-HR" sz="3600">
                <a:solidFill>
                  <a:schemeClr val="bg1"/>
                </a:solidFill>
              </a:rPr>
              <a:t>SUNČANA STRANA POVIJESTI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CB5959D-8392-4381-89A0-957F224C3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r>
              <a:rPr lang="hr-HR" sz="2000">
                <a:solidFill>
                  <a:schemeClr val="bg1"/>
                </a:solidFill>
              </a:rPr>
              <a:t>6. razred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C14ED7-DFAA-44D1-A01C-0FBDEBA3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hr-HR" sz="2000">
                <a:solidFill>
                  <a:schemeClr val="bg1"/>
                </a:solidFill>
              </a:rPr>
              <a:t>Vrednovanje za učenje</a:t>
            </a:r>
            <a:br>
              <a:rPr lang="hr-HR" sz="2000">
                <a:solidFill>
                  <a:schemeClr val="bg1"/>
                </a:solidFill>
              </a:rPr>
            </a:br>
            <a:endParaRPr lang="hr-HR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01F101-9462-4922-A517-4FC3D5E0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hr-HR" dirty="0"/>
              <a:t>3 – </a:t>
            </a:r>
            <a:r>
              <a:rPr lang="hr-HR" b="0" dirty="0"/>
              <a:t>stvari koje sam naučio i znam</a:t>
            </a:r>
          </a:p>
          <a:p>
            <a:r>
              <a:rPr lang="hr-HR" b="1" dirty="0"/>
              <a:t>2</a:t>
            </a:r>
            <a:r>
              <a:rPr lang="hr-HR" dirty="0"/>
              <a:t> – </a:t>
            </a:r>
            <a:r>
              <a:rPr lang="hr-HR" b="0" dirty="0"/>
              <a:t>stvari koje nisam razumio i potrebno mi je pojašnjenje</a:t>
            </a:r>
          </a:p>
          <a:p>
            <a:r>
              <a:rPr lang="hr-HR" b="1" dirty="0"/>
              <a:t>1</a:t>
            </a:r>
            <a:r>
              <a:rPr lang="hr-HR" dirty="0"/>
              <a:t> – </a:t>
            </a:r>
            <a:r>
              <a:rPr lang="hr-HR" b="0" dirty="0"/>
              <a:t>stvar o kojoj bi volio znati više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Svoje odgovore možete pisati u chat. Hvala!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680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697A91-83A6-4305-9BDA-710DFFAE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980F020C-BF48-4332-ACA9-E3E87D253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85" y="23037"/>
            <a:ext cx="4850090" cy="6811925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4232DEF-8387-44C8-BF5C-4C61D1560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r="-2" b="328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DE7B4CB-76CA-41E9-A587-189B1077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6" y="1340575"/>
            <a:ext cx="3328786" cy="4148019"/>
          </a:xfrm>
          <a:prstGeom prst="rect">
            <a:avLst/>
          </a:prstGeom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A9EE61-E9D9-4C20-B89F-E738E3D9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hr-HR" sz="3100"/>
              <a:t>Bože, pomozi mi da naučim:</a:t>
            </a: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594FD3-6DE7-453F-B13D-ACE709DD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700"/>
              <a:t>Da sreća nije puno imati, već puno davati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700"/>
              <a:t>Da poniznost, a ne oholost, čovjeka čini velikim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700"/>
              <a:t>Da dijeliti raduje više nego gomilati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700"/>
              <a:t>Da je voljeti druge važnije nego biti voljen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700"/>
              <a:t>Da je smisao života živjeti za druge, ne za sebe</a:t>
            </a:r>
          </a:p>
          <a:p>
            <a:pPr>
              <a:lnSpc>
                <a:spcPct val="130000"/>
              </a:lnSpc>
            </a:pPr>
            <a:r>
              <a:rPr lang="hr-HR" sz="1700"/>
              <a:t>Sv. Franjo i sv. Dominik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D1852-1378-4777-9231-AFEDD9F9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B6493-E7E6-4BE4-A1EC-428F0A8BA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 Srednji vijek – V. – XV. st.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 evangelizacija Europe</a:t>
            </a:r>
          </a:p>
          <a:p>
            <a:pPr marL="285750" indent="-285750">
              <a:buFontTx/>
              <a:buChar char="-"/>
            </a:pPr>
            <a:r>
              <a:rPr lang="hr-HR" dirty="0"/>
              <a:t>Benediktinci</a:t>
            </a:r>
          </a:p>
          <a:p>
            <a:pPr marL="285750" indent="-285750">
              <a:buFontTx/>
              <a:buChar char="-"/>
            </a:pPr>
            <a:r>
              <a:rPr lang="hr-HR" dirty="0"/>
              <a:t>Sv. Braća Ćiril i Metoda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 sunčana i tamna strana srednjega vijeka</a:t>
            </a:r>
          </a:p>
        </p:txBody>
      </p:sp>
    </p:spTree>
    <p:extLst>
      <p:ext uri="{BB962C8B-B14F-4D97-AF65-F5344CB8AC3E}">
        <p14:creationId xmlns:p14="http://schemas.microsoft.com/office/powerpoint/2010/main" val="405464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FEC850-D70F-4F53-AFB0-352FEA94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771992-2010-4736-9ACA-E3E4ED2D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hr-HR" sz="3300">
                <a:solidFill>
                  <a:schemeClr val="bg1"/>
                </a:solidFill>
              </a:rPr>
              <a:t>SUNČANA STRANA POVIJESTI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928BEC-981A-4B8F-98FA-839975C5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zgrada, na otvorenom, trava, nebo&#10;&#10;Opis je automatski generiran">
            <a:extLst>
              <a:ext uri="{FF2B5EF4-FFF2-40B4-BE49-F238E27FC236}">
                <a16:creationId xmlns:a16="http://schemas.microsoft.com/office/drawing/2014/main" id="{04CBB902-AF27-46B4-B400-59F332CD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7" y="484630"/>
            <a:ext cx="3358901" cy="25191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515921"/>
            <a:ext cx="5789163" cy="33420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114E9F-2A15-431C-9EF8-E5F1FFEE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8B9C70-F708-443B-82A0-80E311A0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48457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7B94B2-D9B6-4EAC-8CD9-3961D178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9819F1-FFE8-401A-BE53-58E5E78B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hr-HR" sz="1100"/>
              <a:t>REDOVNIŠTVO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hr-HR" sz="1100"/>
              <a:t>Uspavanost Crkve, gasi se duhovni žar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hr-HR" sz="1100"/>
              <a:t>Crkva bogata i moćna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hr-HR" sz="1100"/>
              <a:t>Potreba za promjenom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hr-HR" sz="1100"/>
              <a:t>10. st. – samostan u </a:t>
            </a:r>
            <a:r>
              <a:rPr lang="hr-HR" sz="1100" err="1"/>
              <a:t>Clunyju</a:t>
            </a:r>
            <a:r>
              <a:rPr lang="hr-HR" sz="1100"/>
              <a:t> – POČETAK OBNOVE REDOVNIŠTVA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hr-HR" sz="1100"/>
              <a:t>12. i 13. st. – „prosjački redovi” – franjevci (sv. Franjo) i </a:t>
            </a:r>
            <a:r>
              <a:rPr lang="hr-HR" sz="1100" err="1"/>
              <a:t>domonikanci</a:t>
            </a:r>
            <a:r>
              <a:rPr lang="hr-HR" sz="1100"/>
              <a:t> (sv. Dominik)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6FE760-E70F-4EB9-BCB1-D7795F04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zgrada, nebo, na otvorenom, staro&#10;&#10;Opis je automatski generiran">
            <a:extLst>
              <a:ext uri="{FF2B5EF4-FFF2-40B4-BE49-F238E27FC236}">
                <a16:creationId xmlns:a16="http://schemas.microsoft.com/office/drawing/2014/main" id="{E0DB1DC0-9D24-4067-B043-D86F1472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7" y="3854194"/>
            <a:ext cx="3358901" cy="25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2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D26E04CA-564A-4769-B292-5D6B9D95D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 b="868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C1B65982-678C-436F-ADD5-7566892F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AA150E-3B4C-4FAB-9B3D-3EA09605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6600" b="0" cap="all">
                <a:solidFill>
                  <a:schemeClr val="bg1"/>
                </a:solidFill>
              </a:rPr>
              <a:t>Zadatak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89D73F-E639-49D7-A4D8-F5A7FFEA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906" y="1926016"/>
            <a:ext cx="3055581" cy="302919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Odaberi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jednog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svetaca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načini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karticu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njegovim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podacima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lika 8" descr="Slika na kojoj se prikazuje nebo, na otvorenom, zgrada, staro&#10;&#10;Opis je automatski generiran">
            <a:extLst>
              <a:ext uri="{FF2B5EF4-FFF2-40B4-BE49-F238E27FC236}">
                <a16:creationId xmlns:a16="http://schemas.microsoft.com/office/drawing/2014/main" id="{58431AED-1B28-49C2-A379-EB261DCFF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r="14133" b="-2"/>
          <a:stretch/>
        </p:blipFill>
        <p:spPr>
          <a:xfrm>
            <a:off x="6858020" y="866788"/>
            <a:ext cx="2698992" cy="2530205"/>
          </a:xfrm>
          <a:prstGeom prst="rect">
            <a:avLst/>
          </a:prstGeom>
        </p:spPr>
      </p:pic>
      <p:pic>
        <p:nvPicPr>
          <p:cNvPr id="5" name="Slika 4" descr="Slika na kojoj se prikazuje na otvorenom, bogomolja, crkva&#10;&#10;Opis je automatski generiran">
            <a:extLst>
              <a:ext uri="{FF2B5EF4-FFF2-40B4-BE49-F238E27FC236}">
                <a16:creationId xmlns:a16="http://schemas.microsoft.com/office/drawing/2014/main" id="{DE0D8A11-112E-4E9F-93A3-1AEF9B0E3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10121" b="2"/>
          <a:stretch/>
        </p:blipFill>
        <p:spPr>
          <a:xfrm>
            <a:off x="9557018" y="912464"/>
            <a:ext cx="2633071" cy="2502861"/>
          </a:xfrm>
          <a:prstGeom prst="rect">
            <a:avLst/>
          </a:prstGeom>
        </p:spPr>
      </p:pic>
      <p:pic>
        <p:nvPicPr>
          <p:cNvPr id="7" name="Slika 6" descr="Slika na kojoj se prikazuje zgrada, planina, staro&#10;&#10;Opis je automatski generiran">
            <a:extLst>
              <a:ext uri="{FF2B5EF4-FFF2-40B4-BE49-F238E27FC236}">
                <a16:creationId xmlns:a16="http://schemas.microsoft.com/office/drawing/2014/main" id="{626D0F0D-A17D-4018-A887-B829130A11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r="2" b="2"/>
          <a:stretch/>
        </p:blipFill>
        <p:spPr>
          <a:xfrm>
            <a:off x="1067712" y="3435496"/>
            <a:ext cx="5790310" cy="342250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3FEC850-D70F-4F53-AFB0-352FEA94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2C74E4-198A-4B9C-A2FE-D751FECE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Znanost i umjetnost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928BEC-981A-4B8F-98FA-839975C5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114E9F-2A15-431C-9EF8-E5F1FFEE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7B94B2-D9B6-4EAC-8CD9-3961D178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DF9AAA-B8AC-406D-867F-1968555D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hr-HR" sz="900"/>
              <a:t> crkva daje veliki doprinos u razvoju znanosti i umjetnosti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hr-HR" sz="900"/>
              <a:t> gotovo svi znanstvenici, učenjaci i mislioci srednjega vijeka dolaze iz redova Crkve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hr-HR" sz="900"/>
              <a:t> 6. st. – razvoj osnovne škole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hr-HR" sz="900"/>
              <a:t> osnivanje brojnih sveučilišta – Oxford, Bologna, Pariz, Beč...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hr-HR" sz="900"/>
              <a:t> gradnja katedrali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6FE760-E70F-4EB9-BCB1-D7795F04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4C5E54-F243-4EAF-81AE-9CC81781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84845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B8394A4-EF47-46E0-ACCB-29530F0A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94575" y="856301"/>
            <a:ext cx="64008" cy="2551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979ED9-96AB-4E50-8570-CFA183D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one koji žele više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E50C33-91F3-4237-8F4F-909EF5DB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Istraži i pronađi na internetu UMJETNOST SREDNJEGA VIJEKA!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Ono što ti se dopada objavi na </a:t>
            </a:r>
            <a:r>
              <a:rPr lang="hr-HR" dirty="0" err="1"/>
              <a:t>Padlet</a:t>
            </a:r>
            <a:r>
              <a:rPr lang="hr-HR" dirty="0"/>
              <a:t> ploči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hlinkClick r:id="rId2"/>
              </a:rPr>
              <a:t>https://padlet.com/laslosuzana348/eyfywyxkhn592gmf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49281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5E8"/>
      </a:lt2>
      <a:accent1>
        <a:srgbClr val="DE8F48"/>
      </a:accent1>
      <a:accent2>
        <a:srgbClr val="B0A544"/>
      </a:accent2>
      <a:accent3>
        <a:srgbClr val="92AC58"/>
      </a:accent3>
      <a:accent4>
        <a:srgbClr val="64B446"/>
      </a:accent4>
      <a:accent5>
        <a:srgbClr val="43B954"/>
      </a:accent5>
      <a:accent6>
        <a:srgbClr val="46B383"/>
      </a:accent6>
      <a:hlink>
        <a:srgbClr val="5E85A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F030D1A40D5D4598DFA1CE14E0199F" ma:contentTypeVersion="8" ma:contentTypeDescription="Stvaranje novog dokumenta." ma:contentTypeScope="" ma:versionID="078c959a1065270adfbc62df35be69eb">
  <xsd:schema xmlns:xsd="http://www.w3.org/2001/XMLSchema" xmlns:xs="http://www.w3.org/2001/XMLSchema" xmlns:p="http://schemas.microsoft.com/office/2006/metadata/properties" xmlns:ns2="6f9d9a52-9a19-4fb8-8f6a-b403bff8b76e" targetNamespace="http://schemas.microsoft.com/office/2006/metadata/properties" ma:root="true" ma:fieldsID="e9444750e53e67f52d97948ec426bc03" ns2:_="">
    <xsd:import namespace="6f9d9a52-9a19-4fb8-8f6a-b403bff8b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d9a52-9a19-4fb8-8f6a-b403bff8b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1A06E-0F31-46CC-887B-E611B33D96E5}"/>
</file>

<file path=customXml/itemProps2.xml><?xml version="1.0" encoding="utf-8"?>
<ds:datastoreItem xmlns:ds="http://schemas.openxmlformats.org/officeDocument/2006/customXml" ds:itemID="{C01499B9-0EC3-461F-ABE1-705FA5DF8ED5}"/>
</file>

<file path=customXml/itemProps3.xml><?xml version="1.0" encoding="utf-8"?>
<ds:datastoreItem xmlns:ds="http://schemas.openxmlformats.org/officeDocument/2006/customXml" ds:itemID="{D38A1436-940F-4954-A57B-E3ED6606762A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286</Words>
  <Application>Microsoft Office PowerPoint</Application>
  <PresentationFormat>Široki zaslon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Meiryo</vt:lpstr>
      <vt:lpstr>Arial</vt:lpstr>
      <vt:lpstr>Corbel</vt:lpstr>
      <vt:lpstr>Courier New</vt:lpstr>
      <vt:lpstr>Wingdings</vt:lpstr>
      <vt:lpstr>ShojiVTI</vt:lpstr>
      <vt:lpstr>SUNČANA STRANA POVIJESTI</vt:lpstr>
      <vt:lpstr>Bože, pomozi mi da naučim:</vt:lpstr>
      <vt:lpstr>UVOD</vt:lpstr>
      <vt:lpstr>SUNČANA STRANA POVIJESTI</vt:lpstr>
      <vt:lpstr>PowerPoint prezentacija</vt:lpstr>
      <vt:lpstr>PowerPoint prezentacija</vt:lpstr>
      <vt:lpstr>Zadatak </vt:lpstr>
      <vt:lpstr>Znanost i umjetnost</vt:lpstr>
      <vt:lpstr>Za one koji žele više</vt:lpstr>
      <vt:lpstr>Vrednovanje za učenje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SUNČANA STRANA POVIJESTI</dc:title>
  <dc:creator>SUZANA LASLO</dc:creator>
  <cp:lastModifiedBy>SUZANA LASLO</cp:lastModifiedBy>
  <cp:revision>6</cp:revision>
  <dcterms:created xsi:type="dcterms:W3CDTF">2021-01-26T07:23:28Z</dcterms:created>
  <dcterms:modified xsi:type="dcterms:W3CDTF">2021-01-26T08:10:55Z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0x010100E4F030D1A40D5D4598DFA1CE14E0199F</vt:lpwstr>
  </property>
</Properties>
</file>