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2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243DA3-602E-4F83-9705-008E17A1A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B8648E1-7067-4AF4-A493-4A528C5A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F00E1B-E3A7-4B83-836C-2DF1ECDB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F3DBA5F-626C-4220-B1B3-EC8A4AD6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45E56F4-58D7-45BE-A61E-362CC770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448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61D4D1-E63C-4155-A38B-1F62E0E6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9D39B5B-3838-42D5-9028-D8892C809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F9C7F2-6DA0-487D-8A8E-4A44F5168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B1C0FD-5DC6-4411-B1C7-F67DC1DF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67FB0B3-7FEC-4859-867D-754A802C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37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C47F05E-E35F-48B0-BC6D-8D7E5BFFB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09B5C5D-05CD-4AC8-94EF-9137B2D82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8A6720F-484C-42A2-B2C7-A4C60F92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CC43E2E-FFFA-46B6-8820-8824D55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422E0D-D677-4C24-8908-766BEC84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421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1DDB4B-8611-49CE-8C64-C54EABD7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059C37-7BBA-4B9A-B239-9B57E6B2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661188-995E-4F18-B673-24A698B8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F064676-38C9-4E01-9AD3-317210E1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AB8B7D-88ED-4A14-A70A-BBA02B24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204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4059C2-E1F3-415D-B3E2-1D0CAD56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C90F3FD-21AE-41C2-949E-8D937D3CB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DCC6DC-72FB-4DCD-8C1F-A9CCAA11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D40A6C-57A9-4206-9F5D-C609DCB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69DBD4-C6F3-46E2-BFD4-E055E1BD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657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0E2FD9-862B-48B5-90ED-BB3E9334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396436-11B4-4E87-AA79-198BF3164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195D155-4F4A-40C7-858C-9E968F71E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F22A484-2557-4CC1-AB8C-97F5882D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54DD6F4-E020-430B-A3AA-3B7CE7E6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7C7C796-C571-4F2F-B169-9802B499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799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78D13B-5974-491B-A5E1-AAE4C8FC5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3BCC88E-254A-46B2-BF5F-BAE90401D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D19C2AD-798B-471A-83E2-C81D871E5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C2C40F3-8ED0-45FF-A17F-1CEC46B28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D4B6E48-DFCA-41D4-AD9D-4BE25B1D2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262B974-25C3-4FA3-8CE4-EF503D1E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FFC340D-1521-4433-A427-46681EBB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23D1635-F5DE-420E-A96B-7D56F30E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425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6CF896-B509-4B24-AE9D-89D50A3C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A6CD6FA-3704-4FA0-9806-783760B0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4C70220-ED2D-429F-98F0-F47E78B5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F880BC-5638-422A-8602-D5921096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455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E5EC641-FF31-4AFB-AB2F-9A647C6E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E0D446A-1430-410D-905C-AFC8DC77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A72ABFA-AB61-4CC3-8D09-5BB4C397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48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4AE941-E65D-4DCD-911C-83397C9A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A1C0A9-00B1-4E47-9258-3A2E794F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6C368B9-C589-4B62-9BA8-4AB4DCF86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E7C1536-9972-41EE-9499-3ED6B96D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D792D9E-FE1E-4659-8BEF-46684DD0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1EC1057-58E3-4BDF-88F4-37D2FC18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114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D4D9E7-76CB-48DC-BC72-28A66389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A862A83-FAA5-4230-BEC4-1277C09F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DAC9E6-3568-496B-8305-B2BC0CE99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BAECDAE-589E-4D85-8C97-4C60EF9D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CF46975-A9E8-4457-BA64-592B3D28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F035218-562D-4EEF-A44C-D15F56ED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899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FB1B728-5BCE-4BA3-B8AA-6B8D10EB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3DD4D4D-5D78-413E-A751-E0EF43B8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4CA738-D0FF-4175-AE75-B36A32B1D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48BC-F5EB-4418-9150-38B2E05AFF5D}" type="datetimeFigureOut">
              <a:rPr lang="hr-HR" smtClean="0"/>
              <a:t>3.2.2022.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31E999-DE9F-4CCF-A135-84ACFEDB9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2B6E036-025E-46BD-AD67-47DEA41B6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1623-D197-4903-A3F4-F6D686CD0A0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57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7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EE9944D9-4790-4349-8918-9C7E3C7A3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0DF062F-E5C5-465C-B6E3-F9FFC15AD57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31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EF7377A-123D-4E2A-8C8D-B04DE16C4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A8B6512-BC04-43E4-8542-4B30E8D1147F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199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78A69D1-DD4D-4484-BEE4-F355C0C94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BC05638-F47D-40C8-9AA6-CFD90741DF8B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62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80514B9-5D5F-4074-BDFE-FFF360976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B819262-CDC0-4367-8A7A-A26D5EEA1861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59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60DD861-17DC-462B-848B-4CC74580D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568A3CFD-22A8-4513-89B5-6395C33119B0}"/>
              </a:ext>
            </a:extLst>
          </p:cNvPr>
          <p:cNvSpPr/>
          <p:nvPr/>
        </p:nvSpPr>
        <p:spPr>
          <a:xfrm>
            <a:off x="0" y="923925"/>
            <a:ext cx="12192000" cy="5934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2F2FD3C5-4E30-4D47-9BAC-AB216B2BCFB5}"/>
              </a:ext>
            </a:extLst>
          </p:cNvPr>
          <p:cNvSpPr/>
          <p:nvPr/>
        </p:nvSpPr>
        <p:spPr>
          <a:xfrm>
            <a:off x="9677400" y="5007313"/>
            <a:ext cx="2514600" cy="1050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99D9644-22B5-4349-8245-FC7798DFD02E}"/>
              </a:ext>
            </a:extLst>
          </p:cNvPr>
          <p:cNvSpPr/>
          <p:nvPr/>
        </p:nvSpPr>
        <p:spPr>
          <a:xfrm>
            <a:off x="10363200" y="3333295"/>
            <a:ext cx="1828800" cy="1050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ABAFA5B-FAE1-4DA3-8B1C-D6750EB96F2F}"/>
              </a:ext>
            </a:extLst>
          </p:cNvPr>
          <p:cNvSpPr txBox="1"/>
          <p:nvPr/>
        </p:nvSpPr>
        <p:spPr>
          <a:xfrm>
            <a:off x="1600200" y="2680831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6600" b="1" dirty="0">
                <a:solidFill>
                  <a:srgbClr val="FFC000"/>
                </a:solidFill>
              </a:rPr>
              <a:t>Sunčana strana povijesti (redovništvo, znanost i umjetnost)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F5DA80-640E-4555-B97C-69A4C0E0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3794598"/>
            <a:ext cx="2828925" cy="28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056445F-5204-46B5-8532-25AF9056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7" y="84515"/>
            <a:ext cx="2828925" cy="28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32334DA-1412-4C12-8A33-279BD18A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119865"/>
            <a:ext cx="2828925" cy="28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9DBB45D-4043-4D40-A2E6-6CEF2068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759E974-121A-4530-AFC0-87D43FEBF27C}"/>
              </a:ext>
            </a:extLst>
          </p:cNvPr>
          <p:cNvSpPr/>
          <p:nvPr/>
        </p:nvSpPr>
        <p:spPr>
          <a:xfrm>
            <a:off x="0" y="5619751"/>
            <a:ext cx="12192000" cy="1238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4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3E83C67-675C-48C9-9B2A-81F61898F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39AA0CE-135C-402A-8056-04E56DCB351C}"/>
              </a:ext>
            </a:extLst>
          </p:cNvPr>
          <p:cNvSpPr/>
          <p:nvPr/>
        </p:nvSpPr>
        <p:spPr>
          <a:xfrm>
            <a:off x="0" y="5619751"/>
            <a:ext cx="12192000" cy="1238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93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F2D7A94-0597-4100-8C42-34FA13861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72F56DF-966F-461E-9485-33831A19108F}"/>
              </a:ext>
            </a:extLst>
          </p:cNvPr>
          <p:cNvSpPr/>
          <p:nvPr/>
        </p:nvSpPr>
        <p:spPr>
          <a:xfrm>
            <a:off x="0" y="5619751"/>
            <a:ext cx="12192000" cy="1238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15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9812B8D-0644-4916-B12C-28C7DA66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1A7396-3496-41E1-906E-3D34A6BFB6C4}"/>
              </a:ext>
            </a:extLst>
          </p:cNvPr>
          <p:cNvSpPr/>
          <p:nvPr/>
        </p:nvSpPr>
        <p:spPr>
          <a:xfrm>
            <a:off x="0" y="5619751"/>
            <a:ext cx="10382250" cy="1238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5A70765-9EA9-495D-B37B-4E0B97796640}"/>
              </a:ext>
            </a:extLst>
          </p:cNvPr>
          <p:cNvSpPr/>
          <p:nvPr/>
        </p:nvSpPr>
        <p:spPr>
          <a:xfrm>
            <a:off x="0" y="5895975"/>
            <a:ext cx="12192000" cy="9620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1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905ED8E-C7D2-420B-8204-7E5613905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920AB66-E804-4B25-B03B-59342AF33825}"/>
              </a:ext>
            </a:extLst>
          </p:cNvPr>
          <p:cNvSpPr/>
          <p:nvPr/>
        </p:nvSpPr>
        <p:spPr>
          <a:xfrm>
            <a:off x="0" y="5848349"/>
            <a:ext cx="10382250" cy="10096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A44CD5E-1ADF-4191-8E77-DD22E452F67C}"/>
              </a:ext>
            </a:extLst>
          </p:cNvPr>
          <p:cNvSpPr/>
          <p:nvPr/>
        </p:nvSpPr>
        <p:spPr>
          <a:xfrm>
            <a:off x="0" y="5986009"/>
            <a:ext cx="12192000" cy="8719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96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60DD861-17DC-462B-848B-4CC74580D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568A3CFD-22A8-4513-89B5-6395C33119B0}"/>
              </a:ext>
            </a:extLst>
          </p:cNvPr>
          <p:cNvSpPr/>
          <p:nvPr/>
        </p:nvSpPr>
        <p:spPr>
          <a:xfrm>
            <a:off x="0" y="5807413"/>
            <a:ext cx="12192000" cy="1050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2F2FD3C5-4E30-4D47-9BAC-AB216B2BCFB5}"/>
              </a:ext>
            </a:extLst>
          </p:cNvPr>
          <p:cNvSpPr/>
          <p:nvPr/>
        </p:nvSpPr>
        <p:spPr>
          <a:xfrm>
            <a:off x="9677400" y="5007313"/>
            <a:ext cx="2514600" cy="1050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99D9644-22B5-4349-8245-FC7798DFD02E}"/>
              </a:ext>
            </a:extLst>
          </p:cNvPr>
          <p:cNvSpPr/>
          <p:nvPr/>
        </p:nvSpPr>
        <p:spPr>
          <a:xfrm>
            <a:off x="10363200" y="3333295"/>
            <a:ext cx="1828800" cy="1050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12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55DB1F9-78B3-454E-8A28-99180E683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8EB6AA0-9A7A-44AC-A783-1D959824091A}"/>
              </a:ext>
            </a:extLst>
          </p:cNvPr>
          <p:cNvSpPr/>
          <p:nvPr/>
        </p:nvSpPr>
        <p:spPr>
          <a:xfrm>
            <a:off x="0" y="5413376"/>
            <a:ext cx="10382250" cy="14446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E63BE34-EAAE-44B7-96FD-51F403EDFA20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0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133ADF5-87D8-49C4-8848-31D992371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A75650D-C38B-4753-93D5-CA91F4C3C195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85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4D0BDD5-018C-42FB-A357-9AF8F9F02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8D2EBF1-7DA7-402A-87C2-515AEB4E2BAD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78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3BB8623-BDB3-4390-B75B-139154FF1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5E59C1A-6E08-46B7-84AE-152E7A58B2EA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13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8472ACE-B084-41AC-956A-DB83C466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2BB811B-5580-4C1D-8086-2B03CC841B5E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98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EB24F38-1CF2-473E-9F81-3F4848CB0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165A7B4-3933-46A7-B676-7B26E5FBD754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72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30BA0E6-C86E-4426-845A-68FBDD190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65AB6B9-2E53-421C-B33C-81E2E74577E2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96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FC7DE02-4E9C-4258-8EE0-598D26466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187C0CF-D02A-46C6-9456-F2B339301390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29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53FF108-23F0-4855-8508-E4F6365D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015ECF0-9DAB-42EF-978C-30131EEAB55A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48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7720483-6A04-4681-97B6-1DF2522EB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A8590F2-71A9-45C6-A138-1370190CE17A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76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6B7953B-9BFB-41C3-9208-B2ABBEB3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41A6AA4-6BBA-4D78-B08F-20E23DDFE13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58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739B50B-263E-46F0-89A6-F7BB0D9A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F0A4245-4280-47E3-835A-82ED5BECDC83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612482-2F3E-4251-A105-4DD1714D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C48D02E-9C7A-4B21-AD6A-71750BCF322F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53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22E02C1-8210-423E-A721-C6A74A50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985084B-FA69-4E6F-BBA3-1C60BCFADE85}"/>
              </a:ext>
            </a:extLst>
          </p:cNvPr>
          <p:cNvSpPr/>
          <p:nvPr/>
        </p:nvSpPr>
        <p:spPr>
          <a:xfrm>
            <a:off x="0" y="5886449"/>
            <a:ext cx="12192000" cy="971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5EF00A6-5AFF-4CF6-8975-F2DA6B911C28}"/>
              </a:ext>
            </a:extLst>
          </p:cNvPr>
          <p:cNvSpPr/>
          <p:nvPr/>
        </p:nvSpPr>
        <p:spPr>
          <a:xfrm>
            <a:off x="0" y="5735637"/>
            <a:ext cx="7343775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9705F84F-0BEF-41D7-A6E1-AAF193598DAD}"/>
              </a:ext>
            </a:extLst>
          </p:cNvPr>
          <p:cNvSpPr/>
          <p:nvPr/>
        </p:nvSpPr>
        <p:spPr>
          <a:xfrm>
            <a:off x="8791576" y="5735637"/>
            <a:ext cx="3400424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66CFFAF0-7169-452E-95B8-E2C9D49219AD}"/>
              </a:ext>
            </a:extLst>
          </p:cNvPr>
          <p:cNvSpPr/>
          <p:nvPr/>
        </p:nvSpPr>
        <p:spPr>
          <a:xfrm>
            <a:off x="6267449" y="2895600"/>
            <a:ext cx="895351" cy="3256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75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579BEB4-D4E9-4AAF-A7BC-0E33C9C14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66BC837-819D-433D-B993-3AB2742C395E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300FF85-9B17-48CF-BA3F-E4593950F2D0}"/>
              </a:ext>
            </a:extLst>
          </p:cNvPr>
          <p:cNvSpPr/>
          <p:nvPr/>
        </p:nvSpPr>
        <p:spPr>
          <a:xfrm>
            <a:off x="4762500" y="5220492"/>
            <a:ext cx="1152525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54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374111-6085-486D-8D05-50A24641C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09A4CB-C3B6-4F51-8E7F-BB28584CA3DA}"/>
              </a:ext>
            </a:extLst>
          </p:cNvPr>
          <p:cNvSpPr/>
          <p:nvPr/>
        </p:nvSpPr>
        <p:spPr>
          <a:xfrm>
            <a:off x="0" y="5735637"/>
            <a:ext cx="12192000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56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07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3450A13-3E86-4D03-AFA3-7AF50EB2C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2953ECC-52D4-4860-93D5-D999B8DD79B7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73F61BF-FE1D-4573-A1CC-0F98F811F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B9E5026-B6BF-416F-AEE7-537C978EF62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09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96C8276-D7B3-4E13-85DA-9E48D4E64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548D618-33DC-41EA-96E2-A800469B7A8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6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83A3DFE-39E5-4C70-A651-6A26379B5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33E7C75-7CCD-4C13-B7E1-B89C77B8872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39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FEDA30A-6CA0-41CB-894E-5D06309E3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F023283-5B9D-4A47-B02B-CAD346CBBE7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CFF28-1E29-43E6-9CE8-0C3AF4FA1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330713-8450-4D0C-9606-6915C5D599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D967514-8142-41D8-8674-4A892689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1024766-F338-46C0-817B-15B9B38F7230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97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</Words>
  <Application>Microsoft Office PowerPoint</Application>
  <PresentationFormat>Široki zaslon</PresentationFormat>
  <Paragraphs>1</Paragraphs>
  <Slides>35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7</cp:revision>
  <dcterms:created xsi:type="dcterms:W3CDTF">2022-02-01T11:50:32Z</dcterms:created>
  <dcterms:modified xsi:type="dcterms:W3CDTF">2022-02-03T08:21:19Z</dcterms:modified>
</cp:coreProperties>
</file>