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50C63E-3492-4D46-AA23-A7DD270C4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A4CCF1-BA43-4507-8CD8-6D84233C3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DECDF8-6ACE-4AB9-A794-060C3021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F9D9941-E92C-4E66-9A6D-AB9B55BF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DF48A7C-D0FC-468A-9405-D4DF7F41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840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22BFD-D6FD-47D3-8E65-7B07DE99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087C3B4-C148-4215-8F35-859CDF48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6193491-4151-4DE3-8577-74056424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4BE31B-AA55-4924-8F29-C0112FDF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D11316-EA6E-4FBF-91D3-B473D549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41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1439FD0-DD7F-492E-B92C-28F611DC3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1E52E98-D6AC-422A-8B01-6F8E1677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8ECCF9-6D97-413A-8266-F6BFDD1A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FE37C2C-CCD8-4327-AE44-2813298C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7B18F88-215C-4A2F-ADED-A980F56D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1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467BA3-FBE9-4C07-BFC5-41042F73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326589-5C7A-4963-8B01-1314AF94E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3A35C7-645A-4F0E-BA87-DF8CCEF39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31D511-6C69-4999-A671-A6C98B0A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906EDA-1089-4D0B-8FE1-6462570F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96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05113B-424B-472C-9B47-24558EBA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2AA5C7E-C9BF-4192-B97D-D4BA07A4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775ACDE-7974-4352-BF34-A71C18D4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7F8D41B-EBF6-4CDF-8CEB-D3ADB68D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FA19A3-5285-4C4C-B14C-241EE413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452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70A117-B15F-4F17-A392-4F543D5E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3D6797-E695-426A-AA86-578482CDD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AB19B63-64CB-49FD-A7F8-BFD4F3865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3156744-B792-475F-B388-C6A89E73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D3F337A-E487-4719-844A-D5C4A0FC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7D9FFA0-A4BE-4266-A6D4-57A7F1B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928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912176-DB3C-49F5-AB63-04A3131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234E2B-72C0-4AC6-8A05-B218A1CF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BA3CEF9-AE95-4E38-810A-19CE985BC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78D8D36-6A94-4CCB-91B0-879595539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78FF28F-93F2-4334-AEE0-6344F9FA6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1AF62C3-64C8-4C87-86D1-2FBA69D5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A40E173-2B42-4618-99A2-5FEE3030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56B55C8-E2DD-44DE-BA0F-DA7B3AAE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41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C0DDB-5894-4ADD-A916-0058720A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22EFDAE-E490-488E-B0FD-C91433A4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C647C51-9F62-425A-8CF0-D51D1B6F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AF8B910-ABB6-4B6B-A213-1B6C4F42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238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AE65881-6C67-4960-81AC-D9F0C1ECF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4E73DF6-EAEA-4A5F-9EDE-553FAA38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F24A0F1-8047-400A-8491-5E570B6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31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783F7A-7D7D-40D6-B52D-4F53E4C9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4DCCE1-7E40-4E45-A6A2-744DC669F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0B9A0D3-C48C-452A-BDED-7910FEBF2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BADDDA0-4754-42B8-920F-EB68E722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30AB181-28CB-424A-AEE5-9ECD8419A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C96D0AF-11B0-4052-B8B9-D23AE679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331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BE92AC-2F53-48A4-A621-5F7F1995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DB1193B-78F8-414A-988F-17E4B5984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2E4A2AF-CC58-4357-B04E-B9868A7FE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92207F-6F25-4E33-B811-E51F3CD0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025DA8C-3EEC-43B2-AFAE-E1DC7B16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9C848A2-F1A3-47CF-96ED-B22DC211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61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47AE487-19B4-4331-B738-0F55E8DB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B6B50F0-08A7-4659-8E4C-6EBAEC73D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8D661A-B6AB-4C38-A9F6-0FE263358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42748-87B9-4B0D-9888-6834D205E429}" type="datetimeFigureOut">
              <a:rPr lang="hr-HR" smtClean="0"/>
              <a:t>26.1.2022.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477BB5-8C2A-4BD9-8AEC-61479B8BF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A197CC-03F6-4F70-B779-B75594953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D23D-A3D2-488F-9259-81113993AE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478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812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00EDD5-736D-4C21-A642-DE8430F1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123B41A-24EE-4532-9117-0B7D47055E8A}"/>
              </a:ext>
            </a:extLst>
          </p:cNvPr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5AE76B3-88ED-4195-8A0D-C7CDA31068EA}"/>
              </a:ext>
            </a:extLst>
          </p:cNvPr>
          <p:cNvSpPr/>
          <p:nvPr/>
        </p:nvSpPr>
        <p:spPr>
          <a:xfrm>
            <a:off x="6867525" y="4696618"/>
            <a:ext cx="45624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72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BF86B8F-F055-44E4-8FC4-F9DFBB25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A7CD9C1-B8D9-46A3-9113-E0E7890B0BDB}"/>
              </a:ext>
            </a:extLst>
          </p:cNvPr>
          <p:cNvSpPr/>
          <p:nvPr/>
        </p:nvSpPr>
        <p:spPr>
          <a:xfrm>
            <a:off x="0" y="5857875"/>
            <a:ext cx="7715250" cy="1000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629C3082-BE47-4D1F-83CB-FCEB5D5E652B}"/>
              </a:ext>
            </a:extLst>
          </p:cNvPr>
          <p:cNvSpPr/>
          <p:nvPr/>
        </p:nvSpPr>
        <p:spPr>
          <a:xfrm>
            <a:off x="6943724" y="4996656"/>
            <a:ext cx="628651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835F184-3FBC-4A82-BE3E-555168BBA725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09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E54751-4A60-4B57-B1DA-381E1D55A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B57D54B-861C-43AC-AB87-28879D987A49}"/>
              </a:ext>
            </a:extLst>
          </p:cNvPr>
          <p:cNvSpPr/>
          <p:nvPr/>
        </p:nvSpPr>
        <p:spPr>
          <a:xfrm>
            <a:off x="0" y="5735637"/>
            <a:ext cx="68865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A2D9870-44C5-4EA2-B61D-C04435AC58FF}"/>
              </a:ext>
            </a:extLst>
          </p:cNvPr>
          <p:cNvSpPr/>
          <p:nvPr/>
        </p:nvSpPr>
        <p:spPr>
          <a:xfrm>
            <a:off x="0" y="6438900"/>
            <a:ext cx="12192000" cy="41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49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D07F0E-C41C-4B52-B196-7F131A53A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32BBAA0-58DA-4437-A0FA-7F7323F764E4}"/>
              </a:ext>
            </a:extLst>
          </p:cNvPr>
          <p:cNvSpPr/>
          <p:nvPr/>
        </p:nvSpPr>
        <p:spPr>
          <a:xfrm>
            <a:off x="0" y="5735637"/>
            <a:ext cx="52101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70859E7-27EE-4BFC-A86F-10F4169F6A61}"/>
              </a:ext>
            </a:extLst>
          </p:cNvPr>
          <p:cNvSpPr/>
          <p:nvPr/>
        </p:nvSpPr>
        <p:spPr>
          <a:xfrm rot="235111">
            <a:off x="8890393" y="5753915"/>
            <a:ext cx="32670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9BB7E4D6-18AE-4867-9394-AEC2F3B7563F}"/>
              </a:ext>
            </a:extLst>
          </p:cNvPr>
          <p:cNvSpPr/>
          <p:nvPr/>
        </p:nvSpPr>
        <p:spPr>
          <a:xfrm rot="540416">
            <a:off x="4985143" y="6489716"/>
            <a:ext cx="32670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13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8B78081-02A8-4DAD-A14D-B1F738300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5A69D12-1866-4DF7-AE9F-D1D7662441AD}"/>
              </a:ext>
            </a:extLst>
          </p:cNvPr>
          <p:cNvSpPr/>
          <p:nvPr/>
        </p:nvSpPr>
        <p:spPr>
          <a:xfrm>
            <a:off x="0" y="5735637"/>
            <a:ext cx="6096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E07D28A-FE7F-4849-8D39-F15EC5FCD979}"/>
              </a:ext>
            </a:extLst>
          </p:cNvPr>
          <p:cNvSpPr/>
          <p:nvPr/>
        </p:nvSpPr>
        <p:spPr>
          <a:xfrm>
            <a:off x="8467725" y="5735636"/>
            <a:ext cx="37242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791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EC6A5E6-C097-49EA-99F8-5055B3634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5255547-3CE5-419F-B7F5-67CCE26FB583}"/>
              </a:ext>
            </a:extLst>
          </p:cNvPr>
          <p:cNvSpPr/>
          <p:nvPr/>
        </p:nvSpPr>
        <p:spPr>
          <a:xfrm>
            <a:off x="5267325" y="2948781"/>
            <a:ext cx="3705225" cy="11223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400" dirty="0"/>
              <a:t>SPOJI PAROVE </a:t>
            </a:r>
          </a:p>
        </p:txBody>
      </p:sp>
    </p:spTree>
    <p:extLst>
      <p:ext uri="{BB962C8B-B14F-4D97-AF65-F5344CB8AC3E}">
        <p14:creationId xmlns:p14="http://schemas.microsoft.com/office/powerpoint/2010/main" val="128358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55DEEC8-4C53-42DF-8A30-F100EC4A3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2E1301E-439A-4D86-877D-FBC02FD8A3CA}"/>
              </a:ext>
            </a:extLst>
          </p:cNvPr>
          <p:cNvSpPr/>
          <p:nvPr/>
        </p:nvSpPr>
        <p:spPr>
          <a:xfrm>
            <a:off x="0" y="5735637"/>
            <a:ext cx="500062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0BD5624-CF39-4F24-9E27-7BACB4D00119}"/>
              </a:ext>
            </a:extLst>
          </p:cNvPr>
          <p:cNvSpPr/>
          <p:nvPr/>
        </p:nvSpPr>
        <p:spPr>
          <a:xfrm>
            <a:off x="8639175" y="5781675"/>
            <a:ext cx="3552825" cy="10763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83209F37-DDA2-4581-A21B-FB286086EF60}"/>
              </a:ext>
            </a:extLst>
          </p:cNvPr>
          <p:cNvSpPr/>
          <p:nvPr/>
        </p:nvSpPr>
        <p:spPr>
          <a:xfrm rot="466747">
            <a:off x="8467725" y="5971130"/>
            <a:ext cx="3552825" cy="10763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290FC28B-D988-4FB7-96D7-AECF53B543E6}"/>
              </a:ext>
            </a:extLst>
          </p:cNvPr>
          <p:cNvSpPr/>
          <p:nvPr/>
        </p:nvSpPr>
        <p:spPr>
          <a:xfrm rot="858211">
            <a:off x="4780515" y="6411912"/>
            <a:ext cx="3552825" cy="10763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09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0D8CB4E-7584-4DFF-96E2-1BF0B9AA9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B43D846-4704-4A79-9033-83C5D237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F22DEE6-D7D5-4D2F-8B4B-F443A50C0016}"/>
              </a:ext>
            </a:extLst>
          </p:cNvPr>
          <p:cNvSpPr/>
          <p:nvPr/>
        </p:nvSpPr>
        <p:spPr>
          <a:xfrm>
            <a:off x="1" y="5438775"/>
            <a:ext cx="12192000" cy="1373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50DE90F-1F29-4B9A-8ABB-A7FC0B6C6ED7}"/>
              </a:ext>
            </a:extLst>
          </p:cNvPr>
          <p:cNvSpPr/>
          <p:nvPr/>
        </p:nvSpPr>
        <p:spPr>
          <a:xfrm>
            <a:off x="152401" y="1885950"/>
            <a:ext cx="5191124" cy="5078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75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E06D458-E61B-4796-8045-5FFEF4E81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7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96FC11B-4567-45DA-AAAD-D20D5949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C8609DC-33D0-459B-834B-6E8D8837A03F}"/>
              </a:ext>
            </a:extLst>
          </p:cNvPr>
          <p:cNvSpPr/>
          <p:nvPr/>
        </p:nvSpPr>
        <p:spPr>
          <a:xfrm>
            <a:off x="0" y="5905500"/>
            <a:ext cx="1219200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052F7CF-A939-4296-9381-5D5004F602D8}"/>
              </a:ext>
            </a:extLst>
          </p:cNvPr>
          <p:cNvSpPr/>
          <p:nvPr/>
        </p:nvSpPr>
        <p:spPr>
          <a:xfrm>
            <a:off x="266700" y="5735637"/>
            <a:ext cx="5743575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957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356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F83806B-E983-4E0B-8192-7F58CF10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3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1C28401-2FED-4A3E-9459-50AD36CD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9494003-2D9A-4C3C-ABAC-1A37338BD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5DCCC24-BCE8-43E7-957F-01F8D4421E6E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031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2DB9866-8100-4F5D-AE9E-3651ACE4F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2F3B3D1-5663-42BA-A98B-1BD1DFBE2713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830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FE1214-DEA7-4276-8B98-060DC7F4F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CD9CF66-684B-4BAA-9872-7CAE963C65F9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783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7ABF03C-EB11-41EB-97F4-24A31214D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55F9F0F-C4C7-4297-A5DD-F8C325E3CE4C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717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A704C-8C74-430F-9F4C-2E6061E5E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0714634-9EF7-41CA-A637-C287C12E2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03954A-BAA7-412C-B924-29297E1B9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A6DB4EB-92F4-419F-9A29-4F98434B09BE}"/>
              </a:ext>
            </a:extLst>
          </p:cNvPr>
          <p:cNvSpPr/>
          <p:nvPr/>
        </p:nvSpPr>
        <p:spPr>
          <a:xfrm>
            <a:off x="0" y="5038725"/>
            <a:ext cx="12192000" cy="18192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160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</Words>
  <Application>Microsoft Office PowerPoint</Application>
  <PresentationFormat>Široki zaslon</PresentationFormat>
  <Paragraphs>1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7</cp:revision>
  <dcterms:created xsi:type="dcterms:W3CDTF">2022-01-26T09:00:56Z</dcterms:created>
  <dcterms:modified xsi:type="dcterms:W3CDTF">2022-01-26T09:13:04Z</dcterms:modified>
</cp:coreProperties>
</file>