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  <p:sldMasterId id="2147483661" r:id="rId6"/>
  </p:sldMasterIdLst>
  <p:sldIdLst>
    <p:sldId id="256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8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6866" name="Rectangle 2"/>
            <p:cNvSpPr>
              <a:spLocks noChangeArrowheads="1"/>
            </p:cNvSpPr>
            <p:nvPr/>
          </p:nvSpPr>
          <p:spPr bwMode="hidden">
            <a:xfrm>
              <a:off x="5568" y="2160"/>
              <a:ext cx="192" cy="216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6867" name="Rectangle 3"/>
            <p:cNvSpPr>
              <a:spLocks noChangeArrowheads="1"/>
            </p:cNvSpPr>
            <p:nvPr/>
          </p:nvSpPr>
          <p:spPr bwMode="white">
            <a:xfrm>
              <a:off x="1632" y="2160"/>
              <a:ext cx="3936" cy="2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384" cy="225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pic>
          <p:nvPicPr>
            <p:cNvPr id="36874" name="Picture 10" descr="ARTBANNA"/>
            <p:cNvPicPr>
              <a:picLocks noChangeAspect="1" noChangeArrowheads="1"/>
            </p:cNvPicPr>
            <p:nvPr/>
          </p:nvPicPr>
          <p:blipFill>
            <a:blip r:embed="rId2"/>
            <a:srcRect r="58453"/>
            <a:stretch>
              <a:fillRect/>
            </a:stretch>
          </p:blipFill>
          <p:spPr bwMode="invGray">
            <a:xfrm>
              <a:off x="1632" y="0"/>
              <a:ext cx="4128" cy="994"/>
            </a:xfrm>
            <a:prstGeom prst="rect">
              <a:avLst/>
            </a:prstGeom>
            <a:noFill/>
          </p:spPr>
        </p:pic>
        <p:pic>
          <p:nvPicPr>
            <p:cNvPr id="36875" name="Picture 11" descr="ARTBANND"/>
            <p:cNvPicPr>
              <a:picLocks noChangeAspect="1" noChangeArrowheads="1"/>
            </p:cNvPicPr>
            <p:nvPr/>
          </p:nvPicPr>
          <p:blipFill>
            <a:blip r:embed="rId3"/>
            <a:srcRect l="64000"/>
            <a:stretch>
              <a:fillRect/>
            </a:stretch>
          </p:blipFill>
          <p:spPr bwMode="invGray">
            <a:xfrm>
              <a:off x="0" y="0"/>
              <a:ext cx="1296" cy="360"/>
            </a:xfrm>
            <a:prstGeom prst="rect">
              <a:avLst/>
            </a:prstGeom>
            <a:noFill/>
          </p:spPr>
        </p:pic>
        <p:pic>
          <p:nvPicPr>
            <p:cNvPr id="36876" name="Picture 12" descr="ARTHSEP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40" y="2016"/>
              <a:ext cx="1800" cy="60"/>
            </a:xfrm>
            <a:prstGeom prst="rect">
              <a:avLst/>
            </a:prstGeom>
            <a:noFill/>
          </p:spPr>
        </p:pic>
        <p:sp>
          <p:nvSpPr>
            <p:cNvPr id="36877" name="Rectangle 13"/>
            <p:cNvSpPr>
              <a:spLocks noChangeArrowheads="1"/>
            </p:cNvSpPr>
            <p:nvPr/>
          </p:nvSpPr>
          <p:spPr bwMode="hidden">
            <a:xfrm>
              <a:off x="1776" y="4224"/>
              <a:ext cx="2448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810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AB6C67-1A6F-47F9-8CCF-78D52FABF2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C5430-F2B7-4C8C-8828-B68EE612BF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hr-H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A611D-FC70-4F65-9E9B-06C485DEA1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6C67-1A6F-47F9-8CCF-78D52FABF2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3A2-1E79-4436-BB5F-15BD2E051B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C786-83C7-41A9-ABD6-5E210CFA7B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517D-EF9A-4C42-A317-F2A25EAD62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FB7-E287-4F0D-B945-5FDE8CFF2F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131-1BE0-4A0C-9834-3A3F9B01B0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D59E-9A0F-4FE6-A350-30FFDB5A49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2087-AF8C-4945-9F97-0FA0691195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373A2-1E79-4436-BB5F-15BD2E051B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387-70C4-403E-80F7-2AE00712CA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5430-F2B7-4C8C-8828-B68EE612BF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611D-FC70-4F65-9E9B-06C485DEA1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AC786-83C7-41A9-ABD6-5E210CFA7B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2517D-EF9A-4C42-A317-F2A25EAD62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59FB7-E287-4F0D-B945-5FDE8CFF2F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8131-1BE0-4A0C-9834-3A3F9B01B0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DD59E-9A0F-4FE6-A350-30FFDB5A49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42087-AF8C-4945-9F97-0FA0691195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87387-70C4-403E-80F7-2AE00712CA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6667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6666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hidden">
            <a:xfrm>
              <a:off x="5568" y="1152"/>
              <a:ext cx="192" cy="316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123" name="Rectangle 3"/>
            <p:cNvSpPr>
              <a:spLocks noChangeArrowheads="1"/>
            </p:cNvSpPr>
            <p:nvPr/>
          </p:nvSpPr>
          <p:spPr bwMode="white">
            <a:xfrm>
              <a:off x="1632" y="1152"/>
              <a:ext cx="393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384" cy="225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pic>
          <p:nvPicPr>
            <p:cNvPr id="5131" name="Picture 11" descr="ARTBANNA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invGray">
            <a:xfrm>
              <a:off x="1728" y="0"/>
              <a:ext cx="3600" cy="360"/>
            </a:xfrm>
            <a:prstGeom prst="rect">
              <a:avLst/>
            </a:prstGeom>
            <a:noFill/>
          </p:spPr>
        </p:pic>
        <p:pic>
          <p:nvPicPr>
            <p:cNvPr id="5132" name="Picture 12" descr="ARTBANND"/>
            <p:cNvPicPr>
              <a:picLocks noChangeAspect="1" noChangeArrowheads="1"/>
            </p:cNvPicPr>
            <p:nvPr/>
          </p:nvPicPr>
          <p:blipFill>
            <a:blip r:embed="rId14"/>
            <a:srcRect l="64000"/>
            <a:stretch>
              <a:fillRect/>
            </a:stretch>
          </p:blipFill>
          <p:spPr bwMode="invGray">
            <a:xfrm>
              <a:off x="0" y="0"/>
              <a:ext cx="1296" cy="360"/>
            </a:xfrm>
            <a:prstGeom prst="rect">
              <a:avLst/>
            </a:prstGeom>
            <a:noFill/>
          </p:spPr>
        </p:pic>
        <p:pic>
          <p:nvPicPr>
            <p:cNvPr id="5133" name="Picture 13" descr="ARTHSEPA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gray">
            <a:xfrm>
              <a:off x="144" y="1104"/>
              <a:ext cx="1800" cy="60"/>
            </a:xfrm>
            <a:prstGeom prst="rect">
              <a:avLst/>
            </a:prstGeom>
            <a:noFill/>
          </p:spPr>
        </p:pic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1776" y="4224"/>
              <a:ext cx="2448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2E72CA-5012-4DEC-8F70-02E9A3B74B0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E72CA-5012-4DEC-8F70-02E9A3B74B0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143000"/>
          </a:xfrm>
        </p:spPr>
        <p:txBody>
          <a:bodyPr/>
          <a:lstStyle/>
          <a:p>
            <a:r>
              <a:rPr lang="hr-HR" sz="6000" dirty="0"/>
              <a:t>Pastiri Kristove Crkve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9938" name="Picture 2" descr="C:\Users\Nikola\Desktop\6666666 CRKVA - NOVI BOŽJI NAROD\hbkn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62" name="Picture 2" descr="http://www.biskupija-varazdinska.hr/images/stories/Biskupija/KARTA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357166"/>
            <a:ext cx="213148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3200" b="1" dirty="0"/>
              <a:t>Varaždinska</a:t>
            </a:r>
          </a:p>
          <a:p>
            <a:pPr algn="ctr"/>
            <a:r>
              <a:rPr lang="hr-HR" sz="3200" b="1" dirty="0"/>
              <a:t>biskupija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250" t="27778" r="37500" b="11805"/>
          <a:stretch>
            <a:fillRect/>
          </a:stretch>
        </p:blipFill>
        <p:spPr bwMode="auto">
          <a:xfrm>
            <a:off x="0" y="21418"/>
            <a:ext cx="6286512" cy="68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3571876"/>
            <a:ext cx="4214842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Štrigovski</a:t>
            </a:r>
          </a:p>
          <a:p>
            <a:pPr algn="ctr"/>
            <a:r>
              <a:rPr lang="hr-HR" sz="3200" b="1" dirty="0"/>
              <a:t>dekanat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8948" y="3062377"/>
            <a:ext cx="1391728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Crkva</a:t>
            </a:r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2109162" y="862644"/>
            <a:ext cx="1746847" cy="2216986"/>
          </a:xfrm>
          <a:prstGeom prst="curvedConnector3">
            <a:avLst>
              <a:gd name="adj1" fmla="val 50000"/>
            </a:avLst>
          </a:prstGeom>
          <a:ln w="571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848" y="267419"/>
            <a:ext cx="1345240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 anchorCtr="1"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misterij</a:t>
            </a: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ili</a:t>
            </a: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otajstvo</a:t>
            </a: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4265763" y="1485903"/>
            <a:ext cx="2286001" cy="763438"/>
          </a:xfrm>
          <a:prstGeom prst="curvedConnector3">
            <a:avLst>
              <a:gd name="adj1" fmla="val -566"/>
            </a:avLst>
          </a:prstGeom>
          <a:ln w="571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9891" y="258793"/>
            <a:ext cx="3348994" cy="2862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 anchorCtr="1">
            <a:spAutoFit/>
          </a:bodyPr>
          <a:lstStyle/>
          <a:p>
            <a:r>
              <a:rPr lang="hr-HR" sz="3600" i="1" dirty="0">
                <a:solidFill>
                  <a:schemeClr val="bg1"/>
                </a:solidFill>
              </a:rPr>
              <a:t>u slikama: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Grad postavljen na gori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Svjetlo svijeta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Sol zemlje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Ovčinjak čija su vrata Krist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Stado kojemu je Krist pastir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Kristovo tijelo</a:t>
            </a:r>
          </a:p>
        </p:txBody>
      </p:sp>
      <p:cxnSp>
        <p:nvCxnSpPr>
          <p:cNvPr id="37" name="Curved Connector 36"/>
          <p:cNvCxnSpPr>
            <a:stCxn id="5" idx="1"/>
          </p:cNvCxnSpPr>
          <p:nvPr/>
        </p:nvCxnSpPr>
        <p:spPr>
          <a:xfrm rot="10800000" flipV="1">
            <a:off x="2374424" y="3447098"/>
            <a:ext cx="1494525" cy="943750"/>
          </a:xfrm>
          <a:prstGeom prst="curvedConnector3">
            <a:avLst>
              <a:gd name="adj1" fmla="val 50000"/>
            </a:avLst>
          </a:prstGeom>
          <a:ln w="571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9948" y="4408099"/>
            <a:ext cx="3759683" cy="15081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spAutoFit/>
          </a:bodyPr>
          <a:lstStyle/>
          <a:p>
            <a:r>
              <a:rPr lang="hr-HR" sz="3600" i="1" dirty="0">
                <a:solidFill>
                  <a:schemeClr val="bg1"/>
                </a:solidFill>
              </a:rPr>
              <a:t>karakteristike:</a:t>
            </a:r>
          </a:p>
          <a:p>
            <a:r>
              <a:rPr lang="hr-HR" sz="2800" dirty="0">
                <a:solidFill>
                  <a:schemeClr val="bg1"/>
                </a:solidFill>
              </a:rPr>
              <a:t>-ona je “dar Božji”</a:t>
            </a:r>
          </a:p>
          <a:p>
            <a:r>
              <a:rPr lang="hr-HR" sz="2800" dirty="0">
                <a:solidFill>
                  <a:schemeClr val="bg1"/>
                </a:solidFill>
              </a:rPr>
              <a:t>-ona je “zajednica vjernika”</a:t>
            </a:r>
          </a:p>
        </p:txBody>
      </p:sp>
      <p:cxnSp>
        <p:nvCxnSpPr>
          <p:cNvPr id="45" name="Curved Connector 44"/>
          <p:cNvCxnSpPr>
            <a:endCxn id="5" idx="3"/>
          </p:cNvCxnSpPr>
          <p:nvPr/>
        </p:nvCxnSpPr>
        <p:spPr>
          <a:xfrm rot="10800000">
            <a:off x="5260677" y="3447098"/>
            <a:ext cx="1914345" cy="883362"/>
          </a:xfrm>
          <a:prstGeom prst="curvedConnector3">
            <a:avLst>
              <a:gd name="adj1" fmla="val 50000"/>
            </a:avLst>
          </a:prstGeom>
          <a:ln w="571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00694" y="4429132"/>
            <a:ext cx="3329629" cy="18158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 anchorCtr="1">
            <a:spAutoFit/>
          </a:bodyPr>
          <a:lstStyle/>
          <a:p>
            <a:r>
              <a:rPr lang="hr-HR" sz="2800" i="1" dirty="0">
                <a:solidFill>
                  <a:schemeClr val="bg1"/>
                </a:solidFill>
              </a:rPr>
              <a:t>stadiji Crkve:</a:t>
            </a:r>
          </a:p>
          <a:p>
            <a:pPr>
              <a:buFontTx/>
              <a:buChar char="-"/>
            </a:pPr>
            <a:r>
              <a:rPr lang="hr-HR" sz="2800" dirty="0">
                <a:solidFill>
                  <a:schemeClr val="bg1"/>
                </a:solidFill>
              </a:rPr>
              <a:t>PUTUJUĆA – na zemlji</a:t>
            </a:r>
          </a:p>
          <a:p>
            <a:pPr>
              <a:buFontTx/>
              <a:buChar char="-"/>
            </a:pPr>
            <a:r>
              <a:rPr lang="hr-HR" sz="2800" dirty="0">
                <a:solidFill>
                  <a:schemeClr val="bg1"/>
                </a:solidFill>
              </a:rPr>
              <a:t>TRPEĆA – u čistilištu</a:t>
            </a:r>
          </a:p>
          <a:p>
            <a:pPr>
              <a:buFontTx/>
              <a:buChar char="-"/>
            </a:pPr>
            <a:r>
              <a:rPr lang="hr-HR" sz="2800" dirty="0">
                <a:solidFill>
                  <a:schemeClr val="bg1"/>
                </a:solidFill>
              </a:rPr>
              <a:t>SLAVNA – u nebu</a:t>
            </a:r>
          </a:p>
        </p:txBody>
      </p:sp>
    </p:spTree>
    <p:extLst>
      <p:ext uri="{BB962C8B-B14F-4D97-AF65-F5344CB8AC3E}">
        <p14:creationId xmlns:p14="http://schemas.microsoft.com/office/powerpoint/2010/main" val="34592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2" grpId="0" animBg="1"/>
      <p:bldP spid="42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Crkva ima svoje unutarnje uređenje.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>
            <a:off x="3286116" y="3286124"/>
            <a:ext cx="142876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5984" y="4071942"/>
            <a:ext cx="412324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HIJERARHIJA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APOSTOLI I NJIHOVI NASLJEDNICI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sz="4000" dirty="0"/>
              <a:t>Tko su apostoli?</a:t>
            </a:r>
          </a:p>
          <a:p>
            <a:pPr>
              <a:lnSpc>
                <a:spcPct val="150000"/>
              </a:lnSpc>
            </a:pPr>
            <a:r>
              <a:rPr lang="hr-HR" sz="4000" dirty="0"/>
              <a:t>Koliko je bilo apostola?</a:t>
            </a:r>
          </a:p>
          <a:p>
            <a:pPr>
              <a:lnSpc>
                <a:spcPct val="150000"/>
              </a:lnSpc>
            </a:pPr>
            <a:r>
              <a:rPr lang="hr-HR" sz="4000" dirty="0"/>
              <a:t>Tko su nasljednici apostola?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TIJEKOM POVIJESTI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Uloga biskupa nakon smrti apostola?</a:t>
            </a:r>
          </a:p>
          <a:p>
            <a:r>
              <a:rPr lang="hr-HR" sz="4000" dirty="0"/>
              <a:t>S kime bismo iz današnjeg vremena mogli usporediti tadašnju službu biskupa?</a:t>
            </a:r>
          </a:p>
          <a:p>
            <a:r>
              <a:rPr lang="hr-HR" sz="4000" dirty="0"/>
              <a:t>Tko sve pomaže biskupu?</a:t>
            </a:r>
          </a:p>
          <a:p>
            <a:r>
              <a:rPr lang="hr-HR" sz="4000" dirty="0"/>
              <a:t>Drugi izraz za Prezbitere?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PASTIRI DANAS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sz="4000" dirty="0"/>
              <a:t>Papa?</a:t>
            </a:r>
          </a:p>
          <a:p>
            <a:pPr>
              <a:lnSpc>
                <a:spcPct val="150000"/>
              </a:lnSpc>
            </a:pPr>
            <a:r>
              <a:rPr lang="hr-HR" sz="4000" dirty="0"/>
              <a:t>Biskupi?</a:t>
            </a:r>
          </a:p>
          <a:p>
            <a:pPr>
              <a:lnSpc>
                <a:spcPct val="150000"/>
              </a:lnSpc>
            </a:pPr>
            <a:r>
              <a:rPr lang="hr-HR" sz="4000" dirty="0"/>
              <a:t>Svećenici?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71480"/>
            <a:ext cx="7772400" cy="55245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600" dirty="0"/>
              <a:t>APOSTOLI su osobe koje Isus šalje da vode njegov izabrani narod – Crkvu</a:t>
            </a:r>
          </a:p>
          <a:p>
            <a:r>
              <a:rPr lang="hr-HR" sz="3600" dirty="0"/>
              <a:t>12 apostola</a:t>
            </a:r>
          </a:p>
          <a:p>
            <a:r>
              <a:rPr lang="hr-HR" sz="3600" dirty="0"/>
              <a:t>Biskupi su nasljednici apostola</a:t>
            </a:r>
          </a:p>
          <a:p>
            <a:r>
              <a:rPr lang="hr-HR" sz="3600" dirty="0"/>
              <a:t>Tri stupnja Svetoga reda: </a:t>
            </a:r>
          </a:p>
          <a:p>
            <a:pPr lvl="7"/>
            <a:r>
              <a:rPr lang="hr-HR" sz="3600" dirty="0"/>
              <a:t>Đakonat</a:t>
            </a:r>
          </a:p>
          <a:p>
            <a:pPr lvl="7"/>
            <a:r>
              <a:rPr lang="hr-HR" sz="3600" dirty="0" err="1"/>
              <a:t>Prezbiterat</a:t>
            </a:r>
            <a:endParaRPr lang="hr-HR" sz="3600" dirty="0"/>
          </a:p>
          <a:p>
            <a:pPr lvl="7"/>
            <a:r>
              <a:rPr lang="hr-HR" sz="3600" dirty="0"/>
              <a:t>Biskupstvo</a:t>
            </a:r>
          </a:p>
          <a:p>
            <a:pPr lvl="7">
              <a:buNone/>
            </a:pP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71480"/>
            <a:ext cx="7772400" cy="55245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600" dirty="0"/>
              <a:t>PAPA – vrhovni poglavar Katoličke crkve</a:t>
            </a:r>
          </a:p>
          <a:p>
            <a:r>
              <a:rPr lang="hr-HR" sz="3600" dirty="0"/>
              <a:t>Papa Franjo</a:t>
            </a:r>
          </a:p>
          <a:p>
            <a:endParaRPr lang="hr-HR" sz="3600" dirty="0"/>
          </a:p>
          <a:p>
            <a:r>
              <a:rPr lang="hr-HR" sz="3600" dirty="0"/>
              <a:t>Biskupi upravljaju biskupijama</a:t>
            </a:r>
          </a:p>
          <a:p>
            <a:pPr lvl="4"/>
            <a:r>
              <a:rPr lang="hr-HR" sz="3200" i="1" dirty="0"/>
              <a:t>Mons. Bože Radoš</a:t>
            </a:r>
          </a:p>
          <a:p>
            <a:r>
              <a:rPr lang="hr-HR" sz="3600" dirty="0"/>
              <a:t>Svećenici – predvode male zajednice (župe)</a:t>
            </a:r>
          </a:p>
          <a:p>
            <a:pPr lvl="7"/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714356"/>
            <a:ext cx="66427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3200" dirty="0"/>
              <a:t>Župa ( župa Presvetog Trojstva, Nedelišće)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2" y="2214554"/>
            <a:ext cx="52309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3600" dirty="0"/>
              <a:t>Dekanat (Štrigovski dekanat)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3643314"/>
            <a:ext cx="56825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3600" dirty="0"/>
              <a:t>Biskupija (Varaždinska biskupija)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5143512"/>
            <a:ext cx="772519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4400" dirty="0" err="1"/>
              <a:t>Metropolija</a:t>
            </a:r>
            <a:r>
              <a:rPr lang="hr-HR" sz="4400" dirty="0"/>
              <a:t> (Zagrebačka </a:t>
            </a:r>
            <a:r>
              <a:rPr lang="hr-HR" sz="4400" dirty="0" err="1"/>
              <a:t>metropolija</a:t>
            </a:r>
            <a:r>
              <a:rPr lang="hr-HR" sz="4400" dirty="0"/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4000496" y="1785926"/>
            <a:ext cx="71438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rot="5400000">
            <a:off x="4144166" y="3213892"/>
            <a:ext cx="71438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5400000">
            <a:off x="4429918" y="4714090"/>
            <a:ext cx="71438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S001068975">
  <a:themeElements>
    <a:clrScheme name="Office Theme 1">
      <a:dk1>
        <a:srgbClr val="2C2C42"/>
      </a:dk1>
      <a:lt1>
        <a:srgbClr val="FFFFCC"/>
      </a:lt1>
      <a:dk2>
        <a:srgbClr val="5F5F5F"/>
      </a:dk2>
      <a:lt2>
        <a:srgbClr val="FFCC00"/>
      </a:lt2>
      <a:accent1>
        <a:srgbClr val="808000"/>
      </a:accent1>
      <a:accent2>
        <a:srgbClr val="CC9900"/>
      </a:accent2>
      <a:accent3>
        <a:srgbClr val="B6B6B6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Office Them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ffice Theme 1">
        <a:dk1>
          <a:srgbClr val="2C2C42"/>
        </a:dk1>
        <a:lt1>
          <a:srgbClr val="FFFFCC"/>
        </a:lt1>
        <a:dk2>
          <a:srgbClr val="5F5F5F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6B6B6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0033"/>
        </a:dk1>
        <a:lt1>
          <a:srgbClr val="FFFFCC"/>
        </a:lt1>
        <a:dk2>
          <a:srgbClr val="993366"/>
        </a:dk2>
        <a:lt2>
          <a:srgbClr val="FFCC66"/>
        </a:lt2>
        <a:accent1>
          <a:srgbClr val="FF9900"/>
        </a:accent1>
        <a:accent2>
          <a:srgbClr val="FF5050"/>
        </a:accent2>
        <a:accent3>
          <a:srgbClr val="CAADB8"/>
        </a:accent3>
        <a:accent4>
          <a:srgbClr val="DADAAE"/>
        </a:accent4>
        <a:accent5>
          <a:srgbClr val="FFCAAA"/>
        </a:accent5>
        <a:accent6>
          <a:srgbClr val="E74848"/>
        </a:accent6>
        <a:hlink>
          <a:srgbClr val="336699"/>
        </a:hlink>
        <a:folHlink>
          <a:srgbClr val="9900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TP001068975</AuthoringAssetId>
    <AssetId xmlns="145c5697-5eb5-440b-b2f1-a8273fb59250">TS001068975</Asse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A9219-3B58-461C-A482-0AB9CEB905A4}">
  <ds:schemaRefs>
    <ds:schemaRef ds:uri="http://schemas.microsoft.com/office/2006/metadata/properties"/>
    <ds:schemaRef ds:uri="145c5697-5eb5-440b-b2f1-a8273fb59250"/>
  </ds:schemaRefs>
</ds:datastoreItem>
</file>

<file path=customXml/itemProps2.xml><?xml version="1.0" encoding="utf-8"?>
<ds:datastoreItem xmlns:ds="http://schemas.openxmlformats.org/officeDocument/2006/customXml" ds:itemID="{9BD6598A-29E3-45D2-AAD9-542A81A17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0A794-26F0-4C66-9315-12C1DB965AB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CDD6FBB-AFCD-4CA5-97C6-81BAF5B7F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TS001068975</Template>
  <TotalTime>32</TotalTime>
  <Words>201</Words>
  <Application>Microsoft Office PowerPoint</Application>
  <PresentationFormat>Prikaz na zaslonu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Impact</vt:lpstr>
      <vt:lpstr>Verdana</vt:lpstr>
      <vt:lpstr>TS001068975</vt:lpstr>
      <vt:lpstr>Office Theme</vt:lpstr>
      <vt:lpstr>Pastiri Kristove Crkve</vt:lpstr>
      <vt:lpstr>PowerPoint prezentacija</vt:lpstr>
      <vt:lpstr>PowerPoint prezentacija</vt:lpstr>
      <vt:lpstr>APOSTOLI I NJIHOVI NASLJEDNICI</vt:lpstr>
      <vt:lpstr>TIJEKOM POVIJESTI</vt:lpstr>
      <vt:lpstr>PASTIRI DANAS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Pastiri Kristove Crkve</dc:title>
  <dc:creator>Nikola</dc:creator>
  <cp:lastModifiedBy>N B</cp:lastModifiedBy>
  <cp:revision>5</cp:revision>
  <cp:lastPrinted>1601-01-01T00:00:00Z</cp:lastPrinted>
  <dcterms:created xsi:type="dcterms:W3CDTF">2013-01-20T10:33:46Z</dcterms:created>
  <dcterms:modified xsi:type="dcterms:W3CDTF">2020-02-07T11:21:23Z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arkets">
    <vt:lpwstr/>
  </property>
  <property fmtid="{D5CDD505-2E9C-101B-9397-08002B2CF9AE}" pid="4" name="AssetType">
    <vt:lpwstr>TP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TS001068975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Artsy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Artsy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67;#PowerPoint - Design Templt 12;#65;#Microsoft Office PowerPoint 2007;#66;#PowerPoint - Design Templt 2003;#79;#Template 12;#182;#Office XP;#64;#PowerPoint 2003;#184;#Office 2000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LEGACY PPTDT. 421488L. June 2003 retrofit</vt:lpwstr>
  </property>
  <property fmtid="{D5CDD505-2E9C-101B-9397-08002B2CF9AE}" pid="33" name="PublishStatusLookup">
    <vt:lpwstr>254673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TPClientViewer">
    <vt:lpwstr>Microsoft Office PowerPoint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TP001068975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