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6"/>
  </p:notesMasterIdLst>
  <p:handoutMasterIdLst>
    <p:handoutMasterId r:id="rId7"/>
  </p:handoutMasterIdLst>
  <p:sldIdLst>
    <p:sldId id="265" r:id="rId3"/>
    <p:sldId id="266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977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-102" y="-27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0" pos="768" userDrawn="1">
          <p15:clr>
            <a:srgbClr val="F26B43"/>
          </p15:clr>
        </p15:guide>
        <p15:guide id="0" pos="7152" userDrawn="1">
          <p15:clr>
            <a:srgbClr val="F26B43"/>
          </p15:clr>
        </p15:guide>
        <p15:guide id="1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Crkva – zajednica Isusovih učenik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58597" y="3062377"/>
            <a:ext cx="1794081" cy="76944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hr-HR" sz="4400" dirty="0" smtClean="0">
                <a:solidFill>
                  <a:schemeClr val="bg1"/>
                </a:solidFill>
              </a:rPr>
              <a:t>Crkva</a:t>
            </a:r>
            <a:endParaRPr lang="hr-HR" sz="4400" dirty="0">
              <a:solidFill>
                <a:schemeClr val="bg1"/>
              </a:solidFill>
            </a:endParaRPr>
          </a:p>
        </p:txBody>
      </p:sp>
      <p:cxnSp>
        <p:nvCxnSpPr>
          <p:cNvPr id="7" name="Curved Connector 6"/>
          <p:cNvCxnSpPr/>
          <p:nvPr/>
        </p:nvCxnSpPr>
        <p:spPr>
          <a:xfrm rot="10800000">
            <a:off x="2812215" y="862644"/>
            <a:ext cx="2329129" cy="2216986"/>
          </a:xfrm>
          <a:prstGeom prst="curvedConnector3">
            <a:avLst>
              <a:gd name="adj1" fmla="val 50000"/>
            </a:avLst>
          </a:prstGeom>
          <a:ln w="571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43797" y="267419"/>
            <a:ext cx="1752403" cy="1569660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pPr algn="ctr"/>
            <a:r>
              <a:rPr lang="hr-HR" sz="3200" dirty="0" smtClean="0">
                <a:solidFill>
                  <a:schemeClr val="bg1"/>
                </a:solidFill>
              </a:rPr>
              <a:t>m</a:t>
            </a:r>
            <a:r>
              <a:rPr lang="hr-HR" sz="3200" dirty="0" smtClean="0">
                <a:solidFill>
                  <a:schemeClr val="bg1"/>
                </a:solidFill>
              </a:rPr>
              <a:t>isterij</a:t>
            </a:r>
          </a:p>
          <a:p>
            <a:pPr algn="ctr"/>
            <a:r>
              <a:rPr lang="hr-HR" sz="3200" dirty="0" smtClean="0">
                <a:solidFill>
                  <a:schemeClr val="bg1"/>
                </a:solidFill>
              </a:rPr>
              <a:t>i</a:t>
            </a:r>
            <a:r>
              <a:rPr lang="hr-HR" sz="3200" dirty="0" smtClean="0">
                <a:solidFill>
                  <a:schemeClr val="bg1"/>
                </a:solidFill>
              </a:rPr>
              <a:t>li</a:t>
            </a:r>
          </a:p>
          <a:p>
            <a:pPr algn="ctr"/>
            <a:r>
              <a:rPr lang="hr-HR" sz="3200" dirty="0" smtClean="0">
                <a:solidFill>
                  <a:schemeClr val="bg1"/>
                </a:solidFill>
              </a:rPr>
              <a:t>otajstvo</a:t>
            </a:r>
            <a:endParaRPr lang="hr-HR" sz="3200" dirty="0">
              <a:solidFill>
                <a:schemeClr val="bg1"/>
              </a:solidFill>
            </a:endParaRPr>
          </a:p>
        </p:txBody>
      </p:sp>
      <p:cxnSp>
        <p:nvCxnSpPr>
          <p:cNvPr id="9" name="Curved Connector 8"/>
          <p:cNvCxnSpPr/>
          <p:nvPr/>
        </p:nvCxnSpPr>
        <p:spPr>
          <a:xfrm rot="5400000">
            <a:off x="6068684" y="1358663"/>
            <a:ext cx="2286001" cy="1017917"/>
          </a:xfrm>
          <a:prstGeom prst="curvedConnector3">
            <a:avLst>
              <a:gd name="adj1" fmla="val -566"/>
            </a:avLst>
          </a:prstGeom>
          <a:ln w="571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46521" y="258793"/>
            <a:ext cx="4224233" cy="286232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hr-HR" sz="3600" i="1" dirty="0" smtClean="0">
                <a:solidFill>
                  <a:schemeClr val="bg1"/>
                </a:solidFill>
              </a:rPr>
              <a:t>u</a:t>
            </a:r>
            <a:r>
              <a:rPr lang="hr-HR" sz="3600" i="1" dirty="0" smtClean="0">
                <a:solidFill>
                  <a:schemeClr val="bg1"/>
                </a:solidFill>
              </a:rPr>
              <a:t> slikama: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Grad postavljen na gori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Svjetlo svijeta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Sol zemlje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Ovčinjak čija su vrata Krist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Stado kojemu je Krist pastir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Kristovo tijelo</a:t>
            </a:r>
            <a:endParaRPr lang="hr-HR" sz="2400" dirty="0">
              <a:solidFill>
                <a:schemeClr val="bg1"/>
              </a:solidFill>
            </a:endParaRPr>
          </a:p>
        </p:txBody>
      </p:sp>
      <p:cxnSp>
        <p:nvCxnSpPr>
          <p:cNvPr id="37" name="Curved Connector 36"/>
          <p:cNvCxnSpPr>
            <a:stCxn id="5" idx="1"/>
          </p:cNvCxnSpPr>
          <p:nvPr/>
        </p:nvCxnSpPr>
        <p:spPr>
          <a:xfrm rot="10800000" flipV="1">
            <a:off x="3165897" y="3447098"/>
            <a:ext cx="1992701" cy="943750"/>
          </a:xfrm>
          <a:prstGeom prst="curvedConnector3">
            <a:avLst>
              <a:gd name="adj1" fmla="val 50000"/>
            </a:avLst>
          </a:prstGeom>
          <a:ln w="571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6596" y="4408098"/>
            <a:ext cx="5012911" cy="1508105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hr-HR" sz="3600" i="1" dirty="0" smtClean="0">
                <a:solidFill>
                  <a:schemeClr val="bg1"/>
                </a:solidFill>
              </a:rPr>
              <a:t>k</a:t>
            </a:r>
            <a:r>
              <a:rPr lang="hr-HR" sz="3600" i="1" dirty="0" smtClean="0">
                <a:solidFill>
                  <a:schemeClr val="bg1"/>
                </a:solidFill>
              </a:rPr>
              <a:t>arakteristike:</a:t>
            </a:r>
          </a:p>
          <a:p>
            <a:r>
              <a:rPr lang="hr-HR" sz="2800" dirty="0" smtClean="0">
                <a:solidFill>
                  <a:schemeClr val="bg1"/>
                </a:solidFill>
              </a:rPr>
              <a:t>-ona je “dar Božji”</a:t>
            </a:r>
          </a:p>
          <a:p>
            <a:r>
              <a:rPr lang="hr-HR" sz="2800" dirty="0" smtClean="0">
                <a:solidFill>
                  <a:schemeClr val="bg1"/>
                </a:solidFill>
              </a:rPr>
              <a:t>-ona je “zajednica vjernika”</a:t>
            </a:r>
            <a:endParaRPr lang="hr-HR" sz="2800" dirty="0">
              <a:solidFill>
                <a:schemeClr val="bg1"/>
              </a:solidFill>
            </a:endParaRPr>
          </a:p>
        </p:txBody>
      </p:sp>
      <p:cxnSp>
        <p:nvCxnSpPr>
          <p:cNvPr id="45" name="Curved Connector 44"/>
          <p:cNvCxnSpPr>
            <a:endCxn id="5" idx="3"/>
          </p:cNvCxnSpPr>
          <p:nvPr/>
        </p:nvCxnSpPr>
        <p:spPr>
          <a:xfrm rot="10800000">
            <a:off x="6952678" y="3447098"/>
            <a:ext cx="2614016" cy="883362"/>
          </a:xfrm>
          <a:prstGeom prst="curvedConnector3">
            <a:avLst>
              <a:gd name="adj1" fmla="val -161"/>
            </a:avLst>
          </a:prstGeom>
          <a:ln w="571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201805" y="4252490"/>
            <a:ext cx="3990195" cy="181588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hr-HR" sz="2800" i="1" dirty="0" smtClean="0">
                <a:solidFill>
                  <a:schemeClr val="bg1"/>
                </a:solidFill>
              </a:rPr>
              <a:t>s</a:t>
            </a:r>
            <a:r>
              <a:rPr lang="hr-HR" sz="2800" i="1" dirty="0" smtClean="0">
                <a:solidFill>
                  <a:schemeClr val="bg1"/>
                </a:solidFill>
              </a:rPr>
              <a:t>tadiji Crkve:</a:t>
            </a: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PUTUJUĆA – na zemlji</a:t>
            </a: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TRPEĆA – u čistilištu</a:t>
            </a: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SLAVNA – u nebu</a:t>
            </a:r>
            <a:endParaRPr lang="hr-H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9295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22" grpId="0" animBg="1"/>
      <p:bldP spid="42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0616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TS103460616</Template>
  <TotalTime>0</TotalTime>
  <Words>64</Words>
  <Application>Microsoft Office PowerPoint</Application>
  <PresentationFormat>Custom</PresentationFormat>
  <Paragraphs>20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TS103460616</vt:lpstr>
      <vt:lpstr>Crkva – zajednica Isusovih učenik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2013-01-14T20:49:06Z</dcterms:created>
  <dcterms:modified xsi:type="dcterms:W3CDTF">2013-01-14T21:05:13Z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