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57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7" autoAdjust="0"/>
    <p:restoredTop sz="94649" autoAdjust="0"/>
  </p:normalViewPr>
  <p:slideViewPr>
    <p:cSldViewPr>
      <p:cViewPr>
        <p:scale>
          <a:sx n="50" d="100"/>
          <a:sy n="50" d="100"/>
        </p:scale>
        <p:origin x="-2100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79625"/>
            <a:ext cx="7772400" cy="1555750"/>
          </a:xfrm>
        </p:spPr>
        <p:txBody>
          <a:bodyPr/>
          <a:lstStyle>
            <a:lvl1pPr>
              <a:defRPr sz="4400"/>
            </a:lvl1pPr>
          </a:lstStyle>
          <a:p>
            <a:r>
              <a:rPr lang="hr-HR" smtClean="0"/>
              <a:t>Click to edit Master title style</a:t>
            </a:r>
            <a:endParaRPr lang="hr-H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10000"/>
            <a:ext cx="6400800" cy="1219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hr-HR" smtClean="0"/>
              <a:t>Click to edit Master subtitle style</a:t>
            </a:r>
            <a:endParaRPr lang="hr-HR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1600200" y="6248400"/>
            <a:ext cx="1676400" cy="457200"/>
          </a:xfrm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362200" cy="457200"/>
          </a:xfrm>
        </p:spPr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5943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05D7F08-C158-481D-991C-9CABC2E51F3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Click to edit Master text styles</a:t>
            </a:r>
          </a:p>
          <a:p>
            <a:pPr lvl="1"/>
            <a:r>
              <a:rPr lang="hr-HR" smtClean="0"/>
              <a:t>Second level</a:t>
            </a:r>
          </a:p>
          <a:p>
            <a:pPr lvl="2"/>
            <a:r>
              <a:rPr lang="hr-HR" smtClean="0"/>
              <a:t>Third level</a:t>
            </a:r>
          </a:p>
          <a:p>
            <a:pPr lvl="3"/>
            <a:r>
              <a:rPr lang="hr-HR" smtClean="0"/>
              <a:t>Fourth level</a:t>
            </a:r>
          </a:p>
          <a:p>
            <a:pPr lvl="4"/>
            <a:r>
              <a:rPr lang="hr-HR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3DA957-4FC5-4A7F-9D0F-88A43ACBAF6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4150" y="106363"/>
            <a:ext cx="2000250" cy="5989637"/>
          </a:xfrm>
        </p:spPr>
        <p:txBody>
          <a:bodyPr vert="eaVert"/>
          <a:lstStyle/>
          <a:p>
            <a:r>
              <a:rPr lang="hr-HR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106363"/>
            <a:ext cx="5848350" cy="5989637"/>
          </a:xfrm>
        </p:spPr>
        <p:txBody>
          <a:bodyPr vert="eaVert"/>
          <a:lstStyle/>
          <a:p>
            <a:pPr lvl="0"/>
            <a:r>
              <a:rPr lang="hr-HR" smtClean="0"/>
              <a:t>Click to edit Master text styles</a:t>
            </a:r>
          </a:p>
          <a:p>
            <a:pPr lvl="1"/>
            <a:r>
              <a:rPr lang="hr-HR" smtClean="0"/>
              <a:t>Second level</a:t>
            </a:r>
          </a:p>
          <a:p>
            <a:pPr lvl="2"/>
            <a:r>
              <a:rPr lang="hr-HR" smtClean="0"/>
              <a:t>Third level</a:t>
            </a:r>
          </a:p>
          <a:p>
            <a:pPr lvl="3"/>
            <a:r>
              <a:rPr lang="hr-HR" smtClean="0"/>
              <a:t>Fourth level</a:t>
            </a:r>
          </a:p>
          <a:p>
            <a:pPr lvl="4"/>
            <a:r>
              <a:rPr lang="hr-HR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FB1664-DDBA-44AE-8835-43AA8B31BDC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Click to edit Master text styles</a:t>
            </a:r>
          </a:p>
          <a:p>
            <a:pPr lvl="1"/>
            <a:r>
              <a:rPr lang="hr-HR" smtClean="0"/>
              <a:t>Second level</a:t>
            </a:r>
          </a:p>
          <a:p>
            <a:pPr lvl="2"/>
            <a:r>
              <a:rPr lang="hr-HR" smtClean="0"/>
              <a:t>Third level</a:t>
            </a:r>
          </a:p>
          <a:p>
            <a:pPr lvl="3"/>
            <a:r>
              <a:rPr lang="hr-HR" smtClean="0"/>
              <a:t>Fourth level</a:t>
            </a:r>
          </a:p>
          <a:p>
            <a:pPr lvl="4"/>
            <a:r>
              <a:rPr lang="hr-HR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609E6A-D09E-4095-9121-5FF51B39025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F49F65-796D-4CAE-BF21-2BE6D04C12BF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524000"/>
            <a:ext cx="39243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Click to edit Master text styles</a:t>
            </a:r>
          </a:p>
          <a:p>
            <a:pPr lvl="1"/>
            <a:r>
              <a:rPr lang="hr-HR" smtClean="0"/>
              <a:t>Second level</a:t>
            </a:r>
          </a:p>
          <a:p>
            <a:pPr lvl="2"/>
            <a:r>
              <a:rPr lang="hr-HR" smtClean="0"/>
              <a:t>Third level</a:t>
            </a:r>
          </a:p>
          <a:p>
            <a:pPr lvl="3"/>
            <a:r>
              <a:rPr lang="hr-HR" smtClean="0"/>
              <a:t>Fourth level</a:t>
            </a:r>
          </a:p>
          <a:p>
            <a:pPr lvl="4"/>
            <a:r>
              <a:rPr lang="hr-HR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524000"/>
            <a:ext cx="39243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Click to edit Master text styles</a:t>
            </a:r>
          </a:p>
          <a:p>
            <a:pPr lvl="1"/>
            <a:r>
              <a:rPr lang="hr-HR" smtClean="0"/>
              <a:t>Second level</a:t>
            </a:r>
          </a:p>
          <a:p>
            <a:pPr lvl="2"/>
            <a:r>
              <a:rPr lang="hr-HR" smtClean="0"/>
              <a:t>Third level</a:t>
            </a:r>
          </a:p>
          <a:p>
            <a:pPr lvl="3"/>
            <a:r>
              <a:rPr lang="hr-HR" smtClean="0"/>
              <a:t>Fourth level</a:t>
            </a:r>
          </a:p>
          <a:p>
            <a:pPr lvl="4"/>
            <a:r>
              <a:rPr lang="hr-HR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525AE3-5F43-4123-9E0A-B8916EBBEB6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r-HR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Click to edit Master text styles</a:t>
            </a:r>
          </a:p>
          <a:p>
            <a:pPr lvl="1"/>
            <a:r>
              <a:rPr lang="hr-HR" smtClean="0"/>
              <a:t>Second level</a:t>
            </a:r>
          </a:p>
          <a:p>
            <a:pPr lvl="2"/>
            <a:r>
              <a:rPr lang="hr-HR" smtClean="0"/>
              <a:t>Third level</a:t>
            </a:r>
          </a:p>
          <a:p>
            <a:pPr lvl="3"/>
            <a:r>
              <a:rPr lang="hr-HR" smtClean="0"/>
              <a:t>Fourth level</a:t>
            </a:r>
          </a:p>
          <a:p>
            <a:pPr lvl="4"/>
            <a:r>
              <a:rPr lang="hr-HR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Click to edit Master text styles</a:t>
            </a:r>
          </a:p>
          <a:p>
            <a:pPr lvl="1"/>
            <a:r>
              <a:rPr lang="hr-HR" smtClean="0"/>
              <a:t>Second level</a:t>
            </a:r>
          </a:p>
          <a:p>
            <a:pPr lvl="2"/>
            <a:r>
              <a:rPr lang="hr-HR" smtClean="0"/>
              <a:t>Third level</a:t>
            </a:r>
          </a:p>
          <a:p>
            <a:pPr lvl="3"/>
            <a:r>
              <a:rPr lang="hr-HR" smtClean="0"/>
              <a:t>Fourth level</a:t>
            </a:r>
          </a:p>
          <a:p>
            <a:pPr lvl="4"/>
            <a:r>
              <a:rPr lang="hr-HR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1CF39F-40B8-419C-BFCB-28CE28AF17C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7D6213-0893-4B0F-9118-C860B2A3E827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189CDB-FC34-4A70-A404-33F484293F20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Click to edit Master text styles</a:t>
            </a:r>
          </a:p>
          <a:p>
            <a:pPr lvl="1"/>
            <a:r>
              <a:rPr lang="hr-HR" smtClean="0"/>
              <a:t>Second level</a:t>
            </a:r>
          </a:p>
          <a:p>
            <a:pPr lvl="2"/>
            <a:r>
              <a:rPr lang="hr-HR" smtClean="0"/>
              <a:t>Third level</a:t>
            </a:r>
          </a:p>
          <a:p>
            <a:pPr lvl="3"/>
            <a:r>
              <a:rPr lang="hr-HR" smtClean="0"/>
              <a:t>Fourth level</a:t>
            </a:r>
          </a:p>
          <a:p>
            <a:pPr lvl="4"/>
            <a:r>
              <a:rPr lang="hr-HR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F59428-78EE-4BF4-82E9-3DDE1DF16AF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Click icon to add picture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3A6E24-9FD2-4810-ACDA-27D267B1BD7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06363"/>
            <a:ext cx="80010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524000"/>
            <a:ext cx="8001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smtClean="0"/>
              <a:t>Click to edit Master text styles</a:t>
            </a:r>
          </a:p>
          <a:p>
            <a:pPr lvl="1"/>
            <a:r>
              <a:rPr lang="hr-HR" smtClean="0"/>
              <a:t>Second level</a:t>
            </a:r>
          </a:p>
          <a:p>
            <a:pPr lvl="2"/>
            <a:r>
              <a:rPr lang="hr-HR" smtClean="0"/>
              <a:t>Third level</a:t>
            </a:r>
          </a:p>
          <a:p>
            <a:pPr lvl="3"/>
            <a:r>
              <a:rPr lang="hr-HR" smtClean="0"/>
              <a:t>Fourth level</a:t>
            </a:r>
          </a:p>
          <a:p>
            <a:pPr lvl="4"/>
            <a:r>
              <a:rPr lang="hr-H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09800" y="6248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hr-H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62400" y="62484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hr-H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5D8E03C8-3118-48D5-AD5F-D4EFF7D7E2D0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928670"/>
            <a:ext cx="7786742" cy="542928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hr-HR" sz="4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Jedanaestorica pođoše u Galileju na goru kamo im je naredio </a:t>
            </a:r>
            <a:r>
              <a:rPr lang="hr-HR" sz="4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Isus.</a:t>
            </a:r>
          </a:p>
          <a:p>
            <a:pPr>
              <a:lnSpc>
                <a:spcPct val="150000"/>
              </a:lnSpc>
            </a:pPr>
            <a:r>
              <a:rPr lang="hr-HR" sz="4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Isus </a:t>
            </a:r>
            <a:r>
              <a:rPr lang="hr-HR" sz="4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 pristupi i prozbori: "Dana mi je sva vlast na nebu i na zemlji! </a:t>
            </a:r>
            <a:endParaRPr lang="hr-HR" sz="4000" i="1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142984"/>
            <a:ext cx="8001000" cy="4572000"/>
          </a:xfrm>
        </p:spPr>
        <p:txBody>
          <a:bodyPr/>
          <a:lstStyle/>
          <a:p>
            <a:pPr algn="ctr">
              <a:buNone/>
            </a:pPr>
            <a:r>
              <a:rPr lang="hr-HR" sz="4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Pođite dakle i učinite mojim učenicima sve narode krsteći ih u ime Oca i Sina i Duha Svetoga i učeći ih čuvati sve što sam vam zapovjedio!"</a:t>
            </a:r>
          </a:p>
          <a:p>
            <a:pPr algn="ctr">
              <a:buNone/>
            </a:pPr>
            <a:r>
              <a:rPr lang="hr-HR" sz="40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"I evo, ja sam s vama u sve dane - do svršetka svijeta." </a:t>
            </a:r>
            <a:endParaRPr lang="hr-HR" sz="4000" i="1" dirty="0" smtClean="0"/>
          </a:p>
          <a:p>
            <a:endParaRPr lang="hr-HR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368906">
            <a:off x="2335238" y="2562507"/>
            <a:ext cx="5227919" cy="1200493"/>
          </a:xfrm>
        </p:spPr>
        <p:txBody>
          <a:bodyPr/>
          <a:lstStyle/>
          <a:p>
            <a:pPr>
              <a:buNone/>
            </a:pPr>
            <a:r>
              <a:rPr lang="hr-HR" sz="8800" b="1" dirty="0" smtClean="0">
                <a:latin typeface="Bradley Hand ITC" pitchFamily="66" charset="0"/>
              </a:rPr>
              <a:t>CRKVA?</a:t>
            </a:r>
            <a:endParaRPr lang="hr-HR" sz="8800" b="1" dirty="0">
              <a:latin typeface="Bradley Hand ITC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57224" y="1142984"/>
            <a:ext cx="20002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400" dirty="0" smtClean="0"/>
              <a:t>Crkva?</a:t>
            </a:r>
            <a:endParaRPr lang="hr-HR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4714876" y="4857760"/>
            <a:ext cx="20002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400" dirty="0"/>
              <a:t>c</a:t>
            </a:r>
            <a:r>
              <a:rPr lang="hr-HR" sz="4400" dirty="0" smtClean="0"/>
              <a:t>rkva?</a:t>
            </a:r>
            <a:endParaRPr lang="hr-HR" sz="4400" dirty="0"/>
          </a:p>
        </p:txBody>
      </p:sp>
      <p:sp>
        <p:nvSpPr>
          <p:cNvPr id="7" name="TextBox 6"/>
          <p:cNvSpPr txBox="1"/>
          <p:nvPr/>
        </p:nvSpPr>
        <p:spPr>
          <a:xfrm rot="21013270">
            <a:off x="244791" y="1758904"/>
            <a:ext cx="479490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4000" i="1" dirty="0" smtClean="0">
                <a:solidFill>
                  <a:schemeClr val="tx1">
                    <a:lumMod val="75000"/>
                  </a:schemeClr>
                </a:solidFill>
              </a:rPr>
              <a:t>- </a:t>
            </a:r>
            <a:r>
              <a:rPr lang="hr-HR" sz="4400" i="1" dirty="0">
                <a:solidFill>
                  <a:schemeClr val="tx1">
                    <a:lumMod val="75000"/>
                  </a:schemeClr>
                </a:solidFill>
              </a:rPr>
              <a:t>z</a:t>
            </a:r>
            <a:r>
              <a:rPr lang="hr-HR" sz="4400" i="1" dirty="0" smtClean="0">
                <a:solidFill>
                  <a:schemeClr val="tx1">
                    <a:lumMod val="75000"/>
                  </a:schemeClr>
                </a:solidFill>
              </a:rPr>
              <a:t>ajednica</a:t>
            </a:r>
            <a:r>
              <a:rPr lang="hr-HR" sz="4000" i="1" dirty="0" smtClean="0">
                <a:solidFill>
                  <a:schemeClr val="tx1">
                    <a:lumMod val="75000"/>
                  </a:schemeClr>
                </a:solidFill>
              </a:rPr>
              <a:t> vjernika</a:t>
            </a:r>
            <a:endParaRPr lang="hr-HR" sz="4000" i="1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21013270">
            <a:off x="713571" y="3814209"/>
            <a:ext cx="718337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hr-HR" sz="4400" i="1" dirty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hr-HR" sz="4400" i="1" dirty="0" smtClean="0">
                <a:solidFill>
                  <a:schemeClr val="tx1">
                    <a:lumMod val="75000"/>
                  </a:schemeClr>
                </a:solidFill>
              </a:rPr>
              <a:t>zgrada u kojoj se okupljaju</a:t>
            </a:r>
          </a:p>
          <a:p>
            <a:r>
              <a:rPr lang="hr-HR" sz="4400" i="1" dirty="0" smtClean="0">
                <a:solidFill>
                  <a:schemeClr val="tx1">
                    <a:lumMod val="75000"/>
                  </a:schemeClr>
                </a:solidFill>
              </a:rPr>
              <a:t>vjernici</a:t>
            </a:r>
            <a:endParaRPr lang="hr-HR" sz="4000" i="1" dirty="0">
              <a:solidFill>
                <a:schemeClr val="tx1">
                  <a:lumMod val="75000"/>
                </a:schemeClr>
              </a:solidFill>
            </a:endParaRPr>
          </a:p>
        </p:txBody>
      </p:sp>
      <p:pic>
        <p:nvPicPr>
          <p:cNvPr id="18434" name="Picture 2" descr="http://www.zupa-fis.hr/cms/images/full/2a38a4a9316c49e5a833517c45d31070_posveta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320891">
            <a:off x="4929190" y="571480"/>
            <a:ext cx="3824283" cy="273053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8436" name="Picture 4" descr="http://mura-drava-bike.com/pix/Crkva_Cakovec1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16693">
            <a:off x="6907665" y="4031398"/>
            <a:ext cx="1800211" cy="27070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4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Kada je nastala (rodila se) prva Crkva?</a:t>
            </a:r>
            <a:endParaRPr lang="hr-HR" sz="4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http://sharepoint.zvu.hr/katedre/326/TO%20SE%20RADI%20NA%20KATEDRI%20ZA%20RADNU%20TERAPIJU/RAD%20U%20GRUP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31039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00100" y="3071810"/>
            <a:ext cx="5876156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sz="6000" b="1" dirty="0" smtClean="0">
                <a:latin typeface="Adobe Arabic" pitchFamily="18" charset="-78"/>
                <a:cs typeface="Adobe Arabic" pitchFamily="18" charset="-78"/>
              </a:rPr>
              <a:t>Rad u grupama</a:t>
            </a:r>
            <a:endParaRPr lang="hr-HR" sz="6000" b="1" dirty="0">
              <a:latin typeface="Adobe Arabic" pitchFamily="18" charset="-78"/>
              <a:cs typeface="Adobe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Crkva- zajednica Isusovih učenika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4000" b="1" dirty="0">
                <a:solidFill>
                  <a:schemeClr val="tx1"/>
                </a:solidFill>
              </a:rPr>
              <a:t>Katolička Crkva je zajednica Kristovih vjernika kojima upravljaju Sveti Otac (papa) i zbor </a:t>
            </a:r>
            <a:r>
              <a:rPr lang="hr-HR" sz="4000" b="1" dirty="0" smtClean="0">
                <a:solidFill>
                  <a:schemeClr val="tx1"/>
                </a:solidFill>
              </a:rPr>
              <a:t>biskupa s </a:t>
            </a:r>
            <a:r>
              <a:rPr lang="hr-HR" sz="4000" b="1" dirty="0">
                <a:solidFill>
                  <a:schemeClr val="tx1"/>
                </a:solidFill>
              </a:rPr>
              <a:t>njime </a:t>
            </a:r>
            <a:r>
              <a:rPr lang="hr-HR" sz="4000" b="1" dirty="0" smtClean="0">
                <a:solidFill>
                  <a:schemeClr val="tx1"/>
                </a:solidFill>
              </a:rPr>
              <a:t>sjedinjenih.</a:t>
            </a:r>
          </a:p>
          <a:p>
            <a:r>
              <a:rPr lang="hr-HR" sz="4000" b="1" dirty="0">
                <a:solidFill>
                  <a:schemeClr val="tx1"/>
                </a:solidFill>
              </a:rPr>
              <a:t>Prvi vrhovni vidljivi poglavar Katoličke Crkve je apostol Petar.</a:t>
            </a:r>
            <a:endParaRPr lang="hr-HR" sz="4000" dirty="0">
              <a:solidFill>
                <a:schemeClr val="tx1"/>
              </a:solidFill>
            </a:endParaRPr>
          </a:p>
          <a:p>
            <a:endParaRPr lang="hr-HR" sz="4000" dirty="0">
              <a:solidFill>
                <a:schemeClr val="tx1"/>
              </a:solidFill>
            </a:endParaRPr>
          </a:p>
          <a:p>
            <a:endParaRPr lang="hr-H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Crkva- zajednica Isusovih učenika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36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 smrti apostola Petra vrhovni vidljivi poglavar Katoličke Crkve je sveti Otac Papa.</a:t>
            </a:r>
            <a:endParaRPr lang="hr-HR" sz="36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hr-HR" sz="36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Isus je osnovao Crkvu zato da nas On po njoj vodi u vječni život.</a:t>
            </a:r>
            <a:endParaRPr lang="hr-HR" sz="36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/>
            <a:r>
              <a:rPr lang="hr-HR" sz="36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Svi vjernici, svećenici, biskupi i papa – </a:t>
            </a:r>
            <a:r>
              <a:rPr lang="hr-HR" sz="48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svi smo mi Crkva.</a:t>
            </a:r>
            <a:endParaRPr lang="hr-HR" sz="3600" i="1" dirty="0">
              <a:solidFill>
                <a:schemeClr val="tx1"/>
              </a:solidFill>
            </a:endParaRPr>
          </a:p>
          <a:p>
            <a:endParaRPr lang="hr-HR" sz="3600" dirty="0">
              <a:solidFill>
                <a:schemeClr val="tx1"/>
              </a:solidFill>
            </a:endParaRPr>
          </a:p>
          <a:p>
            <a:endParaRPr lang="hr-H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01072146">
  <a:themeElements>
    <a:clrScheme name="Office Theme 12">
      <a:dk1>
        <a:srgbClr val="003366"/>
      </a:dk1>
      <a:lt1>
        <a:srgbClr val="FFFFFF"/>
      </a:lt1>
      <a:dk2>
        <a:srgbClr val="0000FF"/>
      </a:dk2>
      <a:lt2>
        <a:srgbClr val="CCECFF"/>
      </a:lt2>
      <a:accent1>
        <a:srgbClr val="3366CC"/>
      </a:accent1>
      <a:accent2>
        <a:srgbClr val="004570"/>
      </a:accent2>
      <a:accent3>
        <a:srgbClr val="AAAAFF"/>
      </a:accent3>
      <a:accent4>
        <a:srgbClr val="DADADA"/>
      </a:accent4>
      <a:accent5>
        <a:srgbClr val="ADB8E2"/>
      </a:accent5>
      <a:accent6>
        <a:srgbClr val="003E65"/>
      </a:accent6>
      <a:hlink>
        <a:srgbClr val="99CCFF"/>
      </a:hlink>
      <a:folHlink>
        <a:srgbClr val="FFE701"/>
      </a:folHlink>
    </a:clrScheme>
    <a:fontScheme name="Office Them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336699"/>
        </a:dk1>
        <a:lt1>
          <a:srgbClr val="FFFFFF"/>
        </a:lt1>
        <a:dk2>
          <a:srgbClr val="969696"/>
        </a:dk2>
        <a:lt2>
          <a:srgbClr val="E3EBF1"/>
        </a:lt2>
        <a:accent1>
          <a:srgbClr val="003399"/>
        </a:accent1>
        <a:accent2>
          <a:srgbClr val="59A7E1"/>
        </a:accent2>
        <a:accent3>
          <a:srgbClr val="C9C9C9"/>
        </a:accent3>
        <a:accent4>
          <a:srgbClr val="DADADA"/>
        </a:accent4>
        <a:accent5>
          <a:srgbClr val="AAADCA"/>
        </a:accent5>
        <a:accent6>
          <a:srgbClr val="5097CC"/>
        </a:accent6>
        <a:hlink>
          <a:srgbClr val="66CCFF"/>
        </a:hlink>
        <a:folHlink>
          <a:srgbClr val="F8F8F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2D2015"/>
        </a:dk1>
        <a:lt1>
          <a:srgbClr val="FFFFFF"/>
        </a:lt1>
        <a:dk2>
          <a:srgbClr val="A17A4B"/>
        </a:dk2>
        <a:lt2>
          <a:srgbClr val="DFC08D"/>
        </a:lt2>
        <a:accent1>
          <a:srgbClr val="8C7B70"/>
        </a:accent1>
        <a:accent2>
          <a:srgbClr val="354FBB"/>
        </a:accent2>
        <a:accent3>
          <a:srgbClr val="CDBEB1"/>
        </a:accent3>
        <a:accent4>
          <a:srgbClr val="DADADA"/>
        </a:accent4>
        <a:accent5>
          <a:srgbClr val="C5BFBB"/>
        </a:accent5>
        <a:accent6>
          <a:srgbClr val="2F47A9"/>
        </a:accent6>
        <a:hlink>
          <a:srgbClr val="CCB400"/>
        </a:hlink>
        <a:folHlink>
          <a:srgbClr val="BEC9C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77777"/>
        </a:dk1>
        <a:lt1>
          <a:srgbClr val="FFFFFF"/>
        </a:lt1>
        <a:dk2>
          <a:srgbClr val="A1A496"/>
        </a:dk2>
        <a:lt2>
          <a:srgbClr val="D1D1CB"/>
        </a:lt2>
        <a:accent1>
          <a:srgbClr val="909082"/>
        </a:accent1>
        <a:accent2>
          <a:srgbClr val="6484C4"/>
        </a:accent2>
        <a:accent3>
          <a:srgbClr val="CDCFC9"/>
        </a:accent3>
        <a:accent4>
          <a:srgbClr val="DADADA"/>
        </a:accent4>
        <a:accent5>
          <a:srgbClr val="C6C6C1"/>
        </a:accent5>
        <a:accent6>
          <a:srgbClr val="5A77B1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3E3E5C"/>
        </a:dk1>
        <a:lt1>
          <a:srgbClr val="FFFFFF"/>
        </a:lt1>
        <a:dk2>
          <a:srgbClr val="819DC5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C1CCDF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5A58"/>
        </a:dk1>
        <a:lt1>
          <a:srgbClr val="99CCFF"/>
        </a:lt1>
        <a:dk2>
          <a:srgbClr val="0099CC"/>
        </a:dk2>
        <a:lt2>
          <a:srgbClr val="CCECFF"/>
        </a:lt2>
        <a:accent1>
          <a:srgbClr val="256487"/>
        </a:accent1>
        <a:accent2>
          <a:srgbClr val="6D6FC7"/>
        </a:accent2>
        <a:accent3>
          <a:srgbClr val="AACAE2"/>
        </a:accent3>
        <a:accent4>
          <a:srgbClr val="82AEDA"/>
        </a:accent4>
        <a:accent5>
          <a:srgbClr val="ACB8C3"/>
        </a:accent5>
        <a:accent6>
          <a:srgbClr val="6264B4"/>
        </a:accent6>
        <a:hlink>
          <a:srgbClr val="85A8FF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B2B2B2"/>
        </a:dk1>
        <a:lt1>
          <a:srgbClr val="DEF6F1"/>
        </a:lt1>
        <a:dk2>
          <a:srgbClr val="FFFFFF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979797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C8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777777"/>
        </a:dk1>
        <a:lt1>
          <a:srgbClr val="CCFFFF"/>
        </a:lt1>
        <a:dk2>
          <a:srgbClr val="CCECFF"/>
        </a:dk2>
        <a:lt2>
          <a:srgbClr val="99CCFF"/>
        </a:lt2>
        <a:accent1>
          <a:srgbClr val="99CCFF"/>
        </a:accent1>
        <a:accent2>
          <a:srgbClr val="003399"/>
        </a:accent2>
        <a:accent3>
          <a:srgbClr val="E2F4FF"/>
        </a:accent3>
        <a:accent4>
          <a:srgbClr val="AEDADA"/>
        </a:accent4>
        <a:accent5>
          <a:srgbClr val="CAE2FF"/>
        </a:accent5>
        <a:accent6>
          <a:srgbClr val="002D8A"/>
        </a:accent6>
        <a:hlink>
          <a:srgbClr val="FF5050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F8F8F8"/>
        </a:dk1>
        <a:lt1>
          <a:srgbClr val="FFFFFF"/>
        </a:lt1>
        <a:dk2>
          <a:srgbClr val="DDDDDD"/>
        </a:dk2>
        <a:lt2>
          <a:srgbClr val="333333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D4D4D4"/>
        </a:accent4>
        <a:accent5>
          <a:srgbClr val="DCDCDC"/>
        </a:accent5>
        <a:accent6>
          <a:srgbClr val="737373"/>
        </a:accent6>
        <a:hlink>
          <a:srgbClr val="4D4D4D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5C1F00"/>
        </a:dk1>
        <a:lt1>
          <a:srgbClr val="FFF8EB"/>
        </a:lt1>
        <a:dk2>
          <a:srgbClr val="FFEBD7"/>
        </a:dk2>
        <a:lt2>
          <a:srgbClr val="FFFFF7"/>
        </a:lt2>
        <a:accent1>
          <a:srgbClr val="CC3300"/>
        </a:accent1>
        <a:accent2>
          <a:srgbClr val="BE7960"/>
        </a:accent2>
        <a:accent3>
          <a:srgbClr val="FFF3E8"/>
        </a:accent3>
        <a:accent4>
          <a:srgbClr val="DAD4C9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969696"/>
        </a:dk1>
        <a:lt1>
          <a:srgbClr val="F8F8F8"/>
        </a:lt1>
        <a:dk2>
          <a:srgbClr val="DDDDDD"/>
        </a:dk2>
        <a:lt2>
          <a:srgbClr val="CC9900"/>
        </a:lt2>
        <a:accent1>
          <a:srgbClr val="DFBB05"/>
        </a:accent1>
        <a:accent2>
          <a:srgbClr val="FF9966"/>
        </a:accent2>
        <a:accent3>
          <a:srgbClr val="EBEBEB"/>
        </a:accent3>
        <a:accent4>
          <a:srgbClr val="D4D4D4"/>
        </a:accent4>
        <a:accent5>
          <a:srgbClr val="ECDAAA"/>
        </a:accent5>
        <a:accent6>
          <a:srgbClr val="E78A5C"/>
        </a:accent6>
        <a:hlink>
          <a:srgbClr val="CC3300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808080"/>
        </a:dk1>
        <a:lt1>
          <a:srgbClr val="F8F8F8"/>
        </a:lt1>
        <a:dk2>
          <a:srgbClr val="EAEAEA"/>
        </a:dk2>
        <a:lt2>
          <a:srgbClr val="FFFFFF"/>
        </a:lt2>
        <a:accent1>
          <a:srgbClr val="99CCFF"/>
        </a:accent1>
        <a:accent2>
          <a:srgbClr val="9999FF"/>
        </a:accent2>
        <a:accent3>
          <a:srgbClr val="F3F3F3"/>
        </a:accent3>
        <a:accent4>
          <a:srgbClr val="D4D4D4"/>
        </a:accent4>
        <a:accent5>
          <a:srgbClr val="CAE2FF"/>
        </a:accent5>
        <a:accent6>
          <a:srgbClr val="8A8AE7"/>
        </a:accent6>
        <a:hlink>
          <a:srgbClr val="3333CC"/>
        </a:hlink>
        <a:folHlink>
          <a:srgbClr val="8927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003366"/>
        </a:dk1>
        <a:lt1>
          <a:srgbClr val="FFFFFF"/>
        </a:lt1>
        <a:dk2>
          <a:srgbClr val="0000FF"/>
        </a:dk2>
        <a:lt2>
          <a:srgbClr val="CCECFF"/>
        </a:lt2>
        <a:accent1>
          <a:srgbClr val="3366CC"/>
        </a:accent1>
        <a:accent2>
          <a:srgbClr val="004570"/>
        </a:accent2>
        <a:accent3>
          <a:srgbClr val="AAAAFF"/>
        </a:accent3>
        <a:accent4>
          <a:srgbClr val="DADADA"/>
        </a:accent4>
        <a:accent5>
          <a:srgbClr val="ADB8E2"/>
        </a:accent5>
        <a:accent6>
          <a:srgbClr val="003E65"/>
        </a:accent6>
        <a:hlink>
          <a:srgbClr val="99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808080"/>
        </a:dk1>
        <a:lt1>
          <a:srgbClr val="FFFFFF"/>
        </a:lt1>
        <a:dk2>
          <a:srgbClr val="CCCCFF"/>
        </a:dk2>
        <a:lt2>
          <a:srgbClr val="F8F8F8"/>
        </a:lt2>
        <a:accent1>
          <a:srgbClr val="85ADDD"/>
        </a:accent1>
        <a:accent2>
          <a:srgbClr val="333399"/>
        </a:accent2>
        <a:accent3>
          <a:srgbClr val="E2E2FF"/>
        </a:accent3>
        <a:accent4>
          <a:srgbClr val="DADADA"/>
        </a:accent4>
        <a:accent5>
          <a:srgbClr val="C2D3EB"/>
        </a:accent5>
        <a:accent6>
          <a:srgbClr val="2D2D8A"/>
        </a:accent6>
        <a:hlink>
          <a:srgbClr val="0250C2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OOFile" ma:contentTypeID="0x0101006025706CF4CD034688BEBAE97A2E701D020200C3831ACA17D8814887A164412888521E" ma:contentTypeVersion="7" ma:contentTypeDescription="Create a new document." ma:contentTypeScope="" ma:versionID="ed1fea5d08807278759d338940aa9e8f">
  <xsd:schema xmlns:xsd="http://www.w3.org/2001/XMLSchema" xmlns:xs="http://www.w3.org/2001/XMLSchema" xmlns:p="http://schemas.microsoft.com/office/2006/metadata/properties" xmlns:ns2="145c5697-5eb5-440b-b2f1-a8273fb59250" targetNamespace="http://schemas.microsoft.com/office/2006/metadata/properties" ma:root="true" ma:fieldsID="174e4b03d57b3d621fa064bbab783e99" ns2:_="">
    <xsd:import namespace="145c5697-5eb5-440b-b2f1-a8273fb59250"/>
    <xsd:element name="properties">
      <xsd:complexType>
        <xsd:sequence>
          <xsd:element name="documentManagement">
            <xsd:complexType>
              <xsd:all>
                <xsd:element ref="ns2:AssetId" minOccurs="0"/>
                <xsd:element ref="ns2:AuthoringAssetId" minOccurs="0"/>
                <xsd:element ref="ns2:AssetType" minOccurs="0"/>
                <xsd:element ref="ns2:Markets" minOccurs="0"/>
                <xsd:element ref="ns2:NumericAssetId" minOccurs="0"/>
                <xsd:element ref="ns2:AppV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5c5697-5eb5-440b-b2f1-a8273fb59250" elementFormDefault="qualified">
    <xsd:import namespace="http://schemas.microsoft.com/office/2006/documentManagement/types"/>
    <xsd:import namespace="http://schemas.microsoft.com/office/infopath/2007/PartnerControls"/>
    <xsd:element name="AssetId" ma:index="8" nillable="true" ma:displayName="AssetId" ma:indexed="true" ma:internalName="AssetId" ma:readOnly="false">
      <xsd:simpleType>
        <xsd:restriction base="dms:Text"/>
      </xsd:simpleType>
    </xsd:element>
    <xsd:element name="AuthoringAssetId" ma:index="9" nillable="true" ma:displayName="AuthoringAssetId" ma:indexed="true" ma:internalName="AuthoringAssetId" ma:readOnly="false">
      <xsd:simpleType>
        <xsd:restriction base="dms:Text"/>
      </xsd:simpleType>
    </xsd:element>
    <xsd:element name="AssetType" ma:index="10" nillable="true" ma:displayName="AssetType" ma:internalName="AssetType" ma:readOnly="false">
      <xsd:simpleType>
        <xsd:restriction base="dms:Text"/>
      </xsd:simpleType>
    </xsd:element>
    <xsd:element name="Markets" ma:index="11" nillable="true" ma:displayName="Markets" ma:internalName="Markets" ma:readOnly="false">
      <xsd:simpleType>
        <xsd:restriction base="dms:Text"/>
      </xsd:simpleType>
    </xsd:element>
    <xsd:element name="NumericAssetId" ma:index="12" nillable="true" ma:displayName="NumericAssetId" ma:indexed="true" ma:internalName="NumericAssetId" ma:readOnly="false">
      <xsd:simpleType>
        <xsd:restriction base="dms:Unknown"/>
      </xsd:simpleType>
    </xsd:element>
    <xsd:element name="AppVer" ma:index="13" nillable="true" ma:displayName="AppVer" ma:internalName="AppVer" ma:readOnly="fals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>
  <documentManagement>
    <NumericAssetId xmlns="145c5697-5eb5-440b-b2f1-a8273fb59250" xsi:nil="true"/>
    <AssetType xmlns="145c5697-5eb5-440b-b2f1-a8273fb59250">TP</AssetType>
    <Markets xmlns="145c5697-5eb5-440b-b2f1-a8273fb59250" xsi:nil="true"/>
    <AppVer xmlns="145c5697-5eb5-440b-b2f1-a8273fb59250" xsi:nil="true"/>
    <AuthoringAssetId xmlns="145c5697-5eb5-440b-b2f1-a8273fb59250">TP001072146</AuthoringAssetId>
    <AssetId xmlns="145c5697-5eb5-440b-b2f1-a8273fb59250">TS001072146</AssetId>
  </documentManagement>
</p:properties>
</file>

<file path=customXml/itemProps1.xml><?xml version="1.0" encoding="utf-8"?>
<ds:datastoreItem xmlns:ds="http://schemas.openxmlformats.org/officeDocument/2006/customXml" ds:itemID="{69213809-0B90-4633-8BA6-420314948B0B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6CB2E725-9BB8-4B94-B37D-4AE05990A60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3558C0-A3FE-4EF5-816A-77FFE666FBE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5c5697-5eb5-440b-b2f1-a8273fb592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4.xml><?xml version="1.0" encoding="utf-8"?>
<ds:datastoreItem xmlns:ds="http://schemas.openxmlformats.org/officeDocument/2006/customXml" ds:itemID="{36492B9D-7494-445E-9488-99CDA79A5E1C}">
  <ds:schemaRefs>
    <ds:schemaRef ds:uri="http://schemas.microsoft.com/office/2006/metadata/properties"/>
    <ds:schemaRef ds:uri="145c5697-5eb5-440b-b2f1-a8273fb5925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TS001072146</Template>
  <TotalTime>105</TotalTime>
  <Words>184</Words>
  <Application>Microsoft Office PowerPoint</Application>
  <PresentationFormat>Prikaz na zaslonu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9" baseType="lpstr">
      <vt:lpstr>TS001072146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Crkva- zajednica Isusovih učenika</vt:lpstr>
      <vt:lpstr>Crkva- zajednica Isusovih učenika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Nikola</dc:creator>
  <cp:lastModifiedBy>Nikola Bistrovic</cp:lastModifiedBy>
  <cp:revision>7</cp:revision>
  <cp:lastPrinted>1601-01-01T00:00:00Z</cp:lastPrinted>
  <dcterms:created xsi:type="dcterms:W3CDTF">2013-01-13T09:17:14Z</dcterms:created>
  <dcterms:modified xsi:type="dcterms:W3CDTF">2017-01-18T11:02:45Z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arkets">
    <vt:lpwstr/>
  </property>
  <property fmtid="{D5CDD505-2E9C-101B-9397-08002B2CF9AE}" pid="3" name="AssetType">
    <vt:lpwstr>TP</vt:lpwstr>
  </property>
  <property fmtid="{D5CDD505-2E9C-101B-9397-08002B2CF9AE}" pid="4" name="BugNumber">
    <vt:lpwstr>; 461854L</vt:lpwstr>
  </property>
  <property fmtid="{D5CDD505-2E9C-101B-9397-08002B2CF9AE}" pid="5" name="TPInstallLocation">
    <vt:lpwstr>{Document Themes}</vt:lpwstr>
  </property>
  <property fmtid="{D5CDD505-2E9C-101B-9397-08002B2CF9AE}" pid="6" name="PrimaryImageGen">
    <vt:lpwstr>1</vt:lpwstr>
  </property>
  <property fmtid="{D5CDD505-2E9C-101B-9397-08002B2CF9AE}" pid="7" name="display_urn:schemas-microsoft-com:office:office#APAuthor">
    <vt:lpwstr>REDMOND\cynvey</vt:lpwstr>
  </property>
  <property fmtid="{D5CDD505-2E9C-101B-9397-08002B2CF9AE}" pid="8" name="APAuthor">
    <vt:lpwstr>191</vt:lpwstr>
  </property>
  <property fmtid="{D5CDD505-2E9C-101B-9397-08002B2CF9AE}" pid="9" name="Milestone">
    <vt:lpwstr>Continuous</vt:lpwstr>
  </property>
  <property fmtid="{D5CDD505-2E9C-101B-9397-08002B2CF9AE}" pid="10" name="TPAppVersion">
    <vt:lpwstr>11</vt:lpwstr>
  </property>
  <property fmtid="{D5CDD505-2E9C-101B-9397-08002B2CF9AE}" pid="11" name="TPCommandLine">
    <vt:lpwstr>{PP} {FilePath}</vt:lpwstr>
  </property>
  <property fmtid="{D5CDD505-2E9C-101B-9397-08002B2CF9AE}" pid="12" name="AssetId">
    <vt:lpwstr>TS001072146</vt:lpwstr>
  </property>
  <property fmtid="{D5CDD505-2E9C-101B-9397-08002B2CF9AE}" pid="13" name="IsSearchable">
    <vt:lpwstr>0</vt:lpwstr>
  </property>
  <property fmtid="{D5CDD505-2E9C-101B-9397-08002B2CF9AE}" pid="14" name="NumericId">
    <vt:lpwstr>-1.00000000000000</vt:lpwstr>
  </property>
  <property fmtid="{D5CDD505-2E9C-101B-9397-08002B2CF9AE}" pid="15" name="PublishTargets">
    <vt:lpwstr>OfficeOnline</vt:lpwstr>
  </property>
  <property fmtid="{D5CDD505-2E9C-101B-9397-08002B2CF9AE}" pid="16" name="TPLaunchHelpLinkType">
    <vt:lpwstr>Template</vt:lpwstr>
  </property>
  <property fmtid="{D5CDD505-2E9C-101B-9397-08002B2CF9AE}" pid="17" name="TPFriendlyName">
    <vt:lpwstr>Nightfall design template</vt:lpwstr>
  </property>
  <property fmtid="{D5CDD505-2E9C-101B-9397-08002B2CF9AE}" pid="18" name="display_urn:schemas-microsoft-com:office:office#APEditor">
    <vt:lpwstr>REDMOND\v-luannv</vt:lpwstr>
  </property>
  <property fmtid="{D5CDD505-2E9C-101B-9397-08002B2CF9AE}" pid="19" name="APEditor">
    <vt:lpwstr>92</vt:lpwstr>
  </property>
  <property fmtid="{D5CDD505-2E9C-101B-9397-08002B2CF9AE}" pid="20" name="Provider">
    <vt:lpwstr>EY006220130</vt:lpwstr>
  </property>
  <property fmtid="{D5CDD505-2E9C-101B-9397-08002B2CF9AE}" pid="21" name="SourceTitle">
    <vt:lpwstr>Nightfall design template</vt:lpwstr>
  </property>
  <property fmtid="{D5CDD505-2E9C-101B-9397-08002B2CF9AE}" pid="22" name="TPApplication">
    <vt:lpwstr>PowerPoint</vt:lpwstr>
  </property>
  <property fmtid="{D5CDD505-2E9C-101B-9397-08002B2CF9AE}" pid="23" name="TPLaunchHelpLink">
    <vt:lpwstr/>
  </property>
  <property fmtid="{D5CDD505-2E9C-101B-9397-08002B2CF9AE}" pid="24" name="OpenTemplate">
    <vt:lpwstr>1</vt:lpwstr>
  </property>
  <property fmtid="{D5CDD505-2E9C-101B-9397-08002B2CF9AE}" pid="25" name="UACurrentWords">
    <vt:lpwstr>0</vt:lpwstr>
  </property>
  <property fmtid="{D5CDD505-2E9C-101B-9397-08002B2CF9AE}" pid="26" name="UALocRecommendation">
    <vt:lpwstr>Localize</vt:lpwstr>
  </property>
  <property fmtid="{D5CDD505-2E9C-101B-9397-08002B2CF9AE}" pid="27" name="Applications">
    <vt:lpwstr>65;#Microsoft Office PowerPoint 2007;#79;#Template 12;#66;#PowerPoint - Design Templt 2003;#64;#PowerPoint 2003;#67;#PowerPoint - Design Templt 12;#182;#Office XP;#184;#Office 2000</vt:lpwstr>
  </property>
  <property fmtid="{D5CDD505-2E9C-101B-9397-08002B2CF9AE}" pid="28" name="TemplateStatus">
    <vt:lpwstr>Complete</vt:lpwstr>
  </property>
  <property fmtid="{D5CDD505-2E9C-101B-9397-08002B2CF9AE}" pid="29" name="ContentTypeId">
    <vt:lpwstr>0x0101006025706CF4CD034688BEBAE97A2E701D020200C3831ACA17D8814887A164412888521E</vt:lpwstr>
  </property>
  <property fmtid="{D5CDD505-2E9C-101B-9397-08002B2CF9AE}" pid="30" name="IsDeleted">
    <vt:lpwstr>0</vt:lpwstr>
  </property>
  <property fmtid="{D5CDD505-2E9C-101B-9397-08002B2CF9AE}" pid="31" name="ShowIn">
    <vt:lpwstr>Show everywhere</vt:lpwstr>
  </property>
  <property fmtid="{D5CDD505-2E9C-101B-9397-08002B2CF9AE}" pid="32" name="UANotes">
    <vt:lpwstr>June 2003 retrofit. 443206L</vt:lpwstr>
  </property>
  <property fmtid="{D5CDD505-2E9C-101B-9397-08002B2CF9AE}" pid="33" name="PublishStatusLookup">
    <vt:lpwstr>257866</vt:lpwstr>
  </property>
  <property fmtid="{D5CDD505-2E9C-101B-9397-08002B2CF9AE}" pid="34" name="TPComponent">
    <vt:lpwstr>PPTFiles</vt:lpwstr>
  </property>
  <property fmtid="{D5CDD505-2E9C-101B-9397-08002B2CF9AE}" pid="35" name="TPNamespace">
    <vt:lpwstr>POWERPNT</vt:lpwstr>
  </property>
  <property fmtid="{D5CDD505-2E9C-101B-9397-08002B2CF9AE}" pid="36" name="TPClientViewer">
    <vt:lpwstr>Microsoft Office PowerPoint</vt:lpwstr>
  </property>
  <property fmtid="{D5CDD505-2E9C-101B-9397-08002B2CF9AE}" pid="37" name="APTrustLevel">
    <vt:lpwstr>1.00000000000000</vt:lpwstr>
  </property>
  <property fmtid="{D5CDD505-2E9C-101B-9397-08002B2CF9AE}" pid="38" name="TrustLevel">
    <vt:lpwstr>Microsoft Managed Content</vt:lpwstr>
  </property>
  <property fmtid="{D5CDD505-2E9C-101B-9397-08002B2CF9AE}" pid="39" name="Content Type">
    <vt:lpwstr>OOFile</vt:lpwstr>
  </property>
  <property fmtid="{D5CDD505-2E9C-101B-9397-08002B2CF9AE}" pid="40" name="AuthoringAssetId">
    <vt:lpwstr>TP001072146</vt:lpwstr>
  </property>
  <property fmtid="{D5CDD505-2E9C-101B-9397-08002B2CF9AE}" pid="41" name="NumericAssetId">
    <vt:lpwstr/>
  </property>
  <property fmtid="{D5CDD505-2E9C-101B-9397-08002B2CF9AE}" pid="42" name="AppVer">
    <vt:lpwstr/>
  </property>
</Properties>
</file>