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7"/>
  </p:notesMasterIdLst>
  <p:handoutMasterIdLst>
    <p:handoutMasterId r:id="rId28"/>
  </p:handoutMasterIdLst>
  <p:sldIdLst>
    <p:sldId id="257" r:id="rId2"/>
    <p:sldId id="258" r:id="rId3"/>
    <p:sldId id="297" r:id="rId4"/>
    <p:sldId id="293" r:id="rId5"/>
    <p:sldId id="304" r:id="rId6"/>
    <p:sldId id="301" r:id="rId7"/>
    <p:sldId id="296" r:id="rId8"/>
    <p:sldId id="298" r:id="rId9"/>
    <p:sldId id="300" r:id="rId10"/>
    <p:sldId id="299" r:id="rId11"/>
    <p:sldId id="271" r:id="rId12"/>
    <p:sldId id="287" r:id="rId13"/>
    <p:sldId id="289" r:id="rId14"/>
    <p:sldId id="290" r:id="rId15"/>
    <p:sldId id="291" r:id="rId16"/>
    <p:sldId id="292" r:id="rId17"/>
    <p:sldId id="275" r:id="rId18"/>
    <p:sldId id="282" r:id="rId19"/>
    <p:sldId id="285" r:id="rId20"/>
    <p:sldId id="263" r:id="rId21"/>
    <p:sldId id="295" r:id="rId22"/>
    <p:sldId id="302" r:id="rId23"/>
    <p:sldId id="303" r:id="rId24"/>
    <p:sldId id="286" r:id="rId25"/>
    <p:sldId id="270" r:id="rId26"/>
  </p:sldIdLst>
  <p:sldSz cx="12192000" cy="6858000"/>
  <p:notesSz cx="6858000" cy="9144000"/>
  <p:defaultTextStyle>
    <a:defPPr rtl="0">
      <a:defRPr lang="hr-H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F5AB1C69-6EDB-4FF4-983F-18BD219EF322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029" autoAdjust="0"/>
    <p:restoredTop sz="96501" autoAdjust="0"/>
  </p:normalViewPr>
  <p:slideViewPr>
    <p:cSldViewPr snapToGrid="0">
      <p:cViewPr varScale="1">
        <p:scale>
          <a:sx n="85" d="100"/>
          <a:sy n="85" d="100"/>
        </p:scale>
        <p:origin x="542" y="4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90" d="100"/>
          <a:sy n="90" d="100"/>
        </p:scale>
        <p:origin x="3774" y="8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zervirano mjesto za zaglavlj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>
              <a:defRPr sz="1200"/>
            </a:lvl1pPr>
          </a:lstStyle>
          <a:p>
            <a:pPr rtl="0"/>
            <a:endParaRPr lang="hr-HR" dirty="0"/>
          </a:p>
        </p:txBody>
      </p:sp>
      <p:sp>
        <p:nvSpPr>
          <p:cNvPr id="3" name="Rezervirano mjesto za datum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>
              <a:defRPr sz="1200"/>
            </a:lvl1pPr>
          </a:lstStyle>
          <a:p>
            <a:pPr algn="r" rtl="0"/>
            <a:fld id="{5479CE59-AB43-44A3-9F52-BA21C57D390A}" type="datetime1">
              <a:rPr lang="hr-HR" smtClean="0"/>
              <a:pPr algn="r" rtl="0"/>
              <a:t>27.8.2026.</a:t>
            </a:fld>
            <a:endParaRPr lang="hr-HR" dirty="0"/>
          </a:p>
        </p:txBody>
      </p:sp>
      <p:sp>
        <p:nvSpPr>
          <p:cNvPr id="4" name="Rezervirano mjesto za podnožje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>
              <a:defRPr sz="1200"/>
            </a:lvl1pPr>
          </a:lstStyle>
          <a:p>
            <a:pPr rtl="0"/>
            <a:endParaRPr lang="hr-HR" dirty="0"/>
          </a:p>
        </p:txBody>
      </p:sp>
      <p:sp>
        <p:nvSpPr>
          <p:cNvPr id="5" name="Rezervirano mjesto za broj slajda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>
              <a:defRPr sz="1200"/>
            </a:lvl1pPr>
          </a:lstStyle>
          <a:p>
            <a:pPr algn="r" rtl="0"/>
            <a:fld id="{57E03411-58E2-43FD-AE1D-AD77DFF8CB20}" type="slidenum">
              <a:rPr lang="hr-HR" smtClean="0"/>
              <a:pPr algn="r" rtl="0"/>
              <a:t>‹#›</a:t>
            </a:fld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18819107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zervirano mjesto za zaglavlj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>
              <a:defRPr sz="1200"/>
            </a:lvl1pPr>
          </a:lstStyle>
          <a:p>
            <a:pPr rtl="0"/>
            <a:endParaRPr lang="hr-HR" dirty="0"/>
          </a:p>
        </p:txBody>
      </p:sp>
      <p:sp>
        <p:nvSpPr>
          <p:cNvPr id="3" name="Rezervirano mjesto za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>
              <a:defRPr sz="1200"/>
            </a:lvl1pPr>
          </a:lstStyle>
          <a:p>
            <a:pPr algn="r"/>
            <a:fld id="{872C7C29-F5DC-43D3-962E-AFF22544E97B}" type="datetime1">
              <a:rPr lang="hr-HR" smtClean="0"/>
              <a:pPr algn="r"/>
              <a:t>27.8.2026.</a:t>
            </a:fld>
            <a:r>
              <a:rPr lang="hr-HR" dirty="0"/>
              <a:t>.</a:t>
            </a:r>
          </a:p>
        </p:txBody>
      </p:sp>
      <p:sp>
        <p:nvSpPr>
          <p:cNvPr id="4" name="Rezervirano mjesto za sliku slajd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hr-HR" dirty="0"/>
          </a:p>
        </p:txBody>
      </p:sp>
      <p:sp>
        <p:nvSpPr>
          <p:cNvPr id="5" name="Rezervirano mjesto za bilješke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hr-HR" dirty="0"/>
              <a:t>Kliknite da biste uredili stilove teksta matrice</a:t>
            </a:r>
          </a:p>
          <a:p>
            <a:pPr lvl="1" rtl="0"/>
            <a:r>
              <a:rPr lang="hr-HR" dirty="0"/>
              <a:t>Druga razina</a:t>
            </a:r>
          </a:p>
          <a:p>
            <a:pPr lvl="2" rtl="0"/>
            <a:r>
              <a:rPr lang="hr-HR" dirty="0"/>
              <a:t>Treća razina</a:t>
            </a:r>
          </a:p>
          <a:p>
            <a:pPr lvl="3" rtl="0"/>
            <a:r>
              <a:rPr lang="hr-HR" dirty="0"/>
              <a:t>Četvrta razina</a:t>
            </a:r>
          </a:p>
          <a:p>
            <a:pPr lvl="4" rtl="0"/>
            <a:r>
              <a:rPr lang="hr-HR" dirty="0"/>
              <a:t>Peta razina</a:t>
            </a:r>
          </a:p>
        </p:txBody>
      </p:sp>
      <p:sp>
        <p:nvSpPr>
          <p:cNvPr id="6" name="Rezervirano mjesto za podnožj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>
              <a:defRPr sz="1200"/>
            </a:lvl1pPr>
          </a:lstStyle>
          <a:p>
            <a:pPr rtl="0"/>
            <a:endParaRPr lang="hr-HR" dirty="0"/>
          </a:p>
        </p:txBody>
      </p:sp>
      <p:sp>
        <p:nvSpPr>
          <p:cNvPr id="7" name="Rezervirano mjesto za broj slajd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rtl="0">
              <a:defRPr sz="1200"/>
            </a:lvl1pPr>
          </a:lstStyle>
          <a:p>
            <a:fld id="{C8DC57A8-AE18-4654-B6AF-04B3577165BE}" type="slidenum">
              <a:rPr lang="hr-HR" smtClean="0"/>
              <a:pPr/>
              <a:t>‹#›</a:t>
            </a:fld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258139784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zervirano mjesto slike slajd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Rezervirano mjesto bilježaka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r-HR" dirty="0"/>
          </a:p>
        </p:txBody>
      </p:sp>
      <p:sp>
        <p:nvSpPr>
          <p:cNvPr id="4" name="Rezervirano mjesto broja slajd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DC57A8-AE18-4654-B6AF-04B3577165BE}" type="slidenum">
              <a:rPr lang="hr-HR" smtClean="0"/>
              <a:pPr/>
              <a:t>1</a:t>
            </a:fld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135340628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zervirano mjesto slike slajd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Rezervirano mjesto bilježaka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r-HR" dirty="0"/>
          </a:p>
        </p:txBody>
      </p:sp>
      <p:sp>
        <p:nvSpPr>
          <p:cNvPr id="4" name="Rezervirano mjesto broja slajd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DC57A8-AE18-4654-B6AF-04B3577165BE}" type="slidenum">
              <a:rPr lang="hr-HR" smtClean="0"/>
              <a:pPr/>
              <a:t>2</a:t>
            </a:fld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348862114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zervirano mjesto slike slajd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Rezervirano mjesto bilježaka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r-HR" dirty="0"/>
          </a:p>
        </p:txBody>
      </p:sp>
      <p:sp>
        <p:nvSpPr>
          <p:cNvPr id="4" name="Rezervirano mjesto broja slajd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DC57A8-AE18-4654-B6AF-04B3577165BE}" type="slidenum">
              <a:rPr lang="hr-HR" smtClean="0"/>
              <a:pPr/>
              <a:t>11</a:t>
            </a:fld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149444473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zervirano mjesto slike slajd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Rezervirano mjesto bilježaka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r-HR" dirty="0"/>
          </a:p>
        </p:txBody>
      </p:sp>
      <p:sp>
        <p:nvSpPr>
          <p:cNvPr id="4" name="Rezervirano mjesto broja slajd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DC57A8-AE18-4654-B6AF-04B3577165BE}" type="slidenum">
              <a:rPr lang="hr-HR" smtClean="0"/>
              <a:pPr/>
              <a:t>12</a:t>
            </a:fld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70353588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zervirano mjesto slike slajd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Rezervirano mjesto bilježaka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r-HR" dirty="0"/>
          </a:p>
        </p:txBody>
      </p:sp>
      <p:sp>
        <p:nvSpPr>
          <p:cNvPr id="4" name="Rezervirano mjesto broja slajd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DC57A8-AE18-4654-B6AF-04B3577165BE}" type="slidenum">
              <a:rPr lang="hr-HR" smtClean="0"/>
              <a:pPr/>
              <a:t>13</a:t>
            </a:fld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92966562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zervirano mjesto slike slajd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Rezervirano mjesto bilježaka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r-HR" dirty="0"/>
          </a:p>
        </p:txBody>
      </p:sp>
      <p:sp>
        <p:nvSpPr>
          <p:cNvPr id="4" name="Rezervirano mjesto broja slajd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DC57A8-AE18-4654-B6AF-04B3577165BE}" type="slidenum">
              <a:rPr lang="hr-HR" smtClean="0"/>
              <a:pPr/>
              <a:t>14</a:t>
            </a:fld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382566380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zervirano mjesto slike slajd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Rezervirano mjesto bilježaka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r-HR" dirty="0"/>
          </a:p>
        </p:txBody>
      </p:sp>
      <p:sp>
        <p:nvSpPr>
          <p:cNvPr id="4" name="Rezervirano mjesto broja slajd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DC57A8-AE18-4654-B6AF-04B3577165BE}" type="slidenum">
              <a:rPr lang="hr-HR" smtClean="0"/>
              <a:pPr/>
              <a:t>15</a:t>
            </a:fld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124887186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zervirano mjesto slike slajd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Rezervirano mjesto bilježaka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r-HR" dirty="0"/>
          </a:p>
        </p:txBody>
      </p:sp>
      <p:sp>
        <p:nvSpPr>
          <p:cNvPr id="4" name="Rezervirano mjesto broja slajd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DC57A8-AE18-4654-B6AF-04B3577165BE}" type="slidenum">
              <a:rPr lang="hr-HR" smtClean="0"/>
              <a:pPr/>
              <a:t>16</a:t>
            </a:fld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285657675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zervirano mjesto slike slajd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Rezervirano mjesto bilježaka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r-HR" dirty="0"/>
          </a:p>
        </p:txBody>
      </p:sp>
      <p:sp>
        <p:nvSpPr>
          <p:cNvPr id="4" name="Rezervirano mjesto broja slajd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DC57A8-AE18-4654-B6AF-04B3577165BE}" type="slidenum">
              <a:rPr lang="hr-HR" smtClean="0"/>
              <a:pPr/>
              <a:t>17</a:t>
            </a:fld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40634172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zervirano mjesto slike slajd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Rezervirano mjesto bilježaka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r-HR" dirty="0"/>
          </a:p>
        </p:txBody>
      </p:sp>
      <p:sp>
        <p:nvSpPr>
          <p:cNvPr id="4" name="Rezervirano mjesto broja slajd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DC57A8-AE18-4654-B6AF-04B3577165BE}" type="slidenum">
              <a:rPr lang="hr-HR" smtClean="0"/>
              <a:pPr/>
              <a:t>18</a:t>
            </a:fld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101725003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zervirano mjesto slike slajd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Rezervirano mjesto bilježaka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r-HR" dirty="0"/>
          </a:p>
        </p:txBody>
      </p:sp>
      <p:sp>
        <p:nvSpPr>
          <p:cNvPr id="4" name="Rezervirano mjesto broja slajd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DC57A8-AE18-4654-B6AF-04B3577165BE}" type="slidenum">
              <a:rPr lang="hr-HR" smtClean="0"/>
              <a:pPr/>
              <a:t>19</a:t>
            </a:fld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225360793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zervirano mjesto slike slajd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Rezervirano mjesto bilježaka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r-HR" dirty="0"/>
          </a:p>
        </p:txBody>
      </p:sp>
      <p:sp>
        <p:nvSpPr>
          <p:cNvPr id="4" name="Rezervirano mjesto broja slajd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DC57A8-AE18-4654-B6AF-04B3577165BE}" type="slidenum">
              <a:rPr lang="hr-HR" smtClean="0"/>
              <a:pPr/>
              <a:t>20</a:t>
            </a:fld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16693008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zervirano mjesto slike slajd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Rezervirano mjesto bilježaka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r-HR" dirty="0"/>
          </a:p>
        </p:txBody>
      </p:sp>
      <p:sp>
        <p:nvSpPr>
          <p:cNvPr id="4" name="Rezervirano mjesto broja slajd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DC57A8-AE18-4654-B6AF-04B3577165BE}" type="slidenum">
              <a:rPr lang="hr-HR" smtClean="0"/>
              <a:pPr/>
              <a:t>24</a:t>
            </a:fld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154119391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zervirano mjesto slike slajd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Rezervirano mjesto bilježaka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r-HR" dirty="0"/>
          </a:p>
        </p:txBody>
      </p:sp>
      <p:sp>
        <p:nvSpPr>
          <p:cNvPr id="4" name="Rezervirano mjesto broja slajd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DC57A8-AE18-4654-B6AF-04B3577165BE}" type="slidenum">
              <a:rPr lang="hr-HR" smtClean="0"/>
              <a:pPr/>
              <a:t>25</a:t>
            </a:fld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284173352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Naslovni slajd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ctrTitle"/>
          </p:nvPr>
        </p:nvSpPr>
        <p:spPr>
          <a:xfrm>
            <a:off x="4265611" y="1752600"/>
            <a:ext cx="6858002" cy="1828800"/>
          </a:xfrm>
        </p:spPr>
        <p:txBody>
          <a:bodyPr rtlCol="0" anchor="b">
            <a:normAutofit/>
          </a:bodyPr>
          <a:lstStyle>
            <a:lvl1pPr algn="l" rtl="0">
              <a:defRPr sz="5400"/>
            </a:lvl1pPr>
          </a:lstStyle>
          <a:p>
            <a:pPr rtl="0"/>
            <a:r>
              <a:rPr lang="hr-HR"/>
              <a:t>Uredite stil naslova matrice</a:t>
            </a:r>
            <a:endParaRPr lang="hr-HR" dirty="0"/>
          </a:p>
        </p:txBody>
      </p:sp>
      <p:sp>
        <p:nvSpPr>
          <p:cNvPr id="3" name="Podnaslov 2"/>
          <p:cNvSpPr>
            <a:spLocks noGrp="1"/>
          </p:cNvSpPr>
          <p:nvPr>
            <p:ph type="subTitle" idx="1"/>
          </p:nvPr>
        </p:nvSpPr>
        <p:spPr>
          <a:xfrm>
            <a:off x="4265610" y="3733800"/>
            <a:ext cx="6858002" cy="914400"/>
          </a:xfrm>
        </p:spPr>
        <p:txBody>
          <a:bodyPr rtlCol="0"/>
          <a:lstStyle>
            <a:lvl1pPr marL="0" indent="0" algn="l" rtl="0">
              <a:spcBef>
                <a:spcPts val="0"/>
              </a:spcBef>
              <a:buNone/>
              <a:defRPr sz="2400"/>
            </a:lvl1pPr>
            <a:lvl2pPr marL="457200" indent="0" algn="ctr" rtl="0">
              <a:buNone/>
              <a:defRPr sz="2000"/>
            </a:lvl2pPr>
            <a:lvl3pPr marL="914400" indent="0" algn="ctr" rtl="0">
              <a:buNone/>
              <a:defRPr sz="1800"/>
            </a:lvl3pPr>
            <a:lvl4pPr marL="1371600" indent="0" algn="ctr" rtl="0">
              <a:buNone/>
              <a:defRPr sz="1600"/>
            </a:lvl4pPr>
            <a:lvl5pPr marL="1828800" indent="0" algn="ctr" rtl="0">
              <a:buNone/>
              <a:defRPr sz="1600"/>
            </a:lvl5pPr>
            <a:lvl6pPr marL="2286000" indent="0" algn="ctr" rtl="0">
              <a:buNone/>
              <a:defRPr sz="1600"/>
            </a:lvl6pPr>
            <a:lvl7pPr marL="2743200" indent="0" algn="ctr" rtl="0">
              <a:buNone/>
              <a:defRPr sz="1600"/>
            </a:lvl7pPr>
            <a:lvl8pPr marL="3200400" indent="0" algn="ctr" rtl="0">
              <a:buNone/>
              <a:defRPr sz="1600"/>
            </a:lvl8pPr>
            <a:lvl9pPr marL="3657600" indent="0" algn="ctr" rtl="0">
              <a:buNone/>
              <a:defRPr sz="1600"/>
            </a:lvl9pPr>
          </a:lstStyle>
          <a:p>
            <a:pPr rtl="0"/>
            <a:r>
              <a:rPr lang="hr-HR"/>
              <a:t>Kliknite da biste uredili stil podnaslova matrice</a:t>
            </a:r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29812036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slov i sadržaj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hr-HR"/>
              <a:t>Uredite stil naslova matrice</a:t>
            </a:r>
            <a:endParaRPr lang="hr-HR" dirty="0"/>
          </a:p>
        </p:txBody>
      </p:sp>
      <p:sp>
        <p:nvSpPr>
          <p:cNvPr id="3" name="Rezervirano mjesto za sadržaj 2"/>
          <p:cNvSpPr>
            <a:spLocks noGrp="1"/>
          </p:cNvSpPr>
          <p:nvPr>
            <p:ph idx="1"/>
          </p:nvPr>
        </p:nvSpPr>
        <p:spPr/>
        <p:txBody>
          <a:bodyPr rtlCol="0"/>
          <a:lstStyle/>
          <a:p>
            <a:pPr lvl="0" rtl="0"/>
            <a:r>
              <a:rPr lang="hr-HR"/>
              <a:t>Uredite stilove teksta matrice</a:t>
            </a:r>
          </a:p>
          <a:p>
            <a:pPr lvl="1" rtl="0"/>
            <a:r>
              <a:rPr lang="hr-HR"/>
              <a:t>Druga razina</a:t>
            </a:r>
          </a:p>
          <a:p>
            <a:pPr lvl="2" rtl="0"/>
            <a:r>
              <a:rPr lang="hr-HR"/>
              <a:t>Treća razina</a:t>
            </a:r>
          </a:p>
          <a:p>
            <a:pPr lvl="3" rtl="0"/>
            <a:r>
              <a:rPr lang="hr-HR"/>
              <a:t>Četvrta razina</a:t>
            </a:r>
          </a:p>
          <a:p>
            <a:pPr lvl="4" rtl="0"/>
            <a:r>
              <a:rPr lang="hr-HR"/>
              <a:t>Peta razina</a:t>
            </a:r>
            <a:endParaRPr lang="hr-HR" dirty="0"/>
          </a:p>
        </p:txBody>
      </p:sp>
      <p:sp>
        <p:nvSpPr>
          <p:cNvPr id="6" name="Rezervirano mjesto za broj slajda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022B156B-59AE-415F-B24B-8756D48BB977}" type="slidenum">
              <a:rPr lang="hr-HR" smtClean="0"/>
              <a:pPr rtl="0"/>
              <a:t>‹#›</a:t>
            </a:fld>
            <a:endParaRPr lang="hr-HR" dirty="0"/>
          </a:p>
        </p:txBody>
      </p:sp>
      <p:sp>
        <p:nvSpPr>
          <p:cNvPr id="5" name="Rezervirano mjesto za podnožje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hr-HR" dirty="0"/>
          </a:p>
        </p:txBody>
      </p:sp>
      <p:sp>
        <p:nvSpPr>
          <p:cNvPr id="4" name="Rezervirano mjesto za datum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67BA255B-A5F4-40BB-BC25-5E81185CD54E}" type="datetime1">
              <a:rPr lang="hr-HR" smtClean="0"/>
              <a:pPr/>
              <a:t>27.8.2026.</a:t>
            </a:fld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3396309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aglavlje sekcije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4265613" y="1828800"/>
            <a:ext cx="6858002" cy="1828800"/>
          </a:xfrm>
        </p:spPr>
        <p:txBody>
          <a:bodyPr rtlCol="0" anchor="b">
            <a:normAutofit/>
          </a:bodyPr>
          <a:lstStyle>
            <a:lvl1pPr algn="l" rtl="0">
              <a:defRPr sz="4400"/>
            </a:lvl1pPr>
          </a:lstStyle>
          <a:p>
            <a:pPr rtl="0"/>
            <a:r>
              <a:rPr lang="hr-HR"/>
              <a:t>Uredite stil naslova matrice</a:t>
            </a:r>
            <a:endParaRPr lang="hr-HR" dirty="0"/>
          </a:p>
        </p:txBody>
      </p:sp>
      <p:sp>
        <p:nvSpPr>
          <p:cNvPr id="3" name="Rezervirano mjesto za tekst 2"/>
          <p:cNvSpPr>
            <a:spLocks noGrp="1"/>
          </p:cNvSpPr>
          <p:nvPr>
            <p:ph type="body" idx="1"/>
          </p:nvPr>
        </p:nvSpPr>
        <p:spPr>
          <a:xfrm>
            <a:off x="4265610" y="3733800"/>
            <a:ext cx="6858002" cy="914400"/>
          </a:xfrm>
        </p:spPr>
        <p:txBody>
          <a:bodyPr rtlCol="0"/>
          <a:lstStyle>
            <a:lvl1pPr marL="0" indent="0" algn="l" rtl="0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 algn="l" rtl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l" rtl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l" rtl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l" rtl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l" rtl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l" rtl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l" rtl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l" rtl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hr-HR"/>
              <a:t>Uredite stilove teksta matrice</a:t>
            </a:r>
          </a:p>
        </p:txBody>
      </p:sp>
    </p:spTree>
    <p:extLst>
      <p:ext uri="{BB962C8B-B14F-4D97-AF65-F5344CB8AC3E}">
        <p14:creationId xmlns:p14="http://schemas.microsoft.com/office/powerpoint/2010/main" val="12292579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sadržaj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hr-HR"/>
              <a:t>Uredite stil naslova matrice</a:t>
            </a:r>
            <a:endParaRPr lang="hr-HR" dirty="0"/>
          </a:p>
        </p:txBody>
      </p:sp>
      <p:sp>
        <p:nvSpPr>
          <p:cNvPr id="3" name="Rezervirano mjesto za sadržaj 2"/>
          <p:cNvSpPr>
            <a:spLocks noGrp="1"/>
          </p:cNvSpPr>
          <p:nvPr>
            <p:ph sz="half" idx="1"/>
          </p:nvPr>
        </p:nvSpPr>
        <p:spPr>
          <a:xfrm>
            <a:off x="1065212" y="1825625"/>
            <a:ext cx="4954588" cy="4187952"/>
          </a:xfrm>
        </p:spPr>
        <p:txBody>
          <a:bodyPr rtlCol="0"/>
          <a:lstStyle/>
          <a:p>
            <a:pPr lvl="0" rtl="0"/>
            <a:r>
              <a:rPr lang="hr-HR"/>
              <a:t>Uredite stilove teksta matrice</a:t>
            </a:r>
          </a:p>
          <a:p>
            <a:pPr lvl="1" rtl="0"/>
            <a:r>
              <a:rPr lang="hr-HR"/>
              <a:t>Druga razina</a:t>
            </a:r>
          </a:p>
          <a:p>
            <a:pPr lvl="2" rtl="0"/>
            <a:r>
              <a:rPr lang="hr-HR"/>
              <a:t>Treća razina</a:t>
            </a:r>
          </a:p>
          <a:p>
            <a:pPr lvl="3" rtl="0"/>
            <a:r>
              <a:rPr lang="hr-HR"/>
              <a:t>Četvrta razina</a:t>
            </a:r>
          </a:p>
          <a:p>
            <a:pPr lvl="4" rtl="0"/>
            <a:r>
              <a:rPr lang="hr-HR"/>
              <a:t>Peta razina</a:t>
            </a:r>
            <a:endParaRPr lang="hr-HR" dirty="0"/>
          </a:p>
        </p:txBody>
      </p:sp>
      <p:sp>
        <p:nvSpPr>
          <p:cNvPr id="4" name="Rezervirano mjesto za sadržaj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4951414" cy="4187952"/>
          </a:xfrm>
        </p:spPr>
        <p:txBody>
          <a:bodyPr rtlCol="0"/>
          <a:lstStyle/>
          <a:p>
            <a:pPr lvl="0" rtl="0"/>
            <a:r>
              <a:rPr lang="hr-HR"/>
              <a:t>Uredite stilove teksta matrice</a:t>
            </a:r>
          </a:p>
          <a:p>
            <a:pPr lvl="1" rtl="0"/>
            <a:r>
              <a:rPr lang="hr-HR"/>
              <a:t>Druga razina</a:t>
            </a:r>
          </a:p>
          <a:p>
            <a:pPr lvl="2" rtl="0"/>
            <a:r>
              <a:rPr lang="hr-HR"/>
              <a:t>Treća razina</a:t>
            </a:r>
          </a:p>
          <a:p>
            <a:pPr lvl="3" rtl="0"/>
            <a:r>
              <a:rPr lang="hr-HR"/>
              <a:t>Četvrta razina</a:t>
            </a:r>
          </a:p>
          <a:p>
            <a:pPr lvl="4" rtl="0"/>
            <a:r>
              <a:rPr lang="hr-HR"/>
              <a:t>Peta razina</a:t>
            </a:r>
            <a:endParaRPr lang="hr-HR" dirty="0"/>
          </a:p>
        </p:txBody>
      </p:sp>
      <p:sp>
        <p:nvSpPr>
          <p:cNvPr id="7" name="Rezervirano mjesto za broj slajda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022B156B-59AE-415F-B24B-8756D48BB977}" type="slidenum">
              <a:rPr lang="hr-HR" smtClean="0"/>
              <a:pPr rtl="0"/>
              <a:t>‹#›</a:t>
            </a:fld>
            <a:endParaRPr lang="hr-HR" dirty="0"/>
          </a:p>
        </p:txBody>
      </p:sp>
      <p:sp>
        <p:nvSpPr>
          <p:cNvPr id="6" name="Rezervirano mjesto za podnožje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hr-HR" dirty="0"/>
          </a:p>
        </p:txBody>
      </p:sp>
      <p:sp>
        <p:nvSpPr>
          <p:cNvPr id="5" name="Rezervirano mjesto za datum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C128B6F2-E134-4EC4-BA79-DA75817F38EA}" type="datetime1">
              <a:rPr lang="hr-HR" smtClean="0"/>
              <a:pPr/>
              <a:t>27.8.2026.</a:t>
            </a:fld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29727551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Usporedb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hr-HR"/>
              <a:t>Uredite stil naslova matrice</a:t>
            </a:r>
            <a:endParaRPr lang="hr-HR" dirty="0"/>
          </a:p>
        </p:txBody>
      </p:sp>
      <p:sp>
        <p:nvSpPr>
          <p:cNvPr id="3" name="Rezervirano mjesto za tekst 2"/>
          <p:cNvSpPr>
            <a:spLocks noGrp="1"/>
          </p:cNvSpPr>
          <p:nvPr>
            <p:ph type="body" idx="1"/>
          </p:nvPr>
        </p:nvSpPr>
        <p:spPr>
          <a:xfrm>
            <a:off x="1069848" y="1681163"/>
            <a:ext cx="4956048" cy="823912"/>
          </a:xfrm>
        </p:spPr>
        <p:txBody>
          <a:bodyPr rtlCol="0" anchor="b"/>
          <a:lstStyle>
            <a:lvl1pPr marL="0" indent="0" algn="l" rtl="0">
              <a:spcBef>
                <a:spcPts val="0"/>
              </a:spcBef>
              <a:buNone/>
              <a:defRPr sz="2400" b="1"/>
            </a:lvl1pPr>
            <a:lvl2pPr marL="457200" indent="0" algn="l" rtl="0">
              <a:buNone/>
              <a:defRPr sz="2000" b="1"/>
            </a:lvl2pPr>
            <a:lvl3pPr marL="914400" indent="0" algn="l" rtl="0">
              <a:buNone/>
              <a:defRPr sz="1800" b="1"/>
            </a:lvl3pPr>
            <a:lvl4pPr marL="1371600" indent="0" algn="l" rtl="0">
              <a:buNone/>
              <a:defRPr sz="1600" b="1"/>
            </a:lvl4pPr>
            <a:lvl5pPr marL="1828800" indent="0" algn="l" rtl="0">
              <a:buNone/>
              <a:defRPr sz="1600" b="1"/>
            </a:lvl5pPr>
            <a:lvl6pPr marL="2286000" indent="0" algn="l" rtl="0">
              <a:buNone/>
              <a:defRPr sz="1600" b="1"/>
            </a:lvl6pPr>
            <a:lvl7pPr marL="2743200" indent="0" algn="l" rtl="0">
              <a:buNone/>
              <a:defRPr sz="1600" b="1"/>
            </a:lvl7pPr>
            <a:lvl8pPr marL="3200400" indent="0" algn="l" rtl="0">
              <a:buNone/>
              <a:defRPr sz="1600" b="1"/>
            </a:lvl8pPr>
            <a:lvl9pPr marL="3657600" indent="0" algn="l" rtl="0">
              <a:buNone/>
              <a:defRPr sz="1600" b="1"/>
            </a:lvl9pPr>
          </a:lstStyle>
          <a:p>
            <a:pPr lvl="0" rtl="0"/>
            <a:r>
              <a:rPr lang="hr-HR"/>
              <a:t>Uredite stilove teksta matrice</a:t>
            </a:r>
          </a:p>
        </p:txBody>
      </p:sp>
      <p:sp>
        <p:nvSpPr>
          <p:cNvPr id="4" name="Rezervirano mjesto za sadržaj 3"/>
          <p:cNvSpPr>
            <a:spLocks noGrp="1"/>
          </p:cNvSpPr>
          <p:nvPr>
            <p:ph sz="half" idx="2"/>
          </p:nvPr>
        </p:nvSpPr>
        <p:spPr>
          <a:xfrm>
            <a:off x="1069848" y="2505075"/>
            <a:ext cx="4956048" cy="3476625"/>
          </a:xfrm>
        </p:spPr>
        <p:txBody>
          <a:bodyPr rtlCol="0"/>
          <a:lstStyle/>
          <a:p>
            <a:pPr lvl="0" rtl="0"/>
            <a:r>
              <a:rPr lang="hr-HR"/>
              <a:t>Uredite stilove teksta matrice</a:t>
            </a:r>
          </a:p>
          <a:p>
            <a:pPr lvl="1" rtl="0"/>
            <a:r>
              <a:rPr lang="hr-HR"/>
              <a:t>Druga razina</a:t>
            </a:r>
          </a:p>
          <a:p>
            <a:pPr lvl="2" rtl="0"/>
            <a:r>
              <a:rPr lang="hr-HR"/>
              <a:t>Treća razina</a:t>
            </a:r>
          </a:p>
          <a:p>
            <a:pPr lvl="3" rtl="0"/>
            <a:r>
              <a:rPr lang="hr-HR"/>
              <a:t>Četvrta razina</a:t>
            </a:r>
          </a:p>
          <a:p>
            <a:pPr lvl="4" rtl="0"/>
            <a:r>
              <a:rPr lang="hr-HR"/>
              <a:t>Peta razina</a:t>
            </a:r>
            <a:endParaRPr lang="hr-HR" dirty="0"/>
          </a:p>
        </p:txBody>
      </p:sp>
      <p:sp>
        <p:nvSpPr>
          <p:cNvPr id="5" name="Rezervirano mjesto za tekst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4956048" cy="823912"/>
          </a:xfrm>
        </p:spPr>
        <p:txBody>
          <a:bodyPr rtlCol="0" anchor="b"/>
          <a:lstStyle>
            <a:lvl1pPr marL="0" indent="0" algn="l" rtl="0">
              <a:spcBef>
                <a:spcPts val="0"/>
              </a:spcBef>
              <a:buNone/>
              <a:defRPr sz="2400" b="1"/>
            </a:lvl1pPr>
            <a:lvl2pPr marL="457200" indent="0" algn="l" rtl="0">
              <a:buNone/>
              <a:defRPr sz="2000" b="1"/>
            </a:lvl2pPr>
            <a:lvl3pPr marL="914400" indent="0" algn="l" rtl="0">
              <a:buNone/>
              <a:defRPr sz="1800" b="1"/>
            </a:lvl3pPr>
            <a:lvl4pPr marL="1371600" indent="0" algn="l" rtl="0">
              <a:buNone/>
              <a:defRPr sz="1600" b="1"/>
            </a:lvl4pPr>
            <a:lvl5pPr marL="1828800" indent="0" algn="l" rtl="0">
              <a:buNone/>
              <a:defRPr sz="1600" b="1"/>
            </a:lvl5pPr>
            <a:lvl6pPr marL="2286000" indent="0" algn="l" rtl="0">
              <a:buNone/>
              <a:defRPr sz="1600" b="1"/>
            </a:lvl6pPr>
            <a:lvl7pPr marL="2743200" indent="0" algn="l" rtl="0">
              <a:buNone/>
              <a:defRPr sz="1600" b="1"/>
            </a:lvl7pPr>
            <a:lvl8pPr marL="3200400" indent="0" algn="l" rtl="0">
              <a:buNone/>
              <a:defRPr sz="1600" b="1"/>
            </a:lvl8pPr>
            <a:lvl9pPr marL="3657600" indent="0" algn="l" rtl="0">
              <a:buNone/>
              <a:defRPr sz="1600" b="1"/>
            </a:lvl9pPr>
          </a:lstStyle>
          <a:p>
            <a:pPr lvl="0" rtl="0"/>
            <a:r>
              <a:rPr lang="hr-HR"/>
              <a:t>Uredite stilove teksta matrice</a:t>
            </a:r>
          </a:p>
        </p:txBody>
      </p:sp>
      <p:sp>
        <p:nvSpPr>
          <p:cNvPr id="6" name="Rezervirano mjesto za sadržaj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4956048" cy="3476625"/>
          </a:xfrm>
        </p:spPr>
        <p:txBody>
          <a:bodyPr rtlCol="0"/>
          <a:lstStyle/>
          <a:p>
            <a:pPr lvl="0" rtl="0"/>
            <a:r>
              <a:rPr lang="hr-HR"/>
              <a:t>Uredite stilove teksta matrice</a:t>
            </a:r>
          </a:p>
          <a:p>
            <a:pPr lvl="1" rtl="0"/>
            <a:r>
              <a:rPr lang="hr-HR"/>
              <a:t>Druga razina</a:t>
            </a:r>
          </a:p>
          <a:p>
            <a:pPr lvl="2" rtl="0"/>
            <a:r>
              <a:rPr lang="hr-HR"/>
              <a:t>Treća razina</a:t>
            </a:r>
          </a:p>
          <a:p>
            <a:pPr lvl="3" rtl="0"/>
            <a:r>
              <a:rPr lang="hr-HR"/>
              <a:t>Četvrta razina</a:t>
            </a:r>
          </a:p>
          <a:p>
            <a:pPr lvl="4" rtl="0"/>
            <a:r>
              <a:rPr lang="hr-HR"/>
              <a:t>Peta razina</a:t>
            </a:r>
            <a:endParaRPr lang="hr-HR" dirty="0"/>
          </a:p>
        </p:txBody>
      </p:sp>
      <p:sp>
        <p:nvSpPr>
          <p:cNvPr id="9" name="Rezervirano mjesto za broj slajda 8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022B156B-59AE-415F-B24B-8756D48BB977}" type="slidenum">
              <a:rPr lang="hr-HR" smtClean="0"/>
              <a:pPr rtl="0"/>
              <a:t>‹#›</a:t>
            </a:fld>
            <a:endParaRPr lang="hr-HR" dirty="0"/>
          </a:p>
        </p:txBody>
      </p:sp>
      <p:sp>
        <p:nvSpPr>
          <p:cNvPr id="8" name="Rezervirano mjesto za podnožje 7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hr-HR" dirty="0"/>
          </a:p>
        </p:txBody>
      </p:sp>
      <p:sp>
        <p:nvSpPr>
          <p:cNvPr id="7" name="Rezervirano mjesto za datum 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D8C71986-3044-4F39-96BE-9827B10FC82C}" type="datetime1">
              <a:rPr lang="hr-HR" smtClean="0"/>
              <a:pPr/>
              <a:t>27.8.2026.</a:t>
            </a:fld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23185716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amo naslov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hr-HR"/>
              <a:t>Uredite stil naslova matrice</a:t>
            </a:r>
            <a:endParaRPr lang="hr-HR" dirty="0"/>
          </a:p>
        </p:txBody>
      </p:sp>
      <p:sp>
        <p:nvSpPr>
          <p:cNvPr id="5" name="Rezervirano mjesto za broj slajda 4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022B156B-59AE-415F-B24B-8756D48BB977}" type="slidenum">
              <a:rPr lang="hr-HR" smtClean="0"/>
              <a:pPr rtl="0"/>
              <a:t>‹#›</a:t>
            </a:fld>
            <a:endParaRPr lang="hr-HR" dirty="0"/>
          </a:p>
        </p:txBody>
      </p:sp>
      <p:sp>
        <p:nvSpPr>
          <p:cNvPr id="4" name="Rezervirano mjesto za podnožje 3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hr-HR" dirty="0"/>
          </a:p>
        </p:txBody>
      </p:sp>
      <p:sp>
        <p:nvSpPr>
          <p:cNvPr id="3" name="Rezervirano mjesto za datum 2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F225DC41-1D85-4342-B928-E4421B5630A3}" type="datetime1">
              <a:rPr lang="hr-HR" smtClean="0"/>
              <a:pPr/>
              <a:t>27.8.2026.</a:t>
            </a:fld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35128164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azn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zervirano mjesto za broj slajda 3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022B156B-59AE-415F-B24B-8756D48BB977}" type="slidenum">
              <a:rPr lang="hr-HR" smtClean="0"/>
              <a:pPr rtl="0"/>
              <a:t>‹#›</a:t>
            </a:fld>
            <a:endParaRPr lang="hr-HR" dirty="0"/>
          </a:p>
        </p:txBody>
      </p:sp>
      <p:sp>
        <p:nvSpPr>
          <p:cNvPr id="3" name="Rezervirano mjesto za podnožje 2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hr-HR" dirty="0"/>
          </a:p>
        </p:txBody>
      </p:sp>
      <p:sp>
        <p:nvSpPr>
          <p:cNvPr id="2" name="Rezervirano mjesto za datum 1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FC819560-C839-46CB-AA65-661F80B5F9A5}" type="datetime1">
              <a:rPr lang="hr-HR" smtClean="0"/>
              <a:pPr/>
              <a:t>27.8.2026.</a:t>
            </a:fld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8478748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vije slike s opisi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1065212" y="304799"/>
            <a:ext cx="10058402" cy="1216152"/>
          </a:xfrm>
        </p:spPr>
        <p:txBody>
          <a:bodyPr rtlCol="0"/>
          <a:lstStyle>
            <a:lvl1pPr algn="l" rtl="0">
              <a:defRPr/>
            </a:lvl1pPr>
          </a:lstStyle>
          <a:p>
            <a:pPr rtl="0"/>
            <a:r>
              <a:rPr lang="hr-HR"/>
              <a:t>Uredite stil naslova matrice</a:t>
            </a:r>
            <a:endParaRPr lang="hr-HR" dirty="0"/>
          </a:p>
        </p:txBody>
      </p:sp>
      <p:grpSp>
        <p:nvGrpSpPr>
          <p:cNvPr id="9" name="Grupa 8"/>
          <p:cNvGrpSpPr/>
          <p:nvPr/>
        </p:nvGrpSpPr>
        <p:grpSpPr>
          <a:xfrm>
            <a:off x="1052422" y="1733550"/>
            <a:ext cx="4360503" cy="3050038"/>
            <a:chOff x="895350" y="3313113"/>
            <a:chExt cx="3613151" cy="2790825"/>
          </a:xfrm>
          <a:solidFill>
            <a:schemeClr val="tx1">
              <a:lumMod val="50000"/>
            </a:schemeClr>
          </a:solidFill>
        </p:grpSpPr>
        <p:sp>
          <p:nvSpPr>
            <p:cNvPr id="10" name="Prostoručni oblik 41"/>
            <p:cNvSpPr>
              <a:spLocks/>
            </p:cNvSpPr>
            <p:nvPr/>
          </p:nvSpPr>
          <p:spPr bwMode="auto">
            <a:xfrm>
              <a:off x="963613" y="3725863"/>
              <a:ext cx="11113" cy="1952625"/>
            </a:xfrm>
            <a:custGeom>
              <a:avLst/>
              <a:gdLst>
                <a:gd name="T0" fmla="*/ 3 w 5"/>
                <a:gd name="T1" fmla="*/ 0 h 868"/>
                <a:gd name="T2" fmla="*/ 4 w 5"/>
                <a:gd name="T3" fmla="*/ 217 h 868"/>
                <a:gd name="T4" fmla="*/ 3 w 5"/>
                <a:gd name="T5" fmla="*/ 326 h 868"/>
                <a:gd name="T6" fmla="*/ 4 w 5"/>
                <a:gd name="T7" fmla="*/ 434 h 868"/>
                <a:gd name="T8" fmla="*/ 4 w 5"/>
                <a:gd name="T9" fmla="*/ 651 h 868"/>
                <a:gd name="T10" fmla="*/ 4 w 5"/>
                <a:gd name="T11" fmla="*/ 760 h 868"/>
                <a:gd name="T12" fmla="*/ 3 w 5"/>
                <a:gd name="T13" fmla="*/ 868 h 868"/>
                <a:gd name="T14" fmla="*/ 2 w 5"/>
                <a:gd name="T15" fmla="*/ 868 h 868"/>
                <a:gd name="T16" fmla="*/ 1 w 5"/>
                <a:gd name="T17" fmla="*/ 760 h 868"/>
                <a:gd name="T18" fmla="*/ 0 w 5"/>
                <a:gd name="T19" fmla="*/ 651 h 868"/>
                <a:gd name="T20" fmla="*/ 1 w 5"/>
                <a:gd name="T21" fmla="*/ 434 h 868"/>
                <a:gd name="T22" fmla="*/ 2 w 5"/>
                <a:gd name="T23" fmla="*/ 326 h 868"/>
                <a:gd name="T24" fmla="*/ 1 w 5"/>
                <a:gd name="T25" fmla="*/ 217 h 868"/>
                <a:gd name="T26" fmla="*/ 2 w 5"/>
                <a:gd name="T27" fmla="*/ 0 h 868"/>
                <a:gd name="T28" fmla="*/ 3 w 5"/>
                <a:gd name="T29" fmla="*/ 0 h 8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" h="868">
                  <a:moveTo>
                    <a:pt x="3" y="0"/>
                  </a:moveTo>
                  <a:cubicBezTo>
                    <a:pt x="4" y="73"/>
                    <a:pt x="4" y="145"/>
                    <a:pt x="4" y="217"/>
                  </a:cubicBezTo>
                  <a:cubicBezTo>
                    <a:pt x="4" y="253"/>
                    <a:pt x="3" y="290"/>
                    <a:pt x="3" y="326"/>
                  </a:cubicBezTo>
                  <a:cubicBezTo>
                    <a:pt x="3" y="362"/>
                    <a:pt x="3" y="398"/>
                    <a:pt x="4" y="434"/>
                  </a:cubicBezTo>
                  <a:cubicBezTo>
                    <a:pt x="4" y="507"/>
                    <a:pt x="5" y="579"/>
                    <a:pt x="4" y="651"/>
                  </a:cubicBezTo>
                  <a:cubicBezTo>
                    <a:pt x="5" y="687"/>
                    <a:pt x="4" y="724"/>
                    <a:pt x="4" y="760"/>
                  </a:cubicBezTo>
                  <a:cubicBezTo>
                    <a:pt x="4" y="796"/>
                    <a:pt x="3" y="832"/>
                    <a:pt x="3" y="868"/>
                  </a:cubicBezTo>
                  <a:cubicBezTo>
                    <a:pt x="2" y="868"/>
                    <a:pt x="2" y="868"/>
                    <a:pt x="2" y="868"/>
                  </a:cubicBezTo>
                  <a:cubicBezTo>
                    <a:pt x="2" y="832"/>
                    <a:pt x="1" y="796"/>
                    <a:pt x="1" y="760"/>
                  </a:cubicBezTo>
                  <a:cubicBezTo>
                    <a:pt x="1" y="724"/>
                    <a:pt x="0" y="687"/>
                    <a:pt x="0" y="651"/>
                  </a:cubicBezTo>
                  <a:cubicBezTo>
                    <a:pt x="0" y="579"/>
                    <a:pt x="1" y="507"/>
                    <a:pt x="1" y="434"/>
                  </a:cubicBezTo>
                  <a:cubicBezTo>
                    <a:pt x="2" y="398"/>
                    <a:pt x="2" y="362"/>
                    <a:pt x="2" y="326"/>
                  </a:cubicBezTo>
                  <a:cubicBezTo>
                    <a:pt x="2" y="290"/>
                    <a:pt x="1" y="253"/>
                    <a:pt x="1" y="217"/>
                  </a:cubicBezTo>
                  <a:cubicBezTo>
                    <a:pt x="0" y="145"/>
                    <a:pt x="1" y="73"/>
                    <a:pt x="2" y="0"/>
                  </a:cubicBezTo>
                  <a:lnTo>
                    <a:pt x="3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hr-HR" dirty="0"/>
            </a:p>
          </p:txBody>
        </p:sp>
        <p:sp>
          <p:nvSpPr>
            <p:cNvPr id="11" name="Prostoručni oblik 42"/>
            <p:cNvSpPr>
              <a:spLocks/>
            </p:cNvSpPr>
            <p:nvPr/>
          </p:nvSpPr>
          <p:spPr bwMode="auto">
            <a:xfrm>
              <a:off x="1350963" y="6038850"/>
              <a:ext cx="2736850" cy="11113"/>
            </a:xfrm>
            <a:custGeom>
              <a:avLst/>
              <a:gdLst>
                <a:gd name="T0" fmla="*/ 0 w 1216"/>
                <a:gd name="T1" fmla="*/ 2 h 5"/>
                <a:gd name="T2" fmla="*/ 304 w 1216"/>
                <a:gd name="T3" fmla="*/ 1 h 5"/>
                <a:gd name="T4" fmla="*/ 456 w 1216"/>
                <a:gd name="T5" fmla="*/ 2 h 5"/>
                <a:gd name="T6" fmla="*/ 608 w 1216"/>
                <a:gd name="T7" fmla="*/ 1 h 5"/>
                <a:gd name="T8" fmla="*/ 912 w 1216"/>
                <a:gd name="T9" fmla="*/ 0 h 5"/>
                <a:gd name="T10" fmla="*/ 1064 w 1216"/>
                <a:gd name="T11" fmla="*/ 1 h 5"/>
                <a:gd name="T12" fmla="*/ 1216 w 1216"/>
                <a:gd name="T13" fmla="*/ 2 h 5"/>
                <a:gd name="T14" fmla="*/ 1216 w 1216"/>
                <a:gd name="T15" fmla="*/ 2 h 5"/>
                <a:gd name="T16" fmla="*/ 1064 w 1216"/>
                <a:gd name="T17" fmla="*/ 4 h 5"/>
                <a:gd name="T18" fmla="*/ 912 w 1216"/>
                <a:gd name="T19" fmla="*/ 4 h 5"/>
                <a:gd name="T20" fmla="*/ 608 w 1216"/>
                <a:gd name="T21" fmla="*/ 3 h 5"/>
                <a:gd name="T22" fmla="*/ 456 w 1216"/>
                <a:gd name="T23" fmla="*/ 3 h 5"/>
                <a:gd name="T24" fmla="*/ 304 w 1216"/>
                <a:gd name="T25" fmla="*/ 4 h 5"/>
                <a:gd name="T26" fmla="*/ 0 w 1216"/>
                <a:gd name="T27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216" h="5">
                  <a:moveTo>
                    <a:pt x="0" y="2"/>
                  </a:moveTo>
                  <a:cubicBezTo>
                    <a:pt x="101" y="1"/>
                    <a:pt x="202" y="0"/>
                    <a:pt x="304" y="1"/>
                  </a:cubicBezTo>
                  <a:cubicBezTo>
                    <a:pt x="354" y="1"/>
                    <a:pt x="405" y="2"/>
                    <a:pt x="456" y="2"/>
                  </a:cubicBezTo>
                  <a:cubicBezTo>
                    <a:pt x="506" y="2"/>
                    <a:pt x="557" y="1"/>
                    <a:pt x="608" y="1"/>
                  </a:cubicBezTo>
                  <a:cubicBezTo>
                    <a:pt x="709" y="1"/>
                    <a:pt x="810" y="0"/>
                    <a:pt x="912" y="0"/>
                  </a:cubicBezTo>
                  <a:cubicBezTo>
                    <a:pt x="962" y="0"/>
                    <a:pt x="1013" y="1"/>
                    <a:pt x="1064" y="1"/>
                  </a:cubicBezTo>
                  <a:cubicBezTo>
                    <a:pt x="1114" y="1"/>
                    <a:pt x="1165" y="1"/>
                    <a:pt x="1216" y="2"/>
                  </a:cubicBezTo>
                  <a:cubicBezTo>
                    <a:pt x="1216" y="2"/>
                    <a:pt x="1216" y="2"/>
                    <a:pt x="1216" y="2"/>
                  </a:cubicBezTo>
                  <a:cubicBezTo>
                    <a:pt x="1165" y="3"/>
                    <a:pt x="1114" y="3"/>
                    <a:pt x="1064" y="4"/>
                  </a:cubicBezTo>
                  <a:cubicBezTo>
                    <a:pt x="1013" y="4"/>
                    <a:pt x="962" y="4"/>
                    <a:pt x="912" y="4"/>
                  </a:cubicBezTo>
                  <a:cubicBezTo>
                    <a:pt x="810" y="5"/>
                    <a:pt x="709" y="4"/>
                    <a:pt x="608" y="3"/>
                  </a:cubicBezTo>
                  <a:cubicBezTo>
                    <a:pt x="557" y="3"/>
                    <a:pt x="506" y="3"/>
                    <a:pt x="456" y="3"/>
                  </a:cubicBezTo>
                  <a:cubicBezTo>
                    <a:pt x="405" y="3"/>
                    <a:pt x="354" y="4"/>
                    <a:pt x="304" y="4"/>
                  </a:cubicBezTo>
                  <a:cubicBezTo>
                    <a:pt x="202" y="4"/>
                    <a:pt x="101" y="4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hr-HR" dirty="0"/>
            </a:p>
          </p:txBody>
        </p:sp>
        <p:sp>
          <p:nvSpPr>
            <p:cNvPr id="12" name="Prostoručni oblik 43"/>
            <p:cNvSpPr>
              <a:spLocks/>
            </p:cNvSpPr>
            <p:nvPr/>
          </p:nvSpPr>
          <p:spPr bwMode="auto">
            <a:xfrm>
              <a:off x="1330325" y="3378200"/>
              <a:ext cx="2743200" cy="11113"/>
            </a:xfrm>
            <a:custGeom>
              <a:avLst/>
              <a:gdLst>
                <a:gd name="T0" fmla="*/ 0 w 1219"/>
                <a:gd name="T1" fmla="*/ 2 h 5"/>
                <a:gd name="T2" fmla="*/ 304 w 1219"/>
                <a:gd name="T3" fmla="*/ 1 h 5"/>
                <a:gd name="T4" fmla="*/ 457 w 1219"/>
                <a:gd name="T5" fmla="*/ 2 h 5"/>
                <a:gd name="T6" fmla="*/ 609 w 1219"/>
                <a:gd name="T7" fmla="*/ 1 h 5"/>
                <a:gd name="T8" fmla="*/ 914 w 1219"/>
                <a:gd name="T9" fmla="*/ 0 h 5"/>
                <a:gd name="T10" fmla="*/ 1067 w 1219"/>
                <a:gd name="T11" fmla="*/ 1 h 5"/>
                <a:gd name="T12" fmla="*/ 1219 w 1219"/>
                <a:gd name="T13" fmla="*/ 2 h 5"/>
                <a:gd name="T14" fmla="*/ 1219 w 1219"/>
                <a:gd name="T15" fmla="*/ 3 h 5"/>
                <a:gd name="T16" fmla="*/ 1067 w 1219"/>
                <a:gd name="T17" fmla="*/ 4 h 5"/>
                <a:gd name="T18" fmla="*/ 914 w 1219"/>
                <a:gd name="T19" fmla="*/ 4 h 5"/>
                <a:gd name="T20" fmla="*/ 609 w 1219"/>
                <a:gd name="T21" fmla="*/ 3 h 5"/>
                <a:gd name="T22" fmla="*/ 457 w 1219"/>
                <a:gd name="T23" fmla="*/ 3 h 5"/>
                <a:gd name="T24" fmla="*/ 304 w 1219"/>
                <a:gd name="T25" fmla="*/ 4 h 5"/>
                <a:gd name="T26" fmla="*/ 0 w 1219"/>
                <a:gd name="T27" fmla="*/ 3 h 5"/>
                <a:gd name="T28" fmla="*/ 0 w 1219"/>
                <a:gd name="T29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219" h="5">
                  <a:moveTo>
                    <a:pt x="0" y="2"/>
                  </a:moveTo>
                  <a:cubicBezTo>
                    <a:pt x="101" y="1"/>
                    <a:pt x="203" y="0"/>
                    <a:pt x="304" y="1"/>
                  </a:cubicBezTo>
                  <a:cubicBezTo>
                    <a:pt x="355" y="1"/>
                    <a:pt x="406" y="2"/>
                    <a:pt x="457" y="2"/>
                  </a:cubicBezTo>
                  <a:cubicBezTo>
                    <a:pt x="508" y="2"/>
                    <a:pt x="559" y="1"/>
                    <a:pt x="609" y="1"/>
                  </a:cubicBezTo>
                  <a:cubicBezTo>
                    <a:pt x="711" y="1"/>
                    <a:pt x="813" y="0"/>
                    <a:pt x="914" y="0"/>
                  </a:cubicBezTo>
                  <a:cubicBezTo>
                    <a:pt x="965" y="0"/>
                    <a:pt x="1016" y="1"/>
                    <a:pt x="1067" y="1"/>
                  </a:cubicBezTo>
                  <a:cubicBezTo>
                    <a:pt x="1117" y="1"/>
                    <a:pt x="1168" y="1"/>
                    <a:pt x="1219" y="2"/>
                  </a:cubicBezTo>
                  <a:cubicBezTo>
                    <a:pt x="1219" y="3"/>
                    <a:pt x="1219" y="3"/>
                    <a:pt x="1219" y="3"/>
                  </a:cubicBezTo>
                  <a:cubicBezTo>
                    <a:pt x="1168" y="3"/>
                    <a:pt x="1117" y="4"/>
                    <a:pt x="1067" y="4"/>
                  </a:cubicBezTo>
                  <a:cubicBezTo>
                    <a:pt x="1016" y="4"/>
                    <a:pt x="965" y="4"/>
                    <a:pt x="914" y="4"/>
                  </a:cubicBezTo>
                  <a:cubicBezTo>
                    <a:pt x="813" y="5"/>
                    <a:pt x="711" y="4"/>
                    <a:pt x="609" y="3"/>
                  </a:cubicBezTo>
                  <a:cubicBezTo>
                    <a:pt x="559" y="3"/>
                    <a:pt x="508" y="3"/>
                    <a:pt x="457" y="3"/>
                  </a:cubicBezTo>
                  <a:cubicBezTo>
                    <a:pt x="406" y="3"/>
                    <a:pt x="355" y="4"/>
                    <a:pt x="304" y="4"/>
                  </a:cubicBezTo>
                  <a:cubicBezTo>
                    <a:pt x="203" y="4"/>
                    <a:pt x="101" y="4"/>
                    <a:pt x="0" y="3"/>
                  </a:cubicBezTo>
                  <a:lnTo>
                    <a:pt x="0" y="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hr-HR" dirty="0"/>
            </a:p>
          </p:txBody>
        </p:sp>
        <p:sp>
          <p:nvSpPr>
            <p:cNvPr id="13" name="Prostoručni oblik 44"/>
            <p:cNvSpPr>
              <a:spLocks/>
            </p:cNvSpPr>
            <p:nvPr/>
          </p:nvSpPr>
          <p:spPr bwMode="auto">
            <a:xfrm>
              <a:off x="4443413" y="3759200"/>
              <a:ext cx="9525" cy="1919288"/>
            </a:xfrm>
            <a:custGeom>
              <a:avLst/>
              <a:gdLst>
                <a:gd name="T0" fmla="*/ 2 w 4"/>
                <a:gd name="T1" fmla="*/ 853 h 853"/>
                <a:gd name="T2" fmla="*/ 0 w 4"/>
                <a:gd name="T3" fmla="*/ 640 h 853"/>
                <a:gd name="T4" fmla="*/ 1 w 4"/>
                <a:gd name="T5" fmla="*/ 533 h 853"/>
                <a:gd name="T6" fmla="*/ 1 w 4"/>
                <a:gd name="T7" fmla="*/ 427 h 853"/>
                <a:gd name="T8" fmla="*/ 0 w 4"/>
                <a:gd name="T9" fmla="*/ 213 h 853"/>
                <a:gd name="T10" fmla="*/ 0 w 4"/>
                <a:gd name="T11" fmla="*/ 107 h 853"/>
                <a:gd name="T12" fmla="*/ 2 w 4"/>
                <a:gd name="T13" fmla="*/ 0 h 853"/>
                <a:gd name="T14" fmla="*/ 2 w 4"/>
                <a:gd name="T15" fmla="*/ 0 h 853"/>
                <a:gd name="T16" fmla="*/ 3 w 4"/>
                <a:gd name="T17" fmla="*/ 107 h 853"/>
                <a:gd name="T18" fmla="*/ 4 w 4"/>
                <a:gd name="T19" fmla="*/ 213 h 853"/>
                <a:gd name="T20" fmla="*/ 3 w 4"/>
                <a:gd name="T21" fmla="*/ 427 h 853"/>
                <a:gd name="T22" fmla="*/ 2 w 4"/>
                <a:gd name="T23" fmla="*/ 533 h 853"/>
                <a:gd name="T24" fmla="*/ 3 w 4"/>
                <a:gd name="T25" fmla="*/ 640 h 853"/>
                <a:gd name="T26" fmla="*/ 2 w 4"/>
                <a:gd name="T27" fmla="*/ 853 h 8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" h="853">
                  <a:moveTo>
                    <a:pt x="2" y="853"/>
                  </a:moveTo>
                  <a:cubicBezTo>
                    <a:pt x="0" y="782"/>
                    <a:pt x="0" y="711"/>
                    <a:pt x="0" y="640"/>
                  </a:cubicBezTo>
                  <a:cubicBezTo>
                    <a:pt x="0" y="604"/>
                    <a:pt x="1" y="569"/>
                    <a:pt x="1" y="533"/>
                  </a:cubicBezTo>
                  <a:cubicBezTo>
                    <a:pt x="1" y="498"/>
                    <a:pt x="1" y="462"/>
                    <a:pt x="1" y="427"/>
                  </a:cubicBezTo>
                  <a:cubicBezTo>
                    <a:pt x="0" y="356"/>
                    <a:pt x="0" y="284"/>
                    <a:pt x="0" y="213"/>
                  </a:cubicBezTo>
                  <a:cubicBezTo>
                    <a:pt x="0" y="178"/>
                    <a:pt x="0" y="142"/>
                    <a:pt x="0" y="107"/>
                  </a:cubicBezTo>
                  <a:cubicBezTo>
                    <a:pt x="1" y="71"/>
                    <a:pt x="1" y="36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3" y="36"/>
                    <a:pt x="3" y="71"/>
                    <a:pt x="3" y="107"/>
                  </a:cubicBezTo>
                  <a:cubicBezTo>
                    <a:pt x="4" y="142"/>
                    <a:pt x="4" y="178"/>
                    <a:pt x="4" y="213"/>
                  </a:cubicBezTo>
                  <a:cubicBezTo>
                    <a:pt x="4" y="284"/>
                    <a:pt x="3" y="356"/>
                    <a:pt x="3" y="427"/>
                  </a:cubicBezTo>
                  <a:cubicBezTo>
                    <a:pt x="3" y="462"/>
                    <a:pt x="2" y="498"/>
                    <a:pt x="2" y="533"/>
                  </a:cubicBezTo>
                  <a:cubicBezTo>
                    <a:pt x="3" y="569"/>
                    <a:pt x="3" y="604"/>
                    <a:pt x="3" y="640"/>
                  </a:cubicBezTo>
                  <a:cubicBezTo>
                    <a:pt x="4" y="711"/>
                    <a:pt x="3" y="782"/>
                    <a:pt x="2" y="85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hr-HR" dirty="0"/>
            </a:p>
          </p:txBody>
        </p:sp>
        <p:sp>
          <p:nvSpPr>
            <p:cNvPr id="14" name="Prostoručni oblik 45"/>
            <p:cNvSpPr>
              <a:spLocks noEditPoints="1"/>
            </p:cNvSpPr>
            <p:nvPr/>
          </p:nvSpPr>
          <p:spPr bwMode="auto">
            <a:xfrm>
              <a:off x="903288" y="5772150"/>
              <a:ext cx="341313" cy="331788"/>
            </a:xfrm>
            <a:custGeom>
              <a:avLst/>
              <a:gdLst>
                <a:gd name="T0" fmla="*/ 127 w 152"/>
                <a:gd name="T1" fmla="*/ 122 h 148"/>
                <a:gd name="T2" fmla="*/ 84 w 152"/>
                <a:gd name="T3" fmla="*/ 134 h 148"/>
                <a:gd name="T4" fmla="*/ 112 w 152"/>
                <a:gd name="T5" fmla="*/ 131 h 148"/>
                <a:gd name="T6" fmla="*/ 48 w 152"/>
                <a:gd name="T7" fmla="*/ 142 h 148"/>
                <a:gd name="T8" fmla="*/ 4 w 152"/>
                <a:gd name="T9" fmla="*/ 95 h 148"/>
                <a:gd name="T10" fmla="*/ 20 w 152"/>
                <a:gd name="T11" fmla="*/ 61 h 148"/>
                <a:gd name="T12" fmla="*/ 26 w 152"/>
                <a:gd name="T13" fmla="*/ 58 h 148"/>
                <a:gd name="T14" fmla="*/ 31 w 152"/>
                <a:gd name="T15" fmla="*/ 23 h 148"/>
                <a:gd name="T16" fmla="*/ 19 w 152"/>
                <a:gd name="T17" fmla="*/ 0 h 148"/>
                <a:gd name="T18" fmla="*/ 33 w 152"/>
                <a:gd name="T19" fmla="*/ 57 h 148"/>
                <a:gd name="T20" fmla="*/ 41 w 152"/>
                <a:gd name="T21" fmla="*/ 63 h 148"/>
                <a:gd name="T22" fmla="*/ 36 w 152"/>
                <a:gd name="T23" fmla="*/ 80 h 148"/>
                <a:gd name="T24" fmla="*/ 26 w 152"/>
                <a:gd name="T25" fmla="*/ 67 h 148"/>
                <a:gd name="T26" fmla="*/ 64 w 152"/>
                <a:gd name="T27" fmla="*/ 132 h 148"/>
                <a:gd name="T28" fmla="*/ 84 w 152"/>
                <a:gd name="T29" fmla="*/ 112 h 148"/>
                <a:gd name="T30" fmla="*/ 77 w 152"/>
                <a:gd name="T31" fmla="*/ 131 h 148"/>
                <a:gd name="T32" fmla="*/ 152 w 152"/>
                <a:gd name="T33" fmla="*/ 129 h 148"/>
                <a:gd name="T34" fmla="*/ 114 w 152"/>
                <a:gd name="T35" fmla="*/ 131 h 148"/>
                <a:gd name="T36" fmla="*/ 127 w 152"/>
                <a:gd name="T37" fmla="*/ 122 h 148"/>
                <a:gd name="T38" fmla="*/ 74 w 152"/>
                <a:gd name="T39" fmla="*/ 128 h 148"/>
                <a:gd name="T40" fmla="*/ 68 w 152"/>
                <a:gd name="T41" fmla="*/ 112 h 148"/>
                <a:gd name="T42" fmla="*/ 66 w 152"/>
                <a:gd name="T43" fmla="*/ 117 h 148"/>
                <a:gd name="T44" fmla="*/ 66 w 152"/>
                <a:gd name="T45" fmla="*/ 125 h 148"/>
                <a:gd name="T46" fmla="*/ 73 w 152"/>
                <a:gd name="T47" fmla="*/ 128 h 148"/>
                <a:gd name="T48" fmla="*/ 74 w 152"/>
                <a:gd name="T49" fmla="*/ 114 h 148"/>
                <a:gd name="T50" fmla="*/ 74 w 152"/>
                <a:gd name="T51" fmla="*/ 128 h 148"/>
                <a:gd name="T52" fmla="*/ 9 w 152"/>
                <a:gd name="T53" fmla="*/ 88 h 148"/>
                <a:gd name="T54" fmla="*/ 56 w 152"/>
                <a:gd name="T55" fmla="*/ 135 h 148"/>
                <a:gd name="T56" fmla="*/ 9 w 152"/>
                <a:gd name="T57" fmla="*/ 88 h 148"/>
                <a:gd name="T58" fmla="*/ 37 w 152"/>
                <a:gd name="T59" fmla="*/ 61 h 148"/>
                <a:gd name="T60" fmla="*/ 31 w 152"/>
                <a:gd name="T61" fmla="*/ 77 h 148"/>
                <a:gd name="T62" fmla="*/ 37 w 152"/>
                <a:gd name="T63" fmla="*/ 61 h 148"/>
                <a:gd name="T64" fmla="*/ 30 w 152"/>
                <a:gd name="T65" fmla="*/ 57 h 148"/>
                <a:gd name="T66" fmla="*/ 33 w 152"/>
                <a:gd name="T67" fmla="*/ 31 h 148"/>
                <a:gd name="T68" fmla="*/ 30 w 152"/>
                <a:gd name="T69" fmla="*/ 57 h 148"/>
                <a:gd name="T70" fmla="*/ 30 w 152"/>
                <a:gd name="T71" fmla="*/ 61 h 148"/>
                <a:gd name="T72" fmla="*/ 30 w 152"/>
                <a:gd name="T73" fmla="*/ 74 h 148"/>
                <a:gd name="T74" fmla="*/ 30 w 152"/>
                <a:gd name="T75" fmla="*/ 61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52" h="148">
                  <a:moveTo>
                    <a:pt x="127" y="122"/>
                  </a:moveTo>
                  <a:cubicBezTo>
                    <a:pt x="115" y="118"/>
                    <a:pt x="99" y="137"/>
                    <a:pt x="84" y="134"/>
                  </a:cubicBezTo>
                  <a:cubicBezTo>
                    <a:pt x="92" y="142"/>
                    <a:pt x="106" y="130"/>
                    <a:pt x="112" y="131"/>
                  </a:cubicBezTo>
                  <a:cubicBezTo>
                    <a:pt x="95" y="147"/>
                    <a:pt x="66" y="127"/>
                    <a:pt x="48" y="142"/>
                  </a:cubicBezTo>
                  <a:cubicBezTo>
                    <a:pt x="19" y="142"/>
                    <a:pt x="1" y="123"/>
                    <a:pt x="4" y="95"/>
                  </a:cubicBezTo>
                  <a:cubicBezTo>
                    <a:pt x="6" y="82"/>
                    <a:pt x="19" y="74"/>
                    <a:pt x="20" y="61"/>
                  </a:cubicBezTo>
                  <a:cubicBezTo>
                    <a:pt x="23" y="58"/>
                    <a:pt x="22" y="60"/>
                    <a:pt x="26" y="58"/>
                  </a:cubicBezTo>
                  <a:cubicBezTo>
                    <a:pt x="25" y="45"/>
                    <a:pt x="33" y="34"/>
                    <a:pt x="31" y="23"/>
                  </a:cubicBezTo>
                  <a:cubicBezTo>
                    <a:pt x="30" y="12"/>
                    <a:pt x="19" y="8"/>
                    <a:pt x="19" y="0"/>
                  </a:cubicBezTo>
                  <a:cubicBezTo>
                    <a:pt x="36" y="7"/>
                    <a:pt x="41" y="36"/>
                    <a:pt x="33" y="57"/>
                  </a:cubicBezTo>
                  <a:cubicBezTo>
                    <a:pt x="34" y="60"/>
                    <a:pt x="40" y="59"/>
                    <a:pt x="41" y="63"/>
                  </a:cubicBezTo>
                  <a:cubicBezTo>
                    <a:pt x="43" y="69"/>
                    <a:pt x="40" y="75"/>
                    <a:pt x="36" y="80"/>
                  </a:cubicBezTo>
                  <a:cubicBezTo>
                    <a:pt x="27" y="79"/>
                    <a:pt x="20" y="74"/>
                    <a:pt x="26" y="67"/>
                  </a:cubicBezTo>
                  <a:cubicBezTo>
                    <a:pt x="1" y="88"/>
                    <a:pt x="14" y="148"/>
                    <a:pt x="64" y="132"/>
                  </a:cubicBezTo>
                  <a:cubicBezTo>
                    <a:pt x="54" y="118"/>
                    <a:pt x="73" y="97"/>
                    <a:pt x="84" y="112"/>
                  </a:cubicBezTo>
                  <a:cubicBezTo>
                    <a:pt x="86" y="123"/>
                    <a:pt x="81" y="126"/>
                    <a:pt x="77" y="131"/>
                  </a:cubicBezTo>
                  <a:cubicBezTo>
                    <a:pt x="101" y="137"/>
                    <a:pt x="133" y="102"/>
                    <a:pt x="152" y="129"/>
                  </a:cubicBezTo>
                  <a:cubicBezTo>
                    <a:pt x="143" y="117"/>
                    <a:pt x="124" y="124"/>
                    <a:pt x="114" y="131"/>
                  </a:cubicBezTo>
                  <a:cubicBezTo>
                    <a:pt x="116" y="126"/>
                    <a:pt x="123" y="126"/>
                    <a:pt x="127" y="122"/>
                  </a:cubicBezTo>
                  <a:close/>
                  <a:moveTo>
                    <a:pt x="74" y="128"/>
                  </a:moveTo>
                  <a:cubicBezTo>
                    <a:pt x="91" y="127"/>
                    <a:pt x="78" y="98"/>
                    <a:pt x="68" y="112"/>
                  </a:cubicBezTo>
                  <a:cubicBezTo>
                    <a:pt x="75" y="112"/>
                    <a:pt x="69" y="117"/>
                    <a:pt x="66" y="117"/>
                  </a:cubicBezTo>
                  <a:cubicBezTo>
                    <a:pt x="66" y="119"/>
                    <a:pt x="66" y="122"/>
                    <a:pt x="66" y="125"/>
                  </a:cubicBezTo>
                  <a:cubicBezTo>
                    <a:pt x="68" y="126"/>
                    <a:pt x="69" y="128"/>
                    <a:pt x="73" y="128"/>
                  </a:cubicBezTo>
                  <a:cubicBezTo>
                    <a:pt x="75" y="124"/>
                    <a:pt x="80" y="117"/>
                    <a:pt x="74" y="114"/>
                  </a:cubicBezTo>
                  <a:cubicBezTo>
                    <a:pt x="84" y="115"/>
                    <a:pt x="78" y="125"/>
                    <a:pt x="74" y="128"/>
                  </a:cubicBezTo>
                  <a:close/>
                  <a:moveTo>
                    <a:pt x="9" y="88"/>
                  </a:moveTo>
                  <a:cubicBezTo>
                    <a:pt x="0" y="121"/>
                    <a:pt x="28" y="148"/>
                    <a:pt x="56" y="135"/>
                  </a:cubicBezTo>
                  <a:cubicBezTo>
                    <a:pt x="20" y="145"/>
                    <a:pt x="13" y="115"/>
                    <a:pt x="9" y="88"/>
                  </a:cubicBezTo>
                  <a:close/>
                  <a:moveTo>
                    <a:pt x="37" y="61"/>
                  </a:moveTo>
                  <a:cubicBezTo>
                    <a:pt x="38" y="69"/>
                    <a:pt x="34" y="72"/>
                    <a:pt x="31" y="77"/>
                  </a:cubicBezTo>
                  <a:cubicBezTo>
                    <a:pt x="40" y="78"/>
                    <a:pt x="42" y="66"/>
                    <a:pt x="37" y="61"/>
                  </a:cubicBezTo>
                  <a:close/>
                  <a:moveTo>
                    <a:pt x="30" y="57"/>
                  </a:moveTo>
                  <a:cubicBezTo>
                    <a:pt x="30" y="49"/>
                    <a:pt x="38" y="40"/>
                    <a:pt x="33" y="31"/>
                  </a:cubicBezTo>
                  <a:cubicBezTo>
                    <a:pt x="34" y="41"/>
                    <a:pt x="26" y="49"/>
                    <a:pt x="30" y="57"/>
                  </a:cubicBezTo>
                  <a:close/>
                  <a:moveTo>
                    <a:pt x="30" y="61"/>
                  </a:moveTo>
                  <a:cubicBezTo>
                    <a:pt x="28" y="63"/>
                    <a:pt x="27" y="72"/>
                    <a:pt x="30" y="74"/>
                  </a:cubicBezTo>
                  <a:cubicBezTo>
                    <a:pt x="33" y="70"/>
                    <a:pt x="36" y="63"/>
                    <a:pt x="30" y="6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hr-HR" dirty="0"/>
            </a:p>
          </p:txBody>
        </p:sp>
        <p:sp>
          <p:nvSpPr>
            <p:cNvPr id="15" name="Prostoručni oblik 46"/>
            <p:cNvSpPr>
              <a:spLocks noEditPoints="1"/>
            </p:cNvSpPr>
            <p:nvPr/>
          </p:nvSpPr>
          <p:spPr bwMode="auto">
            <a:xfrm>
              <a:off x="906463" y="5768975"/>
              <a:ext cx="341313" cy="323850"/>
            </a:xfrm>
            <a:custGeom>
              <a:avLst/>
              <a:gdLst>
                <a:gd name="T0" fmla="*/ 2 w 151"/>
                <a:gd name="T1" fmla="*/ 96 h 144"/>
                <a:gd name="T2" fmla="*/ 21 w 151"/>
                <a:gd name="T3" fmla="*/ 59 h 144"/>
                <a:gd name="T4" fmla="*/ 22 w 151"/>
                <a:gd name="T5" fmla="*/ 12 h 144"/>
                <a:gd name="T6" fmla="*/ 32 w 151"/>
                <a:gd name="T7" fmla="*/ 58 h 144"/>
                <a:gd name="T8" fmla="*/ 34 w 151"/>
                <a:gd name="T9" fmla="*/ 81 h 144"/>
                <a:gd name="T10" fmla="*/ 15 w 151"/>
                <a:gd name="T11" fmla="*/ 112 h 144"/>
                <a:gd name="T12" fmla="*/ 73 w 151"/>
                <a:gd name="T13" fmla="*/ 107 h 144"/>
                <a:gd name="T14" fmla="*/ 76 w 151"/>
                <a:gd name="T15" fmla="*/ 131 h 144"/>
                <a:gd name="T16" fmla="*/ 151 w 151"/>
                <a:gd name="T17" fmla="*/ 130 h 144"/>
                <a:gd name="T18" fmla="*/ 110 w 151"/>
                <a:gd name="T19" fmla="*/ 134 h 144"/>
                <a:gd name="T20" fmla="*/ 66 w 151"/>
                <a:gd name="T21" fmla="*/ 138 h 144"/>
                <a:gd name="T22" fmla="*/ 12 w 151"/>
                <a:gd name="T23" fmla="*/ 128 h 144"/>
                <a:gd name="T24" fmla="*/ 86 w 151"/>
                <a:gd name="T25" fmla="*/ 138 h 144"/>
                <a:gd name="T26" fmla="*/ 86 w 151"/>
                <a:gd name="T27" fmla="*/ 134 h 144"/>
                <a:gd name="T28" fmla="*/ 75 w 151"/>
                <a:gd name="T29" fmla="*/ 133 h 144"/>
                <a:gd name="T30" fmla="*/ 77 w 151"/>
                <a:gd name="T31" fmla="*/ 128 h 144"/>
                <a:gd name="T32" fmla="*/ 66 w 151"/>
                <a:gd name="T33" fmla="*/ 128 h 144"/>
                <a:gd name="T34" fmla="*/ 64 w 151"/>
                <a:gd name="T35" fmla="*/ 117 h 144"/>
                <a:gd name="T36" fmla="*/ 65 w 151"/>
                <a:gd name="T37" fmla="*/ 114 h 144"/>
                <a:gd name="T38" fmla="*/ 63 w 151"/>
                <a:gd name="T39" fmla="*/ 133 h 144"/>
                <a:gd name="T40" fmla="*/ 54 w 151"/>
                <a:gd name="T41" fmla="*/ 137 h 144"/>
                <a:gd name="T42" fmla="*/ 7 w 151"/>
                <a:gd name="T43" fmla="*/ 86 h 144"/>
                <a:gd name="T44" fmla="*/ 41 w 151"/>
                <a:gd name="T45" fmla="*/ 139 h 144"/>
                <a:gd name="T46" fmla="*/ 92 w 151"/>
                <a:gd name="T47" fmla="*/ 138 h 144"/>
                <a:gd name="T48" fmla="*/ 41 w 151"/>
                <a:gd name="T49" fmla="*/ 137 h 144"/>
                <a:gd name="T50" fmla="*/ 26 w 151"/>
                <a:gd name="T51" fmla="*/ 65 h 144"/>
                <a:gd name="T52" fmla="*/ 32 w 151"/>
                <a:gd name="T53" fmla="*/ 64 h 144"/>
                <a:gd name="T54" fmla="*/ 26 w 151"/>
                <a:gd name="T55" fmla="*/ 72 h 144"/>
                <a:gd name="T56" fmla="*/ 33 w 151"/>
                <a:gd name="T57" fmla="*/ 80 h 144"/>
                <a:gd name="T58" fmla="*/ 38 w 151"/>
                <a:gd name="T59" fmla="*/ 73 h 144"/>
                <a:gd name="T60" fmla="*/ 28 w 151"/>
                <a:gd name="T61" fmla="*/ 78 h 144"/>
                <a:gd name="T62" fmla="*/ 34 w 151"/>
                <a:gd name="T63" fmla="*/ 61 h 144"/>
                <a:gd name="T64" fmla="*/ 18 w 151"/>
                <a:gd name="T65" fmla="*/ 2 h 144"/>
                <a:gd name="T66" fmla="*/ 31 w 151"/>
                <a:gd name="T67" fmla="*/ 32 h 144"/>
                <a:gd name="T68" fmla="*/ 27 w 151"/>
                <a:gd name="T69" fmla="*/ 58 h 144"/>
                <a:gd name="T70" fmla="*/ 28 w 151"/>
                <a:gd name="T71" fmla="*/ 42 h 144"/>
                <a:gd name="T72" fmla="*/ 21 w 151"/>
                <a:gd name="T73" fmla="*/ 61 h 144"/>
                <a:gd name="T74" fmla="*/ 7 w 151"/>
                <a:gd name="T75" fmla="*/ 86 h 144"/>
                <a:gd name="T76" fmla="*/ 110 w 151"/>
                <a:gd name="T77" fmla="*/ 131 h 144"/>
                <a:gd name="T78" fmla="*/ 121 w 151"/>
                <a:gd name="T79" fmla="*/ 123 h 144"/>
                <a:gd name="T80" fmla="*/ 67 w 151"/>
                <a:gd name="T81" fmla="*/ 127 h 144"/>
                <a:gd name="T82" fmla="*/ 74 w 151"/>
                <a:gd name="T83" fmla="*/ 118 h 144"/>
                <a:gd name="T84" fmla="*/ 64 w 151"/>
                <a:gd name="T85" fmla="*/ 118 h 144"/>
                <a:gd name="T86" fmla="*/ 75 w 151"/>
                <a:gd name="T87" fmla="*/ 118 h 144"/>
                <a:gd name="T88" fmla="*/ 70 w 151"/>
                <a:gd name="T89" fmla="*/ 114 h 144"/>
                <a:gd name="T90" fmla="*/ 79 w 151"/>
                <a:gd name="T91" fmla="*/ 120 h 144"/>
                <a:gd name="T92" fmla="*/ 122 w 151"/>
                <a:gd name="T93" fmla="*/ 122 h 144"/>
                <a:gd name="T94" fmla="*/ 123 w 151"/>
                <a:gd name="T95" fmla="*/ 125 h 144"/>
                <a:gd name="T96" fmla="*/ 122 w 151"/>
                <a:gd name="T97" fmla="*/ 122 h 144"/>
                <a:gd name="T98" fmla="*/ 81 w 151"/>
                <a:gd name="T99" fmla="*/ 114 h 144"/>
                <a:gd name="T100" fmla="*/ 32 w 151"/>
                <a:gd name="T101" fmla="*/ 74 h 144"/>
                <a:gd name="T102" fmla="*/ 28 w 151"/>
                <a:gd name="T103" fmla="*/ 63 h 144"/>
                <a:gd name="T104" fmla="*/ 28 w 151"/>
                <a:gd name="T105" fmla="*/ 63 h 144"/>
                <a:gd name="T106" fmla="*/ 29 w 151"/>
                <a:gd name="T107" fmla="*/ 49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51" h="144">
                  <a:moveTo>
                    <a:pt x="47" y="144"/>
                  </a:moveTo>
                  <a:cubicBezTo>
                    <a:pt x="46" y="144"/>
                    <a:pt x="46" y="144"/>
                    <a:pt x="46" y="144"/>
                  </a:cubicBezTo>
                  <a:cubicBezTo>
                    <a:pt x="32" y="144"/>
                    <a:pt x="19" y="139"/>
                    <a:pt x="11" y="129"/>
                  </a:cubicBezTo>
                  <a:cubicBezTo>
                    <a:pt x="3" y="121"/>
                    <a:pt x="0" y="109"/>
                    <a:pt x="2" y="96"/>
                  </a:cubicBezTo>
                  <a:cubicBezTo>
                    <a:pt x="3" y="90"/>
                    <a:pt x="6" y="84"/>
                    <a:pt x="10" y="79"/>
                  </a:cubicBezTo>
                  <a:cubicBezTo>
                    <a:pt x="13" y="73"/>
                    <a:pt x="17" y="68"/>
                    <a:pt x="17" y="62"/>
                  </a:cubicBezTo>
                  <a:cubicBezTo>
                    <a:pt x="17" y="62"/>
                    <a:pt x="17" y="62"/>
                    <a:pt x="17" y="62"/>
                  </a:cubicBezTo>
                  <a:cubicBezTo>
                    <a:pt x="19" y="60"/>
                    <a:pt x="20" y="59"/>
                    <a:pt x="21" y="59"/>
                  </a:cubicBezTo>
                  <a:cubicBezTo>
                    <a:pt x="21" y="59"/>
                    <a:pt x="22" y="59"/>
                    <a:pt x="23" y="59"/>
                  </a:cubicBezTo>
                  <a:cubicBezTo>
                    <a:pt x="23" y="53"/>
                    <a:pt x="24" y="47"/>
                    <a:pt x="26" y="41"/>
                  </a:cubicBezTo>
                  <a:cubicBezTo>
                    <a:pt x="28" y="35"/>
                    <a:pt x="30" y="30"/>
                    <a:pt x="29" y="24"/>
                  </a:cubicBezTo>
                  <a:cubicBezTo>
                    <a:pt x="28" y="19"/>
                    <a:pt x="25" y="15"/>
                    <a:pt x="22" y="12"/>
                  </a:cubicBezTo>
                  <a:cubicBezTo>
                    <a:pt x="19" y="8"/>
                    <a:pt x="16" y="5"/>
                    <a:pt x="16" y="1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35" y="8"/>
                    <a:pt x="40" y="37"/>
                    <a:pt x="32" y="58"/>
                  </a:cubicBezTo>
                  <a:cubicBezTo>
                    <a:pt x="32" y="59"/>
                    <a:pt x="34" y="59"/>
                    <a:pt x="35" y="60"/>
                  </a:cubicBezTo>
                  <a:cubicBezTo>
                    <a:pt x="37" y="61"/>
                    <a:pt x="39" y="61"/>
                    <a:pt x="40" y="63"/>
                  </a:cubicBezTo>
                  <a:cubicBezTo>
                    <a:pt x="43" y="72"/>
                    <a:pt x="37" y="78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28" y="81"/>
                    <a:pt x="23" y="79"/>
                    <a:pt x="22" y="76"/>
                  </a:cubicBezTo>
                  <a:cubicBezTo>
                    <a:pt x="21" y="75"/>
                    <a:pt x="21" y="73"/>
                    <a:pt x="21" y="71"/>
                  </a:cubicBezTo>
                  <a:cubicBezTo>
                    <a:pt x="12" y="82"/>
                    <a:pt x="10" y="98"/>
                    <a:pt x="15" y="112"/>
                  </a:cubicBezTo>
                  <a:cubicBezTo>
                    <a:pt x="20" y="127"/>
                    <a:pt x="32" y="135"/>
                    <a:pt x="46" y="135"/>
                  </a:cubicBezTo>
                  <a:cubicBezTo>
                    <a:pt x="51" y="135"/>
                    <a:pt x="56" y="134"/>
                    <a:pt x="61" y="133"/>
                  </a:cubicBezTo>
                  <a:cubicBezTo>
                    <a:pt x="58" y="128"/>
                    <a:pt x="57" y="122"/>
                    <a:pt x="60" y="116"/>
                  </a:cubicBezTo>
                  <a:cubicBezTo>
                    <a:pt x="63" y="111"/>
                    <a:pt x="68" y="107"/>
                    <a:pt x="73" y="107"/>
                  </a:cubicBezTo>
                  <a:cubicBezTo>
                    <a:pt x="75" y="107"/>
                    <a:pt x="79" y="108"/>
                    <a:pt x="83" y="113"/>
                  </a:cubicBezTo>
                  <a:cubicBezTo>
                    <a:pt x="83" y="113"/>
                    <a:pt x="83" y="113"/>
                    <a:pt x="83" y="113"/>
                  </a:cubicBezTo>
                  <a:cubicBezTo>
                    <a:pt x="84" y="122"/>
                    <a:pt x="81" y="126"/>
                    <a:pt x="77" y="130"/>
                  </a:cubicBezTo>
                  <a:cubicBezTo>
                    <a:pt x="77" y="130"/>
                    <a:pt x="77" y="131"/>
                    <a:pt x="76" y="131"/>
                  </a:cubicBezTo>
                  <a:cubicBezTo>
                    <a:pt x="78" y="132"/>
                    <a:pt x="80" y="132"/>
                    <a:pt x="82" y="132"/>
                  </a:cubicBezTo>
                  <a:cubicBezTo>
                    <a:pt x="90" y="132"/>
                    <a:pt x="98" y="129"/>
                    <a:pt x="107" y="125"/>
                  </a:cubicBezTo>
                  <a:cubicBezTo>
                    <a:pt x="115" y="122"/>
                    <a:pt x="123" y="119"/>
                    <a:pt x="131" y="119"/>
                  </a:cubicBezTo>
                  <a:cubicBezTo>
                    <a:pt x="139" y="119"/>
                    <a:pt x="146" y="123"/>
                    <a:pt x="151" y="130"/>
                  </a:cubicBezTo>
                  <a:cubicBezTo>
                    <a:pt x="150" y="131"/>
                    <a:pt x="150" y="131"/>
                    <a:pt x="150" y="131"/>
                  </a:cubicBezTo>
                  <a:cubicBezTo>
                    <a:pt x="146" y="127"/>
                    <a:pt x="142" y="124"/>
                    <a:pt x="136" y="124"/>
                  </a:cubicBezTo>
                  <a:cubicBezTo>
                    <a:pt x="126" y="124"/>
                    <a:pt x="115" y="131"/>
                    <a:pt x="112" y="132"/>
                  </a:cubicBezTo>
                  <a:cubicBezTo>
                    <a:pt x="110" y="134"/>
                    <a:pt x="110" y="134"/>
                    <a:pt x="110" y="134"/>
                  </a:cubicBezTo>
                  <a:cubicBezTo>
                    <a:pt x="110" y="133"/>
                    <a:pt x="110" y="133"/>
                    <a:pt x="110" y="133"/>
                  </a:cubicBezTo>
                  <a:cubicBezTo>
                    <a:pt x="105" y="137"/>
                    <a:pt x="99" y="139"/>
                    <a:pt x="90" y="139"/>
                  </a:cubicBezTo>
                  <a:cubicBezTo>
                    <a:pt x="86" y="139"/>
                    <a:pt x="82" y="139"/>
                    <a:pt x="78" y="139"/>
                  </a:cubicBezTo>
                  <a:cubicBezTo>
                    <a:pt x="74" y="138"/>
                    <a:pt x="70" y="138"/>
                    <a:pt x="66" y="138"/>
                  </a:cubicBezTo>
                  <a:cubicBezTo>
                    <a:pt x="58" y="138"/>
                    <a:pt x="52" y="140"/>
                    <a:pt x="47" y="144"/>
                  </a:cubicBezTo>
                  <a:close/>
                  <a:moveTo>
                    <a:pt x="7" y="86"/>
                  </a:moveTo>
                  <a:cubicBezTo>
                    <a:pt x="5" y="89"/>
                    <a:pt x="4" y="93"/>
                    <a:pt x="3" y="96"/>
                  </a:cubicBezTo>
                  <a:cubicBezTo>
                    <a:pt x="2" y="109"/>
                    <a:pt x="5" y="120"/>
                    <a:pt x="12" y="128"/>
                  </a:cubicBezTo>
                  <a:cubicBezTo>
                    <a:pt x="20" y="137"/>
                    <a:pt x="32" y="142"/>
                    <a:pt x="46" y="142"/>
                  </a:cubicBezTo>
                  <a:cubicBezTo>
                    <a:pt x="51" y="138"/>
                    <a:pt x="57" y="136"/>
                    <a:pt x="66" y="136"/>
                  </a:cubicBezTo>
                  <a:cubicBezTo>
                    <a:pt x="70" y="136"/>
                    <a:pt x="74" y="137"/>
                    <a:pt x="78" y="137"/>
                  </a:cubicBezTo>
                  <a:cubicBezTo>
                    <a:pt x="81" y="137"/>
                    <a:pt x="83" y="138"/>
                    <a:pt x="86" y="138"/>
                  </a:cubicBezTo>
                  <a:cubicBezTo>
                    <a:pt x="84" y="137"/>
                    <a:pt x="83" y="136"/>
                    <a:pt x="81" y="135"/>
                  </a:cubicBezTo>
                  <a:cubicBezTo>
                    <a:pt x="80" y="133"/>
                    <a:pt x="80" y="133"/>
                    <a:pt x="80" y="133"/>
                  </a:cubicBezTo>
                  <a:cubicBezTo>
                    <a:pt x="82" y="134"/>
                    <a:pt x="82" y="134"/>
                    <a:pt x="82" y="134"/>
                  </a:cubicBezTo>
                  <a:cubicBezTo>
                    <a:pt x="83" y="134"/>
                    <a:pt x="84" y="134"/>
                    <a:pt x="86" y="134"/>
                  </a:cubicBezTo>
                  <a:cubicBezTo>
                    <a:pt x="92" y="134"/>
                    <a:pt x="99" y="131"/>
                    <a:pt x="105" y="128"/>
                  </a:cubicBezTo>
                  <a:cubicBezTo>
                    <a:pt x="105" y="128"/>
                    <a:pt x="105" y="128"/>
                    <a:pt x="105" y="128"/>
                  </a:cubicBezTo>
                  <a:cubicBezTo>
                    <a:pt x="97" y="131"/>
                    <a:pt x="89" y="133"/>
                    <a:pt x="82" y="133"/>
                  </a:cubicBezTo>
                  <a:cubicBezTo>
                    <a:pt x="79" y="133"/>
                    <a:pt x="77" y="133"/>
                    <a:pt x="75" y="133"/>
                  </a:cubicBezTo>
                  <a:cubicBezTo>
                    <a:pt x="74" y="132"/>
                    <a:pt x="74" y="132"/>
                    <a:pt x="74" y="132"/>
                  </a:cubicBezTo>
                  <a:cubicBezTo>
                    <a:pt x="74" y="131"/>
                    <a:pt x="74" y="131"/>
                    <a:pt x="74" y="131"/>
                  </a:cubicBezTo>
                  <a:cubicBezTo>
                    <a:pt x="75" y="131"/>
                    <a:pt x="76" y="130"/>
                    <a:pt x="76" y="129"/>
                  </a:cubicBezTo>
                  <a:cubicBezTo>
                    <a:pt x="77" y="129"/>
                    <a:pt x="77" y="128"/>
                    <a:pt x="77" y="128"/>
                  </a:cubicBezTo>
                  <a:cubicBezTo>
                    <a:pt x="76" y="129"/>
                    <a:pt x="74" y="130"/>
                    <a:pt x="72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68" y="130"/>
                    <a:pt x="67" y="129"/>
                    <a:pt x="66" y="128"/>
                  </a:cubicBezTo>
                  <a:cubicBezTo>
                    <a:pt x="65" y="128"/>
                    <a:pt x="64" y="127"/>
                    <a:pt x="63" y="127"/>
                  </a:cubicBezTo>
                  <a:cubicBezTo>
                    <a:pt x="63" y="127"/>
                    <a:pt x="63" y="127"/>
                    <a:pt x="63" y="127"/>
                  </a:cubicBezTo>
                  <a:cubicBezTo>
                    <a:pt x="63" y="117"/>
                    <a:pt x="63" y="117"/>
                    <a:pt x="63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6" y="117"/>
                    <a:pt x="68" y="115"/>
                    <a:pt x="68" y="114"/>
                  </a:cubicBezTo>
                  <a:cubicBezTo>
                    <a:pt x="68" y="114"/>
                    <a:pt x="68" y="114"/>
                    <a:pt x="66" y="114"/>
                  </a:cubicBezTo>
                  <a:cubicBezTo>
                    <a:pt x="65" y="114"/>
                    <a:pt x="65" y="114"/>
                    <a:pt x="65" y="114"/>
                  </a:cubicBezTo>
                  <a:cubicBezTo>
                    <a:pt x="66" y="113"/>
                    <a:pt x="66" y="113"/>
                    <a:pt x="66" y="113"/>
                  </a:cubicBezTo>
                  <a:cubicBezTo>
                    <a:pt x="67" y="110"/>
                    <a:pt x="69" y="109"/>
                    <a:pt x="71" y="109"/>
                  </a:cubicBezTo>
                  <a:cubicBezTo>
                    <a:pt x="67" y="110"/>
                    <a:pt x="64" y="113"/>
                    <a:pt x="62" y="117"/>
                  </a:cubicBezTo>
                  <a:cubicBezTo>
                    <a:pt x="59" y="122"/>
                    <a:pt x="59" y="128"/>
                    <a:pt x="63" y="133"/>
                  </a:cubicBezTo>
                  <a:cubicBezTo>
                    <a:pt x="63" y="134"/>
                    <a:pt x="63" y="134"/>
                    <a:pt x="63" y="134"/>
                  </a:cubicBezTo>
                  <a:cubicBezTo>
                    <a:pt x="62" y="134"/>
                    <a:pt x="62" y="134"/>
                    <a:pt x="62" y="134"/>
                  </a:cubicBezTo>
                  <a:cubicBezTo>
                    <a:pt x="59" y="135"/>
                    <a:pt x="56" y="136"/>
                    <a:pt x="54" y="136"/>
                  </a:cubicBezTo>
                  <a:cubicBezTo>
                    <a:pt x="54" y="137"/>
                    <a:pt x="54" y="137"/>
                    <a:pt x="54" y="137"/>
                  </a:cubicBezTo>
                  <a:cubicBezTo>
                    <a:pt x="49" y="139"/>
                    <a:pt x="44" y="140"/>
                    <a:pt x="39" y="140"/>
                  </a:cubicBezTo>
                  <a:cubicBezTo>
                    <a:pt x="29" y="140"/>
                    <a:pt x="19" y="135"/>
                    <a:pt x="13" y="127"/>
                  </a:cubicBezTo>
                  <a:cubicBezTo>
                    <a:pt x="5" y="116"/>
                    <a:pt x="2" y="103"/>
                    <a:pt x="6" y="89"/>
                  </a:cubicBezTo>
                  <a:lnTo>
                    <a:pt x="7" y="86"/>
                  </a:lnTo>
                  <a:close/>
                  <a:moveTo>
                    <a:pt x="7" y="93"/>
                  </a:moveTo>
                  <a:cubicBezTo>
                    <a:pt x="4" y="105"/>
                    <a:pt x="7" y="117"/>
                    <a:pt x="14" y="126"/>
                  </a:cubicBezTo>
                  <a:cubicBezTo>
                    <a:pt x="21" y="135"/>
                    <a:pt x="31" y="139"/>
                    <a:pt x="41" y="139"/>
                  </a:cubicBezTo>
                  <a:cubicBezTo>
                    <a:pt x="41" y="139"/>
                    <a:pt x="41" y="139"/>
                    <a:pt x="41" y="139"/>
                  </a:cubicBezTo>
                  <a:cubicBezTo>
                    <a:pt x="16" y="139"/>
                    <a:pt x="10" y="113"/>
                    <a:pt x="7" y="93"/>
                  </a:cubicBezTo>
                  <a:close/>
                  <a:moveTo>
                    <a:pt x="108" y="133"/>
                  </a:moveTo>
                  <a:cubicBezTo>
                    <a:pt x="106" y="133"/>
                    <a:pt x="104" y="134"/>
                    <a:pt x="102" y="135"/>
                  </a:cubicBezTo>
                  <a:cubicBezTo>
                    <a:pt x="99" y="136"/>
                    <a:pt x="95" y="137"/>
                    <a:pt x="92" y="138"/>
                  </a:cubicBezTo>
                  <a:cubicBezTo>
                    <a:pt x="99" y="138"/>
                    <a:pt x="104" y="136"/>
                    <a:pt x="108" y="133"/>
                  </a:cubicBezTo>
                  <a:close/>
                  <a:moveTo>
                    <a:pt x="7" y="86"/>
                  </a:moveTo>
                  <a:cubicBezTo>
                    <a:pt x="7" y="89"/>
                    <a:pt x="7" y="89"/>
                    <a:pt x="7" y="89"/>
                  </a:cubicBezTo>
                  <a:cubicBezTo>
                    <a:pt x="12" y="114"/>
                    <a:pt x="17" y="137"/>
                    <a:pt x="41" y="137"/>
                  </a:cubicBezTo>
                  <a:cubicBezTo>
                    <a:pt x="43" y="137"/>
                    <a:pt x="45" y="137"/>
                    <a:pt x="48" y="137"/>
                  </a:cubicBezTo>
                  <a:cubicBezTo>
                    <a:pt x="32" y="137"/>
                    <a:pt x="19" y="128"/>
                    <a:pt x="13" y="113"/>
                  </a:cubicBezTo>
                  <a:cubicBezTo>
                    <a:pt x="7" y="96"/>
                    <a:pt x="12" y="77"/>
                    <a:pt x="23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3"/>
                    <a:pt x="27" y="62"/>
                    <a:pt x="27" y="62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30" y="62"/>
                    <a:pt x="31" y="63"/>
                    <a:pt x="32" y="64"/>
                  </a:cubicBezTo>
                  <a:cubicBezTo>
                    <a:pt x="33" y="68"/>
                    <a:pt x="30" y="73"/>
                    <a:pt x="29" y="75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7" y="75"/>
                    <a:pt x="26" y="74"/>
                    <a:pt x="26" y="72"/>
                  </a:cubicBezTo>
                  <a:cubicBezTo>
                    <a:pt x="25" y="70"/>
                    <a:pt x="26" y="68"/>
                    <a:pt x="26" y="66"/>
                  </a:cubicBezTo>
                  <a:cubicBezTo>
                    <a:pt x="24" y="68"/>
                    <a:pt x="24" y="68"/>
                    <a:pt x="24" y="68"/>
                  </a:cubicBezTo>
                  <a:cubicBezTo>
                    <a:pt x="22" y="71"/>
                    <a:pt x="22" y="73"/>
                    <a:pt x="23" y="75"/>
                  </a:cubicBezTo>
                  <a:cubicBezTo>
                    <a:pt x="24" y="78"/>
                    <a:pt x="28" y="80"/>
                    <a:pt x="33" y="80"/>
                  </a:cubicBezTo>
                  <a:cubicBezTo>
                    <a:pt x="36" y="77"/>
                    <a:pt x="41" y="71"/>
                    <a:pt x="39" y="64"/>
                  </a:cubicBezTo>
                  <a:cubicBezTo>
                    <a:pt x="38" y="63"/>
                    <a:pt x="37" y="62"/>
                    <a:pt x="35" y="62"/>
                  </a:cubicBezTo>
                  <a:cubicBezTo>
                    <a:pt x="36" y="62"/>
                    <a:pt x="36" y="62"/>
                    <a:pt x="36" y="62"/>
                  </a:cubicBezTo>
                  <a:cubicBezTo>
                    <a:pt x="38" y="64"/>
                    <a:pt x="39" y="69"/>
                    <a:pt x="38" y="73"/>
                  </a:cubicBezTo>
                  <a:cubicBezTo>
                    <a:pt x="36" y="77"/>
                    <a:pt x="34" y="79"/>
                    <a:pt x="30" y="79"/>
                  </a:cubicBezTo>
                  <a:cubicBezTo>
                    <a:pt x="30" y="79"/>
                    <a:pt x="30" y="79"/>
                    <a:pt x="30" y="79"/>
                  </a:cubicBezTo>
                  <a:cubicBezTo>
                    <a:pt x="30" y="79"/>
                    <a:pt x="30" y="79"/>
                    <a:pt x="29" y="79"/>
                  </a:cubicBezTo>
                  <a:cubicBezTo>
                    <a:pt x="28" y="78"/>
                    <a:pt x="28" y="78"/>
                    <a:pt x="28" y="78"/>
                  </a:cubicBezTo>
                  <a:cubicBezTo>
                    <a:pt x="29" y="78"/>
                    <a:pt x="29" y="78"/>
                    <a:pt x="29" y="78"/>
                  </a:cubicBezTo>
                  <a:cubicBezTo>
                    <a:pt x="29" y="76"/>
                    <a:pt x="30" y="75"/>
                    <a:pt x="31" y="74"/>
                  </a:cubicBezTo>
                  <a:cubicBezTo>
                    <a:pt x="33" y="71"/>
                    <a:pt x="35" y="68"/>
                    <a:pt x="34" y="62"/>
                  </a:cubicBezTo>
                  <a:cubicBezTo>
                    <a:pt x="34" y="61"/>
                    <a:pt x="34" y="61"/>
                    <a:pt x="34" y="61"/>
                  </a:cubicBezTo>
                  <a:cubicBezTo>
                    <a:pt x="33" y="61"/>
                    <a:pt x="31" y="60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8" y="39"/>
                    <a:pt x="34" y="10"/>
                    <a:pt x="18" y="2"/>
                  </a:cubicBezTo>
                  <a:cubicBezTo>
                    <a:pt x="18" y="5"/>
                    <a:pt x="20" y="8"/>
                    <a:pt x="23" y="11"/>
                  </a:cubicBezTo>
                  <a:cubicBezTo>
                    <a:pt x="26" y="14"/>
                    <a:pt x="29" y="18"/>
                    <a:pt x="30" y="24"/>
                  </a:cubicBezTo>
                  <a:cubicBezTo>
                    <a:pt x="30" y="26"/>
                    <a:pt x="30" y="28"/>
                    <a:pt x="30" y="30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35" y="38"/>
                    <a:pt x="33" y="44"/>
                    <a:pt x="31" y="49"/>
                  </a:cubicBezTo>
                  <a:cubicBezTo>
                    <a:pt x="30" y="52"/>
                    <a:pt x="29" y="55"/>
                    <a:pt x="29" y="58"/>
                  </a:cubicBezTo>
                  <a:cubicBezTo>
                    <a:pt x="29" y="61"/>
                    <a:pt x="29" y="61"/>
                    <a:pt x="29" y="61"/>
                  </a:cubicBezTo>
                  <a:cubicBezTo>
                    <a:pt x="27" y="58"/>
                    <a:pt x="27" y="58"/>
                    <a:pt x="27" y="58"/>
                  </a:cubicBezTo>
                  <a:cubicBezTo>
                    <a:pt x="25" y="53"/>
                    <a:pt x="26" y="49"/>
                    <a:pt x="28" y="44"/>
                  </a:cubicBezTo>
                  <a:cubicBezTo>
                    <a:pt x="29" y="40"/>
                    <a:pt x="31" y="36"/>
                    <a:pt x="30" y="32"/>
                  </a:cubicBezTo>
                  <a:cubicBezTo>
                    <a:pt x="30" y="32"/>
                    <a:pt x="30" y="32"/>
                    <a:pt x="30" y="32"/>
                  </a:cubicBezTo>
                  <a:cubicBezTo>
                    <a:pt x="30" y="35"/>
                    <a:pt x="29" y="38"/>
                    <a:pt x="28" y="42"/>
                  </a:cubicBezTo>
                  <a:cubicBezTo>
                    <a:pt x="26" y="47"/>
                    <a:pt x="24" y="53"/>
                    <a:pt x="24" y="59"/>
                  </a:cubicBezTo>
                  <a:cubicBezTo>
                    <a:pt x="25" y="60"/>
                    <a:pt x="25" y="60"/>
                    <a:pt x="25" y="60"/>
                  </a:cubicBezTo>
                  <a:cubicBezTo>
                    <a:pt x="24" y="60"/>
                    <a:pt x="24" y="60"/>
                    <a:pt x="24" y="60"/>
                  </a:cubicBezTo>
                  <a:cubicBezTo>
                    <a:pt x="23" y="61"/>
                    <a:pt x="22" y="61"/>
                    <a:pt x="21" y="61"/>
                  </a:cubicBezTo>
                  <a:cubicBezTo>
                    <a:pt x="21" y="61"/>
                    <a:pt x="21" y="61"/>
                    <a:pt x="21" y="61"/>
                  </a:cubicBezTo>
                  <a:cubicBezTo>
                    <a:pt x="20" y="61"/>
                    <a:pt x="20" y="61"/>
                    <a:pt x="19" y="62"/>
                  </a:cubicBezTo>
                  <a:cubicBezTo>
                    <a:pt x="18" y="69"/>
                    <a:pt x="14" y="74"/>
                    <a:pt x="11" y="79"/>
                  </a:cubicBezTo>
                  <a:cubicBezTo>
                    <a:pt x="10" y="82"/>
                    <a:pt x="8" y="84"/>
                    <a:pt x="7" y="86"/>
                  </a:cubicBezTo>
                  <a:close/>
                  <a:moveTo>
                    <a:pt x="85" y="136"/>
                  </a:moveTo>
                  <a:cubicBezTo>
                    <a:pt x="86" y="136"/>
                    <a:pt x="87" y="137"/>
                    <a:pt x="89" y="137"/>
                  </a:cubicBezTo>
                  <a:cubicBezTo>
                    <a:pt x="93" y="137"/>
                    <a:pt x="97" y="135"/>
                    <a:pt x="101" y="133"/>
                  </a:cubicBezTo>
                  <a:cubicBezTo>
                    <a:pt x="105" y="132"/>
                    <a:pt x="108" y="131"/>
                    <a:pt x="110" y="131"/>
                  </a:cubicBezTo>
                  <a:cubicBezTo>
                    <a:pt x="111" y="131"/>
                    <a:pt x="111" y="131"/>
                    <a:pt x="111" y="131"/>
                  </a:cubicBezTo>
                  <a:cubicBezTo>
                    <a:pt x="113" y="129"/>
                    <a:pt x="116" y="127"/>
                    <a:pt x="118" y="126"/>
                  </a:cubicBezTo>
                  <a:cubicBezTo>
                    <a:pt x="120" y="125"/>
                    <a:pt x="122" y="125"/>
                    <a:pt x="123" y="124"/>
                  </a:cubicBezTo>
                  <a:cubicBezTo>
                    <a:pt x="122" y="124"/>
                    <a:pt x="122" y="123"/>
                    <a:pt x="121" y="123"/>
                  </a:cubicBezTo>
                  <a:cubicBezTo>
                    <a:pt x="117" y="123"/>
                    <a:pt x="111" y="126"/>
                    <a:pt x="106" y="129"/>
                  </a:cubicBezTo>
                  <a:cubicBezTo>
                    <a:pt x="99" y="132"/>
                    <a:pt x="92" y="136"/>
                    <a:pt x="85" y="136"/>
                  </a:cubicBezTo>
                  <a:close/>
                  <a:moveTo>
                    <a:pt x="64" y="126"/>
                  </a:moveTo>
                  <a:cubicBezTo>
                    <a:pt x="65" y="126"/>
                    <a:pt x="66" y="126"/>
                    <a:pt x="67" y="127"/>
                  </a:cubicBezTo>
                  <a:cubicBezTo>
                    <a:pt x="68" y="128"/>
                    <a:pt x="69" y="128"/>
                    <a:pt x="70" y="128"/>
                  </a:cubicBezTo>
                  <a:cubicBezTo>
                    <a:pt x="70" y="128"/>
                    <a:pt x="70" y="128"/>
                    <a:pt x="70" y="128"/>
                  </a:cubicBezTo>
                  <a:cubicBezTo>
                    <a:pt x="70" y="128"/>
                    <a:pt x="71" y="128"/>
                    <a:pt x="71" y="127"/>
                  </a:cubicBezTo>
                  <a:cubicBezTo>
                    <a:pt x="72" y="125"/>
                    <a:pt x="75" y="121"/>
                    <a:pt x="74" y="118"/>
                  </a:cubicBezTo>
                  <a:cubicBezTo>
                    <a:pt x="74" y="117"/>
                    <a:pt x="73" y="116"/>
                    <a:pt x="72" y="115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6"/>
                    <a:pt x="67" y="118"/>
                    <a:pt x="64" y="118"/>
                  </a:cubicBezTo>
                  <a:cubicBezTo>
                    <a:pt x="64" y="118"/>
                    <a:pt x="64" y="118"/>
                    <a:pt x="64" y="118"/>
                  </a:cubicBezTo>
                  <a:lnTo>
                    <a:pt x="64" y="126"/>
                  </a:lnTo>
                  <a:close/>
                  <a:moveTo>
                    <a:pt x="75" y="116"/>
                  </a:moveTo>
                  <a:cubicBezTo>
                    <a:pt x="75" y="117"/>
                    <a:pt x="75" y="117"/>
                    <a:pt x="75" y="118"/>
                  </a:cubicBezTo>
                  <a:cubicBezTo>
                    <a:pt x="76" y="121"/>
                    <a:pt x="74" y="125"/>
                    <a:pt x="72" y="128"/>
                  </a:cubicBezTo>
                  <a:cubicBezTo>
                    <a:pt x="75" y="126"/>
                    <a:pt x="77" y="121"/>
                    <a:pt x="77" y="118"/>
                  </a:cubicBezTo>
                  <a:cubicBezTo>
                    <a:pt x="76" y="118"/>
                    <a:pt x="76" y="117"/>
                    <a:pt x="75" y="116"/>
                  </a:cubicBezTo>
                  <a:close/>
                  <a:moveTo>
                    <a:pt x="70" y="114"/>
                  </a:moveTo>
                  <a:cubicBezTo>
                    <a:pt x="72" y="114"/>
                    <a:pt x="72" y="114"/>
                    <a:pt x="72" y="114"/>
                  </a:cubicBezTo>
                  <a:cubicBezTo>
                    <a:pt x="76" y="115"/>
                    <a:pt x="78" y="117"/>
                    <a:pt x="78" y="118"/>
                  </a:cubicBezTo>
                  <a:cubicBezTo>
                    <a:pt x="79" y="121"/>
                    <a:pt x="77" y="125"/>
                    <a:pt x="74" y="128"/>
                  </a:cubicBezTo>
                  <a:cubicBezTo>
                    <a:pt x="79" y="126"/>
                    <a:pt x="79" y="122"/>
                    <a:pt x="79" y="120"/>
                  </a:cubicBezTo>
                  <a:cubicBezTo>
                    <a:pt x="79" y="116"/>
                    <a:pt x="76" y="110"/>
                    <a:pt x="72" y="110"/>
                  </a:cubicBezTo>
                  <a:cubicBezTo>
                    <a:pt x="71" y="110"/>
                    <a:pt x="69" y="111"/>
                    <a:pt x="68" y="113"/>
                  </a:cubicBezTo>
                  <a:cubicBezTo>
                    <a:pt x="69" y="113"/>
                    <a:pt x="69" y="113"/>
                    <a:pt x="70" y="114"/>
                  </a:cubicBezTo>
                  <a:close/>
                  <a:moveTo>
                    <a:pt x="122" y="122"/>
                  </a:moveTo>
                  <a:cubicBezTo>
                    <a:pt x="123" y="122"/>
                    <a:pt x="124" y="122"/>
                    <a:pt x="125" y="123"/>
                  </a:cubicBezTo>
                  <a:cubicBezTo>
                    <a:pt x="126" y="123"/>
                    <a:pt x="126" y="123"/>
                    <a:pt x="126" y="123"/>
                  </a:cubicBezTo>
                  <a:cubicBezTo>
                    <a:pt x="125" y="124"/>
                    <a:pt x="125" y="124"/>
                    <a:pt x="125" y="124"/>
                  </a:cubicBezTo>
                  <a:cubicBezTo>
                    <a:pt x="125" y="124"/>
                    <a:pt x="124" y="125"/>
                    <a:pt x="123" y="125"/>
                  </a:cubicBezTo>
                  <a:cubicBezTo>
                    <a:pt x="127" y="124"/>
                    <a:pt x="131" y="123"/>
                    <a:pt x="136" y="123"/>
                  </a:cubicBezTo>
                  <a:cubicBezTo>
                    <a:pt x="139" y="123"/>
                    <a:pt x="141" y="123"/>
                    <a:pt x="143" y="124"/>
                  </a:cubicBezTo>
                  <a:cubicBezTo>
                    <a:pt x="140" y="122"/>
                    <a:pt x="136" y="121"/>
                    <a:pt x="131" y="121"/>
                  </a:cubicBezTo>
                  <a:cubicBezTo>
                    <a:pt x="128" y="121"/>
                    <a:pt x="125" y="121"/>
                    <a:pt x="122" y="122"/>
                  </a:cubicBezTo>
                  <a:close/>
                  <a:moveTo>
                    <a:pt x="72" y="109"/>
                  </a:moveTo>
                  <a:cubicBezTo>
                    <a:pt x="77" y="109"/>
                    <a:pt x="81" y="115"/>
                    <a:pt x="81" y="120"/>
                  </a:cubicBezTo>
                  <a:cubicBezTo>
                    <a:pt x="81" y="121"/>
                    <a:pt x="81" y="122"/>
                    <a:pt x="81" y="123"/>
                  </a:cubicBezTo>
                  <a:cubicBezTo>
                    <a:pt x="82" y="121"/>
                    <a:pt x="82" y="118"/>
                    <a:pt x="81" y="114"/>
                  </a:cubicBezTo>
                  <a:cubicBezTo>
                    <a:pt x="79" y="110"/>
                    <a:pt x="75" y="108"/>
                    <a:pt x="71" y="109"/>
                  </a:cubicBezTo>
                  <a:cubicBezTo>
                    <a:pt x="72" y="109"/>
                    <a:pt x="72" y="109"/>
                    <a:pt x="72" y="109"/>
                  </a:cubicBezTo>
                  <a:close/>
                  <a:moveTo>
                    <a:pt x="36" y="65"/>
                  </a:moveTo>
                  <a:cubicBezTo>
                    <a:pt x="36" y="69"/>
                    <a:pt x="34" y="72"/>
                    <a:pt x="32" y="74"/>
                  </a:cubicBezTo>
                  <a:cubicBezTo>
                    <a:pt x="32" y="75"/>
                    <a:pt x="31" y="76"/>
                    <a:pt x="31" y="77"/>
                  </a:cubicBezTo>
                  <a:cubicBezTo>
                    <a:pt x="34" y="77"/>
                    <a:pt x="36" y="74"/>
                    <a:pt x="36" y="73"/>
                  </a:cubicBezTo>
                  <a:cubicBezTo>
                    <a:pt x="37" y="70"/>
                    <a:pt x="37" y="67"/>
                    <a:pt x="36" y="65"/>
                  </a:cubicBezTo>
                  <a:close/>
                  <a:moveTo>
                    <a:pt x="28" y="63"/>
                  </a:moveTo>
                  <a:cubicBezTo>
                    <a:pt x="27" y="65"/>
                    <a:pt x="27" y="69"/>
                    <a:pt x="27" y="72"/>
                  </a:cubicBezTo>
                  <a:cubicBezTo>
                    <a:pt x="27" y="73"/>
                    <a:pt x="28" y="73"/>
                    <a:pt x="28" y="74"/>
                  </a:cubicBezTo>
                  <a:cubicBezTo>
                    <a:pt x="30" y="71"/>
                    <a:pt x="32" y="67"/>
                    <a:pt x="31" y="65"/>
                  </a:cubicBezTo>
                  <a:cubicBezTo>
                    <a:pt x="30" y="64"/>
                    <a:pt x="30" y="63"/>
                    <a:pt x="28" y="63"/>
                  </a:cubicBezTo>
                  <a:close/>
                  <a:moveTo>
                    <a:pt x="32" y="36"/>
                  </a:moveTo>
                  <a:cubicBezTo>
                    <a:pt x="31" y="39"/>
                    <a:pt x="30" y="42"/>
                    <a:pt x="29" y="44"/>
                  </a:cubicBezTo>
                  <a:cubicBezTo>
                    <a:pt x="28" y="48"/>
                    <a:pt x="27" y="51"/>
                    <a:pt x="28" y="55"/>
                  </a:cubicBezTo>
                  <a:cubicBezTo>
                    <a:pt x="28" y="53"/>
                    <a:pt x="29" y="51"/>
                    <a:pt x="29" y="49"/>
                  </a:cubicBezTo>
                  <a:cubicBezTo>
                    <a:pt x="31" y="45"/>
                    <a:pt x="32" y="41"/>
                    <a:pt x="32" y="3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hr-HR" dirty="0"/>
            </a:p>
          </p:txBody>
        </p:sp>
        <p:sp>
          <p:nvSpPr>
            <p:cNvPr id="16" name="Prostoručni oblik 47"/>
            <p:cNvSpPr>
              <a:spLocks noEditPoints="1"/>
            </p:cNvSpPr>
            <p:nvPr/>
          </p:nvSpPr>
          <p:spPr bwMode="auto">
            <a:xfrm>
              <a:off x="895350" y="3316288"/>
              <a:ext cx="363538" cy="328613"/>
            </a:xfrm>
            <a:custGeom>
              <a:avLst/>
              <a:gdLst>
                <a:gd name="T0" fmla="*/ 50 w 161"/>
                <a:gd name="T1" fmla="*/ 8 h 146"/>
                <a:gd name="T2" fmla="*/ 60 w 161"/>
                <a:gd name="T3" fmla="*/ 25 h 146"/>
                <a:gd name="T4" fmla="*/ 54 w 161"/>
                <a:gd name="T5" fmla="*/ 17 h 146"/>
                <a:gd name="T6" fmla="*/ 63 w 161"/>
                <a:gd name="T7" fmla="*/ 34 h 146"/>
                <a:gd name="T8" fmla="*/ 49 w 161"/>
                <a:gd name="T9" fmla="*/ 37 h 146"/>
                <a:gd name="T10" fmla="*/ 41 w 161"/>
                <a:gd name="T11" fmla="*/ 13 h 146"/>
                <a:gd name="T12" fmla="*/ 16 w 161"/>
                <a:gd name="T13" fmla="*/ 62 h 146"/>
                <a:gd name="T14" fmla="*/ 34 w 161"/>
                <a:gd name="T15" fmla="*/ 92 h 146"/>
                <a:gd name="T16" fmla="*/ 27 w 161"/>
                <a:gd name="T17" fmla="*/ 146 h 146"/>
                <a:gd name="T18" fmla="*/ 33 w 161"/>
                <a:gd name="T19" fmla="*/ 104 h 146"/>
                <a:gd name="T20" fmla="*/ 26 w 161"/>
                <a:gd name="T21" fmla="*/ 102 h 146"/>
                <a:gd name="T22" fmla="*/ 30 w 161"/>
                <a:gd name="T23" fmla="*/ 101 h 146"/>
                <a:gd name="T24" fmla="*/ 4 w 161"/>
                <a:gd name="T25" fmla="*/ 60 h 146"/>
                <a:gd name="T26" fmla="*/ 41 w 161"/>
                <a:gd name="T27" fmla="*/ 10 h 146"/>
                <a:gd name="T28" fmla="*/ 51 w 161"/>
                <a:gd name="T29" fmla="*/ 4 h 146"/>
                <a:gd name="T30" fmla="*/ 145 w 161"/>
                <a:gd name="T31" fmla="*/ 13 h 146"/>
                <a:gd name="T32" fmla="*/ 142 w 161"/>
                <a:gd name="T33" fmla="*/ 0 h 146"/>
                <a:gd name="T34" fmla="*/ 141 w 161"/>
                <a:gd name="T35" fmla="*/ 33 h 146"/>
                <a:gd name="T36" fmla="*/ 50 w 161"/>
                <a:gd name="T37" fmla="*/ 8 h 146"/>
                <a:gd name="T38" fmla="*/ 137 w 161"/>
                <a:gd name="T39" fmla="*/ 31 h 146"/>
                <a:gd name="T40" fmla="*/ 148 w 161"/>
                <a:gd name="T41" fmla="*/ 16 h 146"/>
                <a:gd name="T42" fmla="*/ 70 w 161"/>
                <a:gd name="T43" fmla="*/ 8 h 146"/>
                <a:gd name="T44" fmla="*/ 137 w 161"/>
                <a:gd name="T45" fmla="*/ 31 h 146"/>
                <a:gd name="T46" fmla="*/ 26 w 161"/>
                <a:gd name="T47" fmla="*/ 84 h 146"/>
                <a:gd name="T48" fmla="*/ 22 w 161"/>
                <a:gd name="T49" fmla="*/ 16 h 146"/>
                <a:gd name="T50" fmla="*/ 26 w 161"/>
                <a:gd name="T51" fmla="*/ 84 h 146"/>
                <a:gd name="T52" fmla="*/ 57 w 161"/>
                <a:gd name="T53" fmla="*/ 28 h 146"/>
                <a:gd name="T54" fmla="*/ 46 w 161"/>
                <a:gd name="T55" fmla="*/ 16 h 146"/>
                <a:gd name="T56" fmla="*/ 57 w 161"/>
                <a:gd name="T57" fmla="*/ 28 h 146"/>
                <a:gd name="T58" fmla="*/ 57 w 161"/>
                <a:gd name="T59" fmla="*/ 31 h 146"/>
                <a:gd name="T60" fmla="*/ 46 w 161"/>
                <a:gd name="T61" fmla="*/ 28 h 146"/>
                <a:gd name="T62" fmla="*/ 57 w 161"/>
                <a:gd name="T63" fmla="*/ 31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61" h="146">
                  <a:moveTo>
                    <a:pt x="50" y="8"/>
                  </a:moveTo>
                  <a:cubicBezTo>
                    <a:pt x="55" y="14"/>
                    <a:pt x="53" y="20"/>
                    <a:pt x="60" y="25"/>
                  </a:cubicBezTo>
                  <a:cubicBezTo>
                    <a:pt x="62" y="23"/>
                    <a:pt x="58" y="18"/>
                    <a:pt x="54" y="17"/>
                  </a:cubicBezTo>
                  <a:cubicBezTo>
                    <a:pt x="64" y="13"/>
                    <a:pt x="65" y="25"/>
                    <a:pt x="63" y="34"/>
                  </a:cubicBezTo>
                  <a:cubicBezTo>
                    <a:pt x="59" y="36"/>
                    <a:pt x="55" y="37"/>
                    <a:pt x="49" y="37"/>
                  </a:cubicBezTo>
                  <a:cubicBezTo>
                    <a:pt x="43" y="31"/>
                    <a:pt x="43" y="19"/>
                    <a:pt x="41" y="13"/>
                  </a:cubicBezTo>
                  <a:cubicBezTo>
                    <a:pt x="14" y="14"/>
                    <a:pt x="9" y="41"/>
                    <a:pt x="16" y="62"/>
                  </a:cubicBezTo>
                  <a:cubicBezTo>
                    <a:pt x="19" y="72"/>
                    <a:pt x="30" y="81"/>
                    <a:pt x="34" y="92"/>
                  </a:cubicBezTo>
                  <a:cubicBezTo>
                    <a:pt x="41" y="111"/>
                    <a:pt x="38" y="129"/>
                    <a:pt x="27" y="146"/>
                  </a:cubicBezTo>
                  <a:cubicBezTo>
                    <a:pt x="28" y="137"/>
                    <a:pt x="39" y="121"/>
                    <a:pt x="33" y="104"/>
                  </a:cubicBezTo>
                  <a:cubicBezTo>
                    <a:pt x="31" y="102"/>
                    <a:pt x="29" y="102"/>
                    <a:pt x="26" y="102"/>
                  </a:cubicBezTo>
                  <a:cubicBezTo>
                    <a:pt x="26" y="100"/>
                    <a:pt x="28" y="101"/>
                    <a:pt x="30" y="101"/>
                  </a:cubicBezTo>
                  <a:cubicBezTo>
                    <a:pt x="28" y="89"/>
                    <a:pt x="7" y="79"/>
                    <a:pt x="4" y="60"/>
                  </a:cubicBezTo>
                  <a:cubicBezTo>
                    <a:pt x="1" y="34"/>
                    <a:pt x="12" y="6"/>
                    <a:pt x="41" y="10"/>
                  </a:cubicBezTo>
                  <a:cubicBezTo>
                    <a:pt x="45" y="9"/>
                    <a:pt x="47" y="5"/>
                    <a:pt x="51" y="4"/>
                  </a:cubicBezTo>
                  <a:cubicBezTo>
                    <a:pt x="86" y="1"/>
                    <a:pt x="128" y="46"/>
                    <a:pt x="145" y="13"/>
                  </a:cubicBezTo>
                  <a:cubicBezTo>
                    <a:pt x="146" y="6"/>
                    <a:pt x="144" y="3"/>
                    <a:pt x="142" y="0"/>
                  </a:cubicBezTo>
                  <a:cubicBezTo>
                    <a:pt x="161" y="2"/>
                    <a:pt x="149" y="29"/>
                    <a:pt x="141" y="33"/>
                  </a:cubicBezTo>
                  <a:cubicBezTo>
                    <a:pt x="111" y="47"/>
                    <a:pt x="71" y="4"/>
                    <a:pt x="50" y="8"/>
                  </a:cubicBezTo>
                  <a:close/>
                  <a:moveTo>
                    <a:pt x="137" y="31"/>
                  </a:moveTo>
                  <a:cubicBezTo>
                    <a:pt x="142" y="29"/>
                    <a:pt x="151" y="17"/>
                    <a:pt x="148" y="16"/>
                  </a:cubicBezTo>
                  <a:cubicBezTo>
                    <a:pt x="130" y="43"/>
                    <a:pt x="93" y="14"/>
                    <a:pt x="70" y="8"/>
                  </a:cubicBezTo>
                  <a:cubicBezTo>
                    <a:pt x="87" y="21"/>
                    <a:pt x="105" y="33"/>
                    <a:pt x="137" y="31"/>
                  </a:cubicBezTo>
                  <a:close/>
                  <a:moveTo>
                    <a:pt x="26" y="84"/>
                  </a:moveTo>
                  <a:cubicBezTo>
                    <a:pt x="10" y="71"/>
                    <a:pt x="7" y="27"/>
                    <a:pt x="22" y="16"/>
                  </a:cubicBezTo>
                  <a:cubicBezTo>
                    <a:pt x="0" y="29"/>
                    <a:pt x="5" y="78"/>
                    <a:pt x="26" y="84"/>
                  </a:cubicBezTo>
                  <a:close/>
                  <a:moveTo>
                    <a:pt x="57" y="28"/>
                  </a:moveTo>
                  <a:cubicBezTo>
                    <a:pt x="55" y="22"/>
                    <a:pt x="53" y="16"/>
                    <a:pt x="46" y="16"/>
                  </a:cubicBezTo>
                  <a:cubicBezTo>
                    <a:pt x="46" y="23"/>
                    <a:pt x="50" y="27"/>
                    <a:pt x="57" y="28"/>
                  </a:cubicBezTo>
                  <a:close/>
                  <a:moveTo>
                    <a:pt x="57" y="31"/>
                  </a:moveTo>
                  <a:cubicBezTo>
                    <a:pt x="51" y="33"/>
                    <a:pt x="49" y="24"/>
                    <a:pt x="46" y="28"/>
                  </a:cubicBezTo>
                  <a:cubicBezTo>
                    <a:pt x="47" y="31"/>
                    <a:pt x="56" y="40"/>
                    <a:pt x="57" y="3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hr-HR" dirty="0"/>
            </a:p>
          </p:txBody>
        </p:sp>
        <p:sp>
          <p:nvSpPr>
            <p:cNvPr id="17" name="Prostoručni oblik 48"/>
            <p:cNvSpPr>
              <a:spLocks noEditPoints="1"/>
            </p:cNvSpPr>
            <p:nvPr/>
          </p:nvSpPr>
          <p:spPr bwMode="auto">
            <a:xfrm>
              <a:off x="903288" y="3313113"/>
              <a:ext cx="336550" cy="338138"/>
            </a:xfrm>
            <a:custGeom>
              <a:avLst/>
              <a:gdLst>
                <a:gd name="T0" fmla="*/ 81 w 150"/>
                <a:gd name="T1" fmla="*/ 22 h 150"/>
                <a:gd name="T2" fmla="*/ 52 w 150"/>
                <a:gd name="T3" fmla="*/ 17 h 150"/>
                <a:gd name="T4" fmla="*/ 60 w 150"/>
                <a:gd name="T5" fmla="*/ 35 h 150"/>
                <a:gd name="T6" fmla="*/ 45 w 150"/>
                <a:gd name="T7" fmla="*/ 39 h 150"/>
                <a:gd name="T8" fmla="*/ 39 w 150"/>
                <a:gd name="T9" fmla="*/ 20 h 150"/>
                <a:gd name="T10" fmla="*/ 14 w 150"/>
                <a:gd name="T11" fmla="*/ 63 h 150"/>
                <a:gd name="T12" fmla="*/ 25 w 150"/>
                <a:gd name="T13" fmla="*/ 148 h 150"/>
                <a:gd name="T14" fmla="*/ 26 w 150"/>
                <a:gd name="T15" fmla="*/ 137 h 150"/>
                <a:gd name="T16" fmla="*/ 23 w 150"/>
                <a:gd name="T17" fmla="*/ 104 h 150"/>
                <a:gd name="T18" fmla="*/ 26 w 150"/>
                <a:gd name="T19" fmla="*/ 101 h 150"/>
                <a:gd name="T20" fmla="*/ 1 w 150"/>
                <a:gd name="T21" fmla="*/ 61 h 150"/>
                <a:gd name="T22" fmla="*/ 38 w 150"/>
                <a:gd name="T23" fmla="*/ 10 h 150"/>
                <a:gd name="T24" fmla="*/ 91 w 150"/>
                <a:gd name="T25" fmla="*/ 16 h 150"/>
                <a:gd name="T26" fmla="*/ 139 w 150"/>
                <a:gd name="T27" fmla="*/ 2 h 150"/>
                <a:gd name="T28" fmla="*/ 150 w 150"/>
                <a:gd name="T29" fmla="*/ 12 h 150"/>
                <a:gd name="T30" fmla="*/ 82 w 150"/>
                <a:gd name="T31" fmla="*/ 20 h 150"/>
                <a:gd name="T32" fmla="*/ 141 w 150"/>
                <a:gd name="T33" fmla="*/ 2 h 150"/>
                <a:gd name="T34" fmla="*/ 143 w 150"/>
                <a:gd name="T35" fmla="*/ 14 h 150"/>
                <a:gd name="T36" fmla="*/ 44 w 150"/>
                <a:gd name="T37" fmla="*/ 9 h 150"/>
                <a:gd name="T38" fmla="*/ 38 w 150"/>
                <a:gd name="T39" fmla="*/ 12 h 150"/>
                <a:gd name="T40" fmla="*/ 2 w 150"/>
                <a:gd name="T41" fmla="*/ 60 h 150"/>
                <a:gd name="T42" fmla="*/ 28 w 150"/>
                <a:gd name="T43" fmla="*/ 102 h 150"/>
                <a:gd name="T44" fmla="*/ 30 w 150"/>
                <a:gd name="T45" fmla="*/ 104 h 150"/>
                <a:gd name="T46" fmla="*/ 32 w 150"/>
                <a:gd name="T47" fmla="*/ 116 h 150"/>
                <a:gd name="T48" fmla="*/ 31 w 150"/>
                <a:gd name="T49" fmla="*/ 93 h 150"/>
                <a:gd name="T50" fmla="*/ 11 w 150"/>
                <a:gd name="T51" fmla="*/ 61 h 150"/>
                <a:gd name="T52" fmla="*/ 23 w 150"/>
                <a:gd name="T53" fmla="*/ 85 h 150"/>
                <a:gd name="T54" fmla="*/ 19 w 150"/>
                <a:gd name="T55" fmla="*/ 17 h 150"/>
                <a:gd name="T56" fmla="*/ 39 w 150"/>
                <a:gd name="T57" fmla="*/ 13 h 150"/>
                <a:gd name="T58" fmla="*/ 42 w 150"/>
                <a:gd name="T59" fmla="*/ 29 h 150"/>
                <a:gd name="T60" fmla="*/ 48 w 150"/>
                <a:gd name="T61" fmla="*/ 29 h 150"/>
                <a:gd name="T62" fmla="*/ 55 w 150"/>
                <a:gd name="T63" fmla="*/ 32 h 150"/>
                <a:gd name="T64" fmla="*/ 42 w 150"/>
                <a:gd name="T65" fmla="*/ 30 h 150"/>
                <a:gd name="T66" fmla="*/ 60 w 150"/>
                <a:gd name="T67" fmla="*/ 27 h 150"/>
                <a:gd name="T68" fmla="*/ 58 w 150"/>
                <a:gd name="T69" fmla="*/ 25 h 150"/>
                <a:gd name="T70" fmla="*/ 56 w 150"/>
                <a:gd name="T71" fmla="*/ 27 h 150"/>
                <a:gd name="T72" fmla="*/ 50 w 150"/>
                <a:gd name="T73" fmla="*/ 18 h 150"/>
                <a:gd name="T74" fmla="*/ 45 w 150"/>
                <a:gd name="T75" fmla="*/ 9 h 150"/>
                <a:gd name="T76" fmla="*/ 57 w 150"/>
                <a:gd name="T77" fmla="*/ 25 h 150"/>
                <a:gd name="T78" fmla="*/ 53 w 150"/>
                <a:gd name="T79" fmla="*/ 33 h 150"/>
                <a:gd name="T80" fmla="*/ 44 w 150"/>
                <a:gd name="T81" fmla="*/ 29 h 150"/>
                <a:gd name="T82" fmla="*/ 8 w 150"/>
                <a:gd name="T83" fmla="*/ 46 h 150"/>
                <a:gd name="T84" fmla="*/ 146 w 150"/>
                <a:gd name="T85" fmla="*/ 18 h 150"/>
                <a:gd name="T86" fmla="*/ 134 w 150"/>
                <a:gd name="T87" fmla="*/ 33 h 150"/>
                <a:gd name="T88" fmla="*/ 67 w 150"/>
                <a:gd name="T89" fmla="*/ 9 h 150"/>
                <a:gd name="T90" fmla="*/ 145 w 150"/>
                <a:gd name="T91" fmla="*/ 16 h 150"/>
                <a:gd name="T92" fmla="*/ 133 w 150"/>
                <a:gd name="T93" fmla="*/ 31 h 150"/>
                <a:gd name="T94" fmla="*/ 71 w 150"/>
                <a:gd name="T95" fmla="*/ 11 h 150"/>
                <a:gd name="T96" fmla="*/ 54 w 150"/>
                <a:gd name="T97" fmla="*/ 30 h 150"/>
                <a:gd name="T98" fmla="*/ 43 w 150"/>
                <a:gd name="T99" fmla="*/ 16 h 150"/>
                <a:gd name="T100" fmla="*/ 43 w 150"/>
                <a:gd name="T101" fmla="*/ 17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50" h="150">
                  <a:moveTo>
                    <a:pt x="150" y="12"/>
                  </a:moveTo>
                  <a:cubicBezTo>
                    <a:pt x="150" y="20"/>
                    <a:pt x="143" y="32"/>
                    <a:pt x="138" y="34"/>
                  </a:cubicBezTo>
                  <a:cubicBezTo>
                    <a:pt x="120" y="43"/>
                    <a:pt x="99" y="32"/>
                    <a:pt x="81" y="22"/>
                  </a:cubicBezTo>
                  <a:cubicBezTo>
                    <a:pt x="69" y="15"/>
                    <a:pt x="57" y="9"/>
                    <a:pt x="48" y="10"/>
                  </a:cubicBezTo>
                  <a:cubicBezTo>
                    <a:pt x="50" y="12"/>
                    <a:pt x="51" y="15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4" y="16"/>
                    <a:pt x="56" y="16"/>
                    <a:pt x="58" y="17"/>
                  </a:cubicBezTo>
                  <a:cubicBezTo>
                    <a:pt x="61" y="19"/>
                    <a:pt x="61" y="24"/>
                    <a:pt x="61" y="27"/>
                  </a:cubicBezTo>
                  <a:cubicBezTo>
                    <a:pt x="61" y="30"/>
                    <a:pt x="61" y="33"/>
                    <a:pt x="60" y="35"/>
                  </a:cubicBezTo>
                  <a:cubicBezTo>
                    <a:pt x="60" y="35"/>
                    <a:pt x="60" y="35"/>
                    <a:pt x="60" y="35"/>
                  </a:cubicBezTo>
                  <a:cubicBezTo>
                    <a:pt x="60" y="36"/>
                    <a:pt x="60" y="36"/>
                    <a:pt x="60" y="36"/>
                  </a:cubicBezTo>
                  <a:cubicBezTo>
                    <a:pt x="57" y="38"/>
                    <a:pt x="52" y="39"/>
                    <a:pt x="45" y="39"/>
                  </a:cubicBezTo>
                  <a:cubicBezTo>
                    <a:pt x="45" y="39"/>
                    <a:pt x="45" y="39"/>
                    <a:pt x="45" y="39"/>
                  </a:cubicBezTo>
                  <a:cubicBezTo>
                    <a:pt x="45" y="38"/>
                    <a:pt x="45" y="38"/>
                    <a:pt x="45" y="38"/>
                  </a:cubicBezTo>
                  <a:cubicBezTo>
                    <a:pt x="41" y="34"/>
                    <a:pt x="40" y="26"/>
                    <a:pt x="39" y="20"/>
                  </a:cubicBezTo>
                  <a:cubicBezTo>
                    <a:pt x="39" y="18"/>
                    <a:pt x="38" y="16"/>
                    <a:pt x="38" y="14"/>
                  </a:cubicBezTo>
                  <a:cubicBezTo>
                    <a:pt x="21" y="15"/>
                    <a:pt x="11" y="27"/>
                    <a:pt x="11" y="47"/>
                  </a:cubicBezTo>
                  <a:cubicBezTo>
                    <a:pt x="11" y="52"/>
                    <a:pt x="12" y="58"/>
                    <a:pt x="14" y="63"/>
                  </a:cubicBezTo>
                  <a:cubicBezTo>
                    <a:pt x="15" y="68"/>
                    <a:pt x="18" y="72"/>
                    <a:pt x="22" y="77"/>
                  </a:cubicBezTo>
                  <a:cubicBezTo>
                    <a:pt x="26" y="82"/>
                    <a:pt x="30" y="87"/>
                    <a:pt x="32" y="93"/>
                  </a:cubicBezTo>
                  <a:cubicBezTo>
                    <a:pt x="39" y="111"/>
                    <a:pt x="36" y="130"/>
                    <a:pt x="25" y="148"/>
                  </a:cubicBezTo>
                  <a:cubicBezTo>
                    <a:pt x="23" y="150"/>
                    <a:pt x="23" y="150"/>
                    <a:pt x="23" y="150"/>
                  </a:cubicBezTo>
                  <a:cubicBezTo>
                    <a:pt x="23" y="147"/>
                    <a:pt x="23" y="147"/>
                    <a:pt x="23" y="147"/>
                  </a:cubicBezTo>
                  <a:cubicBezTo>
                    <a:pt x="24" y="144"/>
                    <a:pt x="25" y="141"/>
                    <a:pt x="26" y="137"/>
                  </a:cubicBezTo>
                  <a:cubicBezTo>
                    <a:pt x="28" y="131"/>
                    <a:pt x="31" y="123"/>
                    <a:pt x="31" y="116"/>
                  </a:cubicBezTo>
                  <a:cubicBezTo>
                    <a:pt x="31" y="112"/>
                    <a:pt x="30" y="108"/>
                    <a:pt x="29" y="105"/>
                  </a:cubicBezTo>
                  <a:cubicBezTo>
                    <a:pt x="28" y="104"/>
                    <a:pt x="26" y="104"/>
                    <a:pt x="23" y="104"/>
                  </a:cubicBezTo>
                  <a:cubicBezTo>
                    <a:pt x="22" y="104"/>
                    <a:pt x="22" y="104"/>
                    <a:pt x="22" y="104"/>
                  </a:cubicBezTo>
                  <a:cubicBezTo>
                    <a:pt x="22" y="103"/>
                    <a:pt x="22" y="103"/>
                    <a:pt x="22" y="103"/>
                  </a:cubicBezTo>
                  <a:cubicBezTo>
                    <a:pt x="22" y="101"/>
                    <a:pt x="24" y="101"/>
                    <a:pt x="26" y="101"/>
                  </a:cubicBezTo>
                  <a:cubicBezTo>
                    <a:pt x="26" y="101"/>
                    <a:pt x="26" y="101"/>
                    <a:pt x="26" y="101"/>
                  </a:cubicBezTo>
                  <a:cubicBezTo>
                    <a:pt x="25" y="97"/>
                    <a:pt x="21" y="93"/>
                    <a:pt x="17" y="88"/>
                  </a:cubicBezTo>
                  <a:cubicBezTo>
                    <a:pt x="10" y="81"/>
                    <a:pt x="2" y="72"/>
                    <a:pt x="1" y="61"/>
                  </a:cubicBezTo>
                  <a:cubicBezTo>
                    <a:pt x="0" y="58"/>
                    <a:pt x="0" y="55"/>
                    <a:pt x="0" y="52"/>
                  </a:cubicBezTo>
                  <a:cubicBezTo>
                    <a:pt x="0" y="37"/>
                    <a:pt x="5" y="24"/>
                    <a:pt x="13" y="17"/>
                  </a:cubicBezTo>
                  <a:cubicBezTo>
                    <a:pt x="20" y="11"/>
                    <a:pt x="28" y="9"/>
                    <a:pt x="38" y="10"/>
                  </a:cubicBezTo>
                  <a:cubicBezTo>
                    <a:pt x="40" y="10"/>
                    <a:pt x="41" y="9"/>
                    <a:pt x="43" y="7"/>
                  </a:cubicBezTo>
                  <a:cubicBezTo>
                    <a:pt x="44" y="6"/>
                    <a:pt x="46" y="5"/>
                    <a:pt x="48" y="4"/>
                  </a:cubicBezTo>
                  <a:cubicBezTo>
                    <a:pt x="62" y="3"/>
                    <a:pt x="77" y="9"/>
                    <a:pt x="91" y="16"/>
                  </a:cubicBezTo>
                  <a:cubicBezTo>
                    <a:pt x="113" y="25"/>
                    <a:pt x="131" y="33"/>
                    <a:pt x="141" y="13"/>
                  </a:cubicBezTo>
                  <a:cubicBezTo>
                    <a:pt x="142" y="12"/>
                    <a:pt x="142" y="11"/>
                    <a:pt x="142" y="10"/>
                  </a:cubicBezTo>
                  <a:cubicBezTo>
                    <a:pt x="142" y="7"/>
                    <a:pt x="140" y="4"/>
                    <a:pt x="139" y="2"/>
                  </a:cubicBezTo>
                  <a:cubicBezTo>
                    <a:pt x="138" y="0"/>
                    <a:pt x="138" y="0"/>
                    <a:pt x="138" y="0"/>
                  </a:cubicBezTo>
                  <a:cubicBezTo>
                    <a:pt x="139" y="0"/>
                    <a:pt x="139" y="0"/>
                    <a:pt x="139" y="0"/>
                  </a:cubicBezTo>
                  <a:cubicBezTo>
                    <a:pt x="146" y="1"/>
                    <a:pt x="150" y="5"/>
                    <a:pt x="150" y="12"/>
                  </a:cubicBezTo>
                  <a:close/>
                  <a:moveTo>
                    <a:pt x="45" y="9"/>
                  </a:moveTo>
                  <a:cubicBezTo>
                    <a:pt x="47" y="9"/>
                    <a:pt x="47" y="9"/>
                    <a:pt x="47" y="9"/>
                  </a:cubicBezTo>
                  <a:cubicBezTo>
                    <a:pt x="56" y="7"/>
                    <a:pt x="68" y="13"/>
                    <a:pt x="82" y="20"/>
                  </a:cubicBezTo>
                  <a:cubicBezTo>
                    <a:pt x="100" y="30"/>
                    <a:pt x="120" y="41"/>
                    <a:pt x="138" y="33"/>
                  </a:cubicBezTo>
                  <a:cubicBezTo>
                    <a:pt x="142" y="31"/>
                    <a:pt x="148" y="20"/>
                    <a:pt x="148" y="12"/>
                  </a:cubicBezTo>
                  <a:cubicBezTo>
                    <a:pt x="148" y="8"/>
                    <a:pt x="147" y="3"/>
                    <a:pt x="141" y="2"/>
                  </a:cubicBezTo>
                  <a:cubicBezTo>
                    <a:pt x="142" y="4"/>
                    <a:pt x="143" y="7"/>
                    <a:pt x="143" y="10"/>
                  </a:cubicBezTo>
                  <a:cubicBezTo>
                    <a:pt x="143" y="11"/>
                    <a:pt x="143" y="13"/>
                    <a:pt x="143" y="14"/>
                  </a:cubicBezTo>
                  <a:cubicBezTo>
                    <a:pt x="143" y="14"/>
                    <a:pt x="143" y="14"/>
                    <a:pt x="143" y="14"/>
                  </a:cubicBezTo>
                  <a:cubicBezTo>
                    <a:pt x="132" y="35"/>
                    <a:pt x="112" y="26"/>
                    <a:pt x="91" y="17"/>
                  </a:cubicBezTo>
                  <a:cubicBezTo>
                    <a:pt x="76" y="11"/>
                    <a:pt x="62" y="5"/>
                    <a:pt x="48" y="6"/>
                  </a:cubicBezTo>
                  <a:cubicBezTo>
                    <a:pt x="46" y="6"/>
                    <a:pt x="45" y="7"/>
                    <a:pt x="44" y="9"/>
                  </a:cubicBezTo>
                  <a:cubicBezTo>
                    <a:pt x="42" y="10"/>
                    <a:pt x="41" y="11"/>
                    <a:pt x="39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29" y="10"/>
                    <a:pt x="20" y="13"/>
                    <a:pt x="14" y="18"/>
                  </a:cubicBezTo>
                  <a:cubicBezTo>
                    <a:pt x="6" y="25"/>
                    <a:pt x="2" y="37"/>
                    <a:pt x="2" y="52"/>
                  </a:cubicBezTo>
                  <a:cubicBezTo>
                    <a:pt x="2" y="55"/>
                    <a:pt x="2" y="58"/>
                    <a:pt x="2" y="60"/>
                  </a:cubicBezTo>
                  <a:cubicBezTo>
                    <a:pt x="4" y="72"/>
                    <a:pt x="11" y="80"/>
                    <a:pt x="18" y="87"/>
                  </a:cubicBezTo>
                  <a:cubicBezTo>
                    <a:pt x="23" y="92"/>
                    <a:pt x="27" y="97"/>
                    <a:pt x="28" y="102"/>
                  </a:cubicBezTo>
                  <a:cubicBezTo>
                    <a:pt x="28" y="102"/>
                    <a:pt x="28" y="102"/>
                    <a:pt x="28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8" y="103"/>
                    <a:pt x="29" y="103"/>
                    <a:pt x="30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2" y="108"/>
                    <a:pt x="32" y="112"/>
                    <a:pt x="32" y="116"/>
                  </a:cubicBezTo>
                  <a:cubicBezTo>
                    <a:pt x="32" y="124"/>
                    <a:pt x="30" y="131"/>
                    <a:pt x="28" y="138"/>
                  </a:cubicBezTo>
                  <a:cubicBezTo>
                    <a:pt x="27" y="140"/>
                    <a:pt x="26" y="141"/>
                    <a:pt x="26" y="143"/>
                  </a:cubicBezTo>
                  <a:cubicBezTo>
                    <a:pt x="35" y="127"/>
                    <a:pt x="37" y="110"/>
                    <a:pt x="31" y="93"/>
                  </a:cubicBezTo>
                  <a:cubicBezTo>
                    <a:pt x="28" y="88"/>
                    <a:pt x="25" y="83"/>
                    <a:pt x="21" y="78"/>
                  </a:cubicBezTo>
                  <a:cubicBezTo>
                    <a:pt x="17" y="73"/>
                    <a:pt x="14" y="69"/>
                    <a:pt x="12" y="64"/>
                  </a:cubicBezTo>
                  <a:cubicBezTo>
                    <a:pt x="12" y="63"/>
                    <a:pt x="12" y="62"/>
                    <a:pt x="11" y="61"/>
                  </a:cubicBezTo>
                  <a:cubicBezTo>
                    <a:pt x="13" y="71"/>
                    <a:pt x="17" y="79"/>
                    <a:pt x="23" y="84"/>
                  </a:cubicBezTo>
                  <a:cubicBezTo>
                    <a:pt x="26" y="86"/>
                    <a:pt x="26" y="86"/>
                    <a:pt x="26" y="86"/>
                  </a:cubicBezTo>
                  <a:cubicBezTo>
                    <a:pt x="23" y="85"/>
                    <a:pt x="23" y="85"/>
                    <a:pt x="23" y="85"/>
                  </a:cubicBezTo>
                  <a:cubicBezTo>
                    <a:pt x="10" y="82"/>
                    <a:pt x="4" y="64"/>
                    <a:pt x="4" y="49"/>
                  </a:cubicBezTo>
                  <a:cubicBezTo>
                    <a:pt x="4" y="34"/>
                    <a:pt x="9" y="21"/>
                    <a:pt x="18" y="16"/>
                  </a:cubicBezTo>
                  <a:cubicBezTo>
                    <a:pt x="19" y="17"/>
                    <a:pt x="19" y="17"/>
                    <a:pt x="19" y="17"/>
                  </a:cubicBezTo>
                  <a:cubicBezTo>
                    <a:pt x="15" y="21"/>
                    <a:pt x="12" y="28"/>
                    <a:pt x="10" y="37"/>
                  </a:cubicBezTo>
                  <a:cubicBezTo>
                    <a:pt x="13" y="22"/>
                    <a:pt x="23" y="14"/>
                    <a:pt x="38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40" y="15"/>
                    <a:pt x="40" y="18"/>
                    <a:pt x="40" y="20"/>
                  </a:cubicBezTo>
                  <a:cubicBezTo>
                    <a:pt x="41" y="23"/>
                    <a:pt x="41" y="26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3" y="28"/>
                    <a:pt x="44" y="27"/>
                    <a:pt x="44" y="27"/>
                  </a:cubicBezTo>
                  <a:cubicBezTo>
                    <a:pt x="46" y="27"/>
                    <a:pt x="47" y="28"/>
                    <a:pt x="48" y="29"/>
                  </a:cubicBezTo>
                  <a:cubicBezTo>
                    <a:pt x="50" y="31"/>
                    <a:pt x="52" y="32"/>
                    <a:pt x="54" y="31"/>
                  </a:cubicBezTo>
                  <a:cubicBezTo>
                    <a:pt x="55" y="31"/>
                    <a:pt x="55" y="31"/>
                    <a:pt x="55" y="31"/>
                  </a:cubicBezTo>
                  <a:cubicBezTo>
                    <a:pt x="55" y="32"/>
                    <a:pt x="55" y="32"/>
                    <a:pt x="55" y="32"/>
                  </a:cubicBezTo>
                  <a:cubicBezTo>
                    <a:pt x="54" y="35"/>
                    <a:pt x="53" y="36"/>
                    <a:pt x="52" y="37"/>
                  </a:cubicBezTo>
                  <a:cubicBezTo>
                    <a:pt x="48" y="38"/>
                    <a:pt x="43" y="32"/>
                    <a:pt x="42" y="30"/>
                  </a:cubicBezTo>
                  <a:cubicBezTo>
                    <a:pt x="42" y="30"/>
                    <a:pt x="42" y="30"/>
                    <a:pt x="42" y="30"/>
                  </a:cubicBezTo>
                  <a:cubicBezTo>
                    <a:pt x="43" y="33"/>
                    <a:pt x="44" y="35"/>
                    <a:pt x="46" y="37"/>
                  </a:cubicBezTo>
                  <a:cubicBezTo>
                    <a:pt x="52" y="38"/>
                    <a:pt x="56" y="37"/>
                    <a:pt x="59" y="35"/>
                  </a:cubicBezTo>
                  <a:cubicBezTo>
                    <a:pt x="60" y="32"/>
                    <a:pt x="60" y="30"/>
                    <a:pt x="60" y="27"/>
                  </a:cubicBezTo>
                  <a:cubicBezTo>
                    <a:pt x="60" y="23"/>
                    <a:pt x="59" y="20"/>
                    <a:pt x="57" y="18"/>
                  </a:cubicBezTo>
                  <a:cubicBezTo>
                    <a:pt x="56" y="18"/>
                    <a:pt x="55" y="18"/>
                    <a:pt x="53" y="18"/>
                  </a:cubicBezTo>
                  <a:cubicBezTo>
                    <a:pt x="56" y="19"/>
                    <a:pt x="58" y="22"/>
                    <a:pt x="58" y="25"/>
                  </a:cubicBezTo>
                  <a:cubicBezTo>
                    <a:pt x="58" y="26"/>
                    <a:pt x="58" y="26"/>
                    <a:pt x="57" y="27"/>
                  </a:cubicBezTo>
                  <a:cubicBezTo>
                    <a:pt x="57" y="27"/>
                    <a:pt x="57" y="27"/>
                    <a:pt x="57" y="27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3" y="24"/>
                    <a:pt x="52" y="21"/>
                    <a:pt x="51" y="19"/>
                  </a:cubicBezTo>
                  <a:cubicBezTo>
                    <a:pt x="49" y="18"/>
                    <a:pt x="49" y="18"/>
                    <a:pt x="49" y="18"/>
                  </a:cubicBezTo>
                  <a:cubicBezTo>
                    <a:pt x="50" y="18"/>
                    <a:pt x="50" y="18"/>
                    <a:pt x="50" y="18"/>
                  </a:cubicBezTo>
                  <a:cubicBezTo>
                    <a:pt x="50" y="17"/>
                    <a:pt x="50" y="17"/>
                    <a:pt x="50" y="17"/>
                  </a:cubicBezTo>
                  <a:cubicBezTo>
                    <a:pt x="49" y="15"/>
                    <a:pt x="49" y="12"/>
                    <a:pt x="46" y="10"/>
                  </a:cubicBezTo>
                  <a:lnTo>
                    <a:pt x="45" y="9"/>
                  </a:lnTo>
                  <a:close/>
                  <a:moveTo>
                    <a:pt x="57" y="25"/>
                  </a:moveTo>
                  <a:cubicBezTo>
                    <a:pt x="57" y="24"/>
                    <a:pt x="55" y="21"/>
                    <a:pt x="53" y="19"/>
                  </a:cubicBezTo>
                  <a:cubicBezTo>
                    <a:pt x="53" y="21"/>
                    <a:pt x="54" y="23"/>
                    <a:pt x="57" y="25"/>
                  </a:cubicBezTo>
                  <a:close/>
                  <a:moveTo>
                    <a:pt x="44" y="29"/>
                  </a:moveTo>
                  <a:cubicBezTo>
                    <a:pt x="45" y="32"/>
                    <a:pt x="49" y="36"/>
                    <a:pt x="51" y="35"/>
                  </a:cubicBezTo>
                  <a:cubicBezTo>
                    <a:pt x="52" y="35"/>
                    <a:pt x="53" y="34"/>
                    <a:pt x="53" y="33"/>
                  </a:cubicBezTo>
                  <a:cubicBezTo>
                    <a:pt x="51" y="33"/>
                    <a:pt x="49" y="32"/>
                    <a:pt x="47" y="30"/>
                  </a:cubicBezTo>
                  <a:cubicBezTo>
                    <a:pt x="46" y="30"/>
                    <a:pt x="45" y="29"/>
                    <a:pt x="45" y="29"/>
                  </a:cubicBezTo>
                  <a:cubicBezTo>
                    <a:pt x="44" y="29"/>
                    <a:pt x="44" y="29"/>
                    <a:pt x="44" y="29"/>
                  </a:cubicBezTo>
                  <a:close/>
                  <a:moveTo>
                    <a:pt x="5" y="49"/>
                  </a:moveTo>
                  <a:cubicBezTo>
                    <a:pt x="5" y="62"/>
                    <a:pt x="10" y="77"/>
                    <a:pt x="19" y="82"/>
                  </a:cubicBezTo>
                  <a:cubicBezTo>
                    <a:pt x="12" y="74"/>
                    <a:pt x="8" y="58"/>
                    <a:pt x="8" y="46"/>
                  </a:cubicBezTo>
                  <a:cubicBezTo>
                    <a:pt x="8" y="36"/>
                    <a:pt x="10" y="28"/>
                    <a:pt x="13" y="22"/>
                  </a:cubicBezTo>
                  <a:cubicBezTo>
                    <a:pt x="8" y="29"/>
                    <a:pt x="5" y="38"/>
                    <a:pt x="5" y="49"/>
                  </a:cubicBezTo>
                  <a:close/>
                  <a:moveTo>
                    <a:pt x="146" y="18"/>
                  </a:moveTo>
                  <a:cubicBezTo>
                    <a:pt x="146" y="18"/>
                    <a:pt x="146" y="18"/>
                    <a:pt x="146" y="18"/>
                  </a:cubicBezTo>
                  <a:cubicBezTo>
                    <a:pt x="146" y="21"/>
                    <a:pt x="139" y="31"/>
                    <a:pt x="134" y="33"/>
                  </a:cubicBezTo>
                  <a:cubicBezTo>
                    <a:pt x="134" y="33"/>
                    <a:pt x="134" y="33"/>
                    <a:pt x="134" y="33"/>
                  </a:cubicBezTo>
                  <a:cubicBezTo>
                    <a:pt x="103" y="35"/>
                    <a:pt x="85" y="24"/>
                    <a:pt x="66" y="10"/>
                  </a:cubicBezTo>
                  <a:cubicBezTo>
                    <a:pt x="63" y="8"/>
                    <a:pt x="63" y="8"/>
                    <a:pt x="63" y="8"/>
                  </a:cubicBezTo>
                  <a:cubicBezTo>
                    <a:pt x="67" y="9"/>
                    <a:pt x="67" y="9"/>
                    <a:pt x="67" y="9"/>
                  </a:cubicBezTo>
                  <a:cubicBezTo>
                    <a:pt x="73" y="10"/>
                    <a:pt x="80" y="13"/>
                    <a:pt x="88" y="17"/>
                  </a:cubicBezTo>
                  <a:cubicBezTo>
                    <a:pt x="108" y="26"/>
                    <a:pt x="131" y="36"/>
                    <a:pt x="144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6" y="16"/>
                    <a:pt x="146" y="16"/>
                    <a:pt x="146" y="18"/>
                  </a:cubicBezTo>
                  <a:close/>
                  <a:moveTo>
                    <a:pt x="133" y="31"/>
                  </a:moveTo>
                  <a:cubicBezTo>
                    <a:pt x="138" y="29"/>
                    <a:pt x="144" y="21"/>
                    <a:pt x="145" y="18"/>
                  </a:cubicBezTo>
                  <a:cubicBezTo>
                    <a:pt x="131" y="37"/>
                    <a:pt x="108" y="27"/>
                    <a:pt x="87" y="18"/>
                  </a:cubicBezTo>
                  <a:cubicBezTo>
                    <a:pt x="81" y="15"/>
                    <a:pt x="76" y="13"/>
                    <a:pt x="71" y="11"/>
                  </a:cubicBezTo>
                  <a:cubicBezTo>
                    <a:pt x="88" y="23"/>
                    <a:pt x="105" y="33"/>
                    <a:pt x="133" y="31"/>
                  </a:cubicBezTo>
                  <a:close/>
                  <a:moveTo>
                    <a:pt x="55" y="30"/>
                  </a:moveTo>
                  <a:cubicBezTo>
                    <a:pt x="54" y="30"/>
                    <a:pt x="54" y="30"/>
                    <a:pt x="54" y="30"/>
                  </a:cubicBezTo>
                  <a:cubicBezTo>
                    <a:pt x="47" y="29"/>
                    <a:pt x="42" y="25"/>
                    <a:pt x="42" y="17"/>
                  </a:cubicBezTo>
                  <a:cubicBezTo>
                    <a:pt x="42" y="16"/>
                    <a:pt x="42" y="16"/>
                    <a:pt x="42" y="16"/>
                  </a:cubicBezTo>
                  <a:cubicBezTo>
                    <a:pt x="43" y="16"/>
                    <a:pt x="43" y="16"/>
                    <a:pt x="43" y="16"/>
                  </a:cubicBezTo>
                  <a:cubicBezTo>
                    <a:pt x="50" y="17"/>
                    <a:pt x="53" y="23"/>
                    <a:pt x="55" y="29"/>
                  </a:cubicBezTo>
                  <a:lnTo>
                    <a:pt x="55" y="30"/>
                  </a:lnTo>
                  <a:close/>
                  <a:moveTo>
                    <a:pt x="43" y="17"/>
                  </a:moveTo>
                  <a:cubicBezTo>
                    <a:pt x="44" y="24"/>
                    <a:pt x="47" y="27"/>
                    <a:pt x="53" y="28"/>
                  </a:cubicBezTo>
                  <a:cubicBezTo>
                    <a:pt x="51" y="23"/>
                    <a:pt x="49" y="19"/>
                    <a:pt x="43" y="1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hr-HR" dirty="0"/>
            </a:p>
          </p:txBody>
        </p:sp>
        <p:sp>
          <p:nvSpPr>
            <p:cNvPr id="18" name="Prostoručni oblik 49"/>
            <p:cNvSpPr>
              <a:spLocks noEditPoints="1"/>
            </p:cNvSpPr>
            <p:nvPr/>
          </p:nvSpPr>
          <p:spPr bwMode="auto">
            <a:xfrm>
              <a:off x="4162425" y="3344863"/>
              <a:ext cx="334963" cy="328613"/>
            </a:xfrm>
            <a:custGeom>
              <a:avLst/>
              <a:gdLst>
                <a:gd name="T0" fmla="*/ 61 w 149"/>
                <a:gd name="T1" fmla="*/ 17 h 146"/>
                <a:gd name="T2" fmla="*/ 70 w 149"/>
                <a:gd name="T3" fmla="*/ 13 h 146"/>
                <a:gd name="T4" fmla="*/ 67 w 149"/>
                <a:gd name="T5" fmla="*/ 22 h 146"/>
                <a:gd name="T6" fmla="*/ 71 w 149"/>
                <a:gd name="T7" fmla="*/ 8 h 146"/>
                <a:gd name="T8" fmla="*/ 77 w 149"/>
                <a:gd name="T9" fmla="*/ 20 h 146"/>
                <a:gd name="T10" fmla="*/ 146 w 149"/>
                <a:gd name="T11" fmla="*/ 39 h 146"/>
                <a:gd name="T12" fmla="*/ 125 w 149"/>
                <a:gd name="T13" fmla="*/ 103 h 146"/>
                <a:gd name="T14" fmla="*/ 146 w 149"/>
                <a:gd name="T15" fmla="*/ 99 h 146"/>
                <a:gd name="T16" fmla="*/ 148 w 149"/>
                <a:gd name="T17" fmla="*/ 120 h 146"/>
                <a:gd name="T18" fmla="*/ 129 w 149"/>
                <a:gd name="T19" fmla="*/ 119 h 146"/>
                <a:gd name="T20" fmla="*/ 141 w 149"/>
                <a:gd name="T21" fmla="*/ 143 h 146"/>
                <a:gd name="T22" fmla="*/ 124 w 149"/>
                <a:gd name="T23" fmla="*/ 108 h 146"/>
                <a:gd name="T24" fmla="*/ 121 w 149"/>
                <a:gd name="T25" fmla="*/ 76 h 146"/>
                <a:gd name="T26" fmla="*/ 132 w 149"/>
                <a:gd name="T27" fmla="*/ 18 h 146"/>
                <a:gd name="T28" fmla="*/ 46 w 149"/>
                <a:gd name="T29" fmla="*/ 31 h 146"/>
                <a:gd name="T30" fmla="*/ 0 w 149"/>
                <a:gd name="T31" fmla="*/ 27 h 146"/>
                <a:gd name="T32" fmla="*/ 60 w 149"/>
                <a:gd name="T33" fmla="*/ 24 h 146"/>
                <a:gd name="T34" fmla="*/ 58 w 149"/>
                <a:gd name="T35" fmla="*/ 11 h 146"/>
                <a:gd name="T36" fmla="*/ 68 w 149"/>
                <a:gd name="T37" fmla="*/ 8 h 146"/>
                <a:gd name="T38" fmla="*/ 61 w 149"/>
                <a:gd name="T39" fmla="*/ 17 h 146"/>
                <a:gd name="T40" fmla="*/ 58 w 149"/>
                <a:gd name="T41" fmla="*/ 27 h 146"/>
                <a:gd name="T42" fmla="*/ 31 w 149"/>
                <a:gd name="T43" fmla="*/ 25 h 146"/>
                <a:gd name="T44" fmla="*/ 58 w 149"/>
                <a:gd name="T45" fmla="*/ 27 h 146"/>
                <a:gd name="T46" fmla="*/ 101 w 149"/>
                <a:gd name="T47" fmla="*/ 11 h 146"/>
                <a:gd name="T48" fmla="*/ 88 w 149"/>
                <a:gd name="T49" fmla="*/ 20 h 146"/>
                <a:gd name="T50" fmla="*/ 101 w 149"/>
                <a:gd name="T51" fmla="*/ 11 h 146"/>
                <a:gd name="T52" fmla="*/ 142 w 149"/>
                <a:gd name="T53" fmla="*/ 32 h 146"/>
                <a:gd name="T54" fmla="*/ 141 w 149"/>
                <a:gd name="T55" fmla="*/ 34 h 146"/>
                <a:gd name="T56" fmla="*/ 122 w 149"/>
                <a:gd name="T57" fmla="*/ 95 h 146"/>
                <a:gd name="T58" fmla="*/ 142 w 149"/>
                <a:gd name="T59" fmla="*/ 32 h 146"/>
                <a:gd name="T60" fmla="*/ 145 w 149"/>
                <a:gd name="T61" fmla="*/ 119 h 146"/>
                <a:gd name="T62" fmla="*/ 142 w 149"/>
                <a:gd name="T63" fmla="*/ 106 h 146"/>
                <a:gd name="T64" fmla="*/ 132 w 149"/>
                <a:gd name="T65" fmla="*/ 106 h 146"/>
                <a:gd name="T66" fmla="*/ 145 w 149"/>
                <a:gd name="T67" fmla="*/ 119 h 146"/>
                <a:gd name="T68" fmla="*/ 146 w 149"/>
                <a:gd name="T69" fmla="*/ 103 h 146"/>
                <a:gd name="T70" fmla="*/ 134 w 149"/>
                <a:gd name="T71" fmla="*/ 103 h 146"/>
                <a:gd name="T72" fmla="*/ 146 w 149"/>
                <a:gd name="T73" fmla="*/ 103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49" h="146">
                  <a:moveTo>
                    <a:pt x="61" y="17"/>
                  </a:moveTo>
                  <a:cubicBezTo>
                    <a:pt x="64" y="17"/>
                    <a:pt x="67" y="9"/>
                    <a:pt x="70" y="13"/>
                  </a:cubicBezTo>
                  <a:cubicBezTo>
                    <a:pt x="68" y="15"/>
                    <a:pt x="65" y="17"/>
                    <a:pt x="67" y="22"/>
                  </a:cubicBezTo>
                  <a:cubicBezTo>
                    <a:pt x="78" y="22"/>
                    <a:pt x="72" y="11"/>
                    <a:pt x="71" y="8"/>
                  </a:cubicBezTo>
                  <a:cubicBezTo>
                    <a:pt x="75" y="4"/>
                    <a:pt x="81" y="15"/>
                    <a:pt x="77" y="20"/>
                  </a:cubicBezTo>
                  <a:cubicBezTo>
                    <a:pt x="103" y="0"/>
                    <a:pt x="144" y="7"/>
                    <a:pt x="146" y="39"/>
                  </a:cubicBezTo>
                  <a:cubicBezTo>
                    <a:pt x="148" y="63"/>
                    <a:pt x="123" y="79"/>
                    <a:pt x="125" y="103"/>
                  </a:cubicBezTo>
                  <a:cubicBezTo>
                    <a:pt x="130" y="105"/>
                    <a:pt x="138" y="94"/>
                    <a:pt x="146" y="99"/>
                  </a:cubicBezTo>
                  <a:cubicBezTo>
                    <a:pt x="149" y="104"/>
                    <a:pt x="147" y="114"/>
                    <a:pt x="148" y="120"/>
                  </a:cubicBezTo>
                  <a:cubicBezTo>
                    <a:pt x="142" y="125"/>
                    <a:pt x="135" y="122"/>
                    <a:pt x="129" y="119"/>
                  </a:cubicBezTo>
                  <a:cubicBezTo>
                    <a:pt x="129" y="131"/>
                    <a:pt x="129" y="143"/>
                    <a:pt x="141" y="143"/>
                  </a:cubicBezTo>
                  <a:cubicBezTo>
                    <a:pt x="120" y="146"/>
                    <a:pt x="125" y="125"/>
                    <a:pt x="124" y="108"/>
                  </a:cubicBezTo>
                  <a:cubicBezTo>
                    <a:pt x="123" y="95"/>
                    <a:pt x="118" y="88"/>
                    <a:pt x="121" y="76"/>
                  </a:cubicBezTo>
                  <a:cubicBezTo>
                    <a:pt x="125" y="57"/>
                    <a:pt x="149" y="40"/>
                    <a:pt x="132" y="18"/>
                  </a:cubicBezTo>
                  <a:cubicBezTo>
                    <a:pt x="101" y="5"/>
                    <a:pt x="76" y="33"/>
                    <a:pt x="46" y="31"/>
                  </a:cubicBezTo>
                  <a:cubicBezTo>
                    <a:pt x="31" y="30"/>
                    <a:pt x="16" y="16"/>
                    <a:pt x="0" y="27"/>
                  </a:cubicBezTo>
                  <a:cubicBezTo>
                    <a:pt x="14" y="12"/>
                    <a:pt x="37" y="23"/>
                    <a:pt x="60" y="24"/>
                  </a:cubicBezTo>
                  <a:cubicBezTo>
                    <a:pt x="62" y="22"/>
                    <a:pt x="58" y="15"/>
                    <a:pt x="58" y="11"/>
                  </a:cubicBezTo>
                  <a:cubicBezTo>
                    <a:pt x="61" y="10"/>
                    <a:pt x="64" y="4"/>
                    <a:pt x="68" y="8"/>
                  </a:cubicBezTo>
                  <a:cubicBezTo>
                    <a:pt x="67" y="9"/>
                    <a:pt x="59" y="9"/>
                    <a:pt x="61" y="17"/>
                  </a:cubicBezTo>
                  <a:close/>
                  <a:moveTo>
                    <a:pt x="58" y="27"/>
                  </a:moveTo>
                  <a:cubicBezTo>
                    <a:pt x="49" y="25"/>
                    <a:pt x="41" y="22"/>
                    <a:pt x="31" y="25"/>
                  </a:cubicBezTo>
                  <a:cubicBezTo>
                    <a:pt x="41" y="26"/>
                    <a:pt x="49" y="32"/>
                    <a:pt x="58" y="27"/>
                  </a:cubicBezTo>
                  <a:close/>
                  <a:moveTo>
                    <a:pt x="101" y="11"/>
                  </a:moveTo>
                  <a:cubicBezTo>
                    <a:pt x="98" y="14"/>
                    <a:pt x="85" y="15"/>
                    <a:pt x="88" y="20"/>
                  </a:cubicBezTo>
                  <a:cubicBezTo>
                    <a:pt x="90" y="15"/>
                    <a:pt x="104" y="16"/>
                    <a:pt x="101" y="11"/>
                  </a:cubicBezTo>
                  <a:close/>
                  <a:moveTo>
                    <a:pt x="142" y="32"/>
                  </a:moveTo>
                  <a:cubicBezTo>
                    <a:pt x="140" y="29"/>
                    <a:pt x="138" y="30"/>
                    <a:pt x="141" y="34"/>
                  </a:cubicBezTo>
                  <a:cubicBezTo>
                    <a:pt x="139" y="59"/>
                    <a:pt x="121" y="67"/>
                    <a:pt x="122" y="95"/>
                  </a:cubicBezTo>
                  <a:cubicBezTo>
                    <a:pt x="127" y="73"/>
                    <a:pt x="146" y="59"/>
                    <a:pt x="142" y="32"/>
                  </a:cubicBezTo>
                  <a:close/>
                  <a:moveTo>
                    <a:pt x="145" y="119"/>
                  </a:moveTo>
                  <a:cubicBezTo>
                    <a:pt x="145" y="113"/>
                    <a:pt x="145" y="109"/>
                    <a:pt x="142" y="106"/>
                  </a:cubicBezTo>
                  <a:cubicBezTo>
                    <a:pt x="139" y="106"/>
                    <a:pt x="135" y="106"/>
                    <a:pt x="132" y="106"/>
                  </a:cubicBezTo>
                  <a:cubicBezTo>
                    <a:pt x="126" y="113"/>
                    <a:pt x="134" y="121"/>
                    <a:pt x="145" y="119"/>
                  </a:cubicBezTo>
                  <a:close/>
                  <a:moveTo>
                    <a:pt x="146" y="103"/>
                  </a:moveTo>
                  <a:cubicBezTo>
                    <a:pt x="142" y="100"/>
                    <a:pt x="137" y="100"/>
                    <a:pt x="134" y="103"/>
                  </a:cubicBezTo>
                  <a:cubicBezTo>
                    <a:pt x="139" y="101"/>
                    <a:pt x="144" y="107"/>
                    <a:pt x="146" y="10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hr-HR" dirty="0"/>
            </a:p>
          </p:txBody>
        </p:sp>
        <p:sp>
          <p:nvSpPr>
            <p:cNvPr id="19" name="Prostoručni oblik 50"/>
            <p:cNvSpPr>
              <a:spLocks noEditPoints="1"/>
            </p:cNvSpPr>
            <p:nvPr/>
          </p:nvSpPr>
          <p:spPr bwMode="auto">
            <a:xfrm>
              <a:off x="4162425" y="3359150"/>
              <a:ext cx="334963" cy="309563"/>
            </a:xfrm>
            <a:custGeom>
              <a:avLst/>
              <a:gdLst>
                <a:gd name="T0" fmla="*/ 69 w 149"/>
                <a:gd name="T1" fmla="*/ 3 h 138"/>
                <a:gd name="T2" fmla="*/ 64 w 149"/>
                <a:gd name="T3" fmla="*/ 7 h 138"/>
                <a:gd name="T4" fmla="*/ 70 w 149"/>
                <a:gd name="T5" fmla="*/ 7 h 138"/>
                <a:gd name="T6" fmla="*/ 70 w 149"/>
                <a:gd name="T7" fmla="*/ 3 h 138"/>
                <a:gd name="T8" fmla="*/ 73 w 149"/>
                <a:gd name="T9" fmla="*/ 1 h 138"/>
                <a:gd name="T10" fmla="*/ 147 w 149"/>
                <a:gd name="T11" fmla="*/ 33 h 138"/>
                <a:gd name="T12" fmla="*/ 142 w 149"/>
                <a:gd name="T13" fmla="*/ 91 h 138"/>
                <a:gd name="T14" fmla="*/ 149 w 149"/>
                <a:gd name="T15" fmla="*/ 114 h 138"/>
                <a:gd name="T16" fmla="*/ 130 w 149"/>
                <a:gd name="T17" fmla="*/ 114 h 138"/>
                <a:gd name="T18" fmla="*/ 137 w 149"/>
                <a:gd name="T19" fmla="*/ 138 h 138"/>
                <a:gd name="T20" fmla="*/ 122 w 149"/>
                <a:gd name="T21" fmla="*/ 94 h 138"/>
                <a:gd name="T22" fmla="*/ 129 w 149"/>
                <a:gd name="T23" fmla="*/ 51 h 138"/>
                <a:gd name="T24" fmla="*/ 49 w 149"/>
                <a:gd name="T25" fmla="*/ 26 h 138"/>
                <a:gd name="T26" fmla="*/ 1 w 149"/>
                <a:gd name="T27" fmla="*/ 21 h 138"/>
                <a:gd name="T28" fmla="*/ 39 w 149"/>
                <a:gd name="T29" fmla="*/ 15 h 138"/>
                <a:gd name="T30" fmla="*/ 58 w 149"/>
                <a:gd name="T31" fmla="*/ 5 h 138"/>
                <a:gd name="T32" fmla="*/ 67 w 149"/>
                <a:gd name="T33" fmla="*/ 2 h 138"/>
                <a:gd name="T34" fmla="*/ 60 w 149"/>
                <a:gd name="T35" fmla="*/ 10 h 138"/>
                <a:gd name="T36" fmla="*/ 77 w 149"/>
                <a:gd name="T37" fmla="*/ 14 h 138"/>
                <a:gd name="T38" fmla="*/ 73 w 149"/>
                <a:gd name="T39" fmla="*/ 15 h 138"/>
                <a:gd name="T40" fmla="*/ 68 w 149"/>
                <a:gd name="T41" fmla="*/ 8 h 138"/>
                <a:gd name="T42" fmla="*/ 61 w 149"/>
                <a:gd name="T43" fmla="*/ 12 h 138"/>
                <a:gd name="T44" fmla="*/ 60 w 149"/>
                <a:gd name="T45" fmla="*/ 19 h 138"/>
                <a:gd name="T46" fmla="*/ 7 w 149"/>
                <a:gd name="T47" fmla="*/ 17 h 138"/>
                <a:gd name="T48" fmla="*/ 40 w 149"/>
                <a:gd name="T49" fmla="*/ 17 h 138"/>
                <a:gd name="T50" fmla="*/ 60 w 149"/>
                <a:gd name="T51" fmla="*/ 20 h 138"/>
                <a:gd name="T52" fmla="*/ 31 w 149"/>
                <a:gd name="T53" fmla="*/ 20 h 138"/>
                <a:gd name="T54" fmla="*/ 49 w 149"/>
                <a:gd name="T55" fmla="*/ 24 h 138"/>
                <a:gd name="T56" fmla="*/ 87 w 149"/>
                <a:gd name="T57" fmla="*/ 12 h 138"/>
                <a:gd name="T58" fmla="*/ 77 w 149"/>
                <a:gd name="T59" fmla="*/ 14 h 138"/>
                <a:gd name="T60" fmla="*/ 124 w 149"/>
                <a:gd name="T61" fmla="*/ 97 h 138"/>
                <a:gd name="T62" fmla="*/ 101 w 149"/>
                <a:gd name="T63" fmla="*/ 4 h 138"/>
                <a:gd name="T64" fmla="*/ 89 w 149"/>
                <a:gd name="T65" fmla="*/ 14 h 138"/>
                <a:gd name="T66" fmla="*/ 133 w 149"/>
                <a:gd name="T67" fmla="*/ 12 h 138"/>
                <a:gd name="T68" fmla="*/ 131 w 149"/>
                <a:gd name="T69" fmla="*/ 55 h 138"/>
                <a:gd name="T70" fmla="*/ 140 w 149"/>
                <a:gd name="T71" fmla="*/ 24 h 138"/>
                <a:gd name="T72" fmla="*/ 123 w 149"/>
                <a:gd name="T73" fmla="*/ 89 h 138"/>
                <a:gd name="T74" fmla="*/ 135 w 149"/>
                <a:gd name="T75" fmla="*/ 137 h 138"/>
                <a:gd name="T76" fmla="*/ 141 w 149"/>
                <a:gd name="T77" fmla="*/ 116 h 138"/>
                <a:gd name="T78" fmla="*/ 147 w 149"/>
                <a:gd name="T79" fmla="*/ 98 h 138"/>
                <a:gd name="T80" fmla="*/ 131 w 149"/>
                <a:gd name="T81" fmla="*/ 99 h 138"/>
                <a:gd name="T82" fmla="*/ 146 w 149"/>
                <a:gd name="T83" fmla="*/ 94 h 138"/>
                <a:gd name="T84" fmla="*/ 88 w 149"/>
                <a:gd name="T85" fmla="*/ 12 h 138"/>
                <a:gd name="T86" fmla="*/ 95 w 149"/>
                <a:gd name="T87" fmla="*/ 9 h 138"/>
                <a:gd name="T88" fmla="*/ 40 w 149"/>
                <a:gd name="T89" fmla="*/ 19 h 138"/>
                <a:gd name="T90" fmla="*/ 56 w 149"/>
                <a:gd name="T91" fmla="*/ 21 h 138"/>
                <a:gd name="T92" fmla="*/ 141 w 149"/>
                <a:gd name="T93" fmla="*/ 28 h 138"/>
                <a:gd name="T94" fmla="*/ 131 w 149"/>
                <a:gd name="T95" fmla="*/ 66 h 138"/>
                <a:gd name="T96" fmla="*/ 141 w 149"/>
                <a:gd name="T97" fmla="*/ 97 h 138"/>
                <a:gd name="T98" fmla="*/ 143 w 149"/>
                <a:gd name="T99" fmla="*/ 100 h 138"/>
                <a:gd name="T100" fmla="*/ 130 w 149"/>
                <a:gd name="T101" fmla="*/ 108 h 138"/>
                <a:gd name="T102" fmla="*/ 131 w 149"/>
                <a:gd name="T103" fmla="*/ 107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49" h="138">
                  <a:moveTo>
                    <a:pt x="65" y="0"/>
                  </a:moveTo>
                  <a:cubicBezTo>
                    <a:pt x="66" y="0"/>
                    <a:pt x="68" y="1"/>
                    <a:pt x="69" y="2"/>
                  </a:cubicBezTo>
                  <a:cubicBezTo>
                    <a:pt x="69" y="2"/>
                    <a:pt x="69" y="2"/>
                    <a:pt x="69" y="2"/>
                  </a:cubicBezTo>
                  <a:cubicBezTo>
                    <a:pt x="69" y="3"/>
                    <a:pt x="69" y="3"/>
                    <a:pt x="69" y="3"/>
                  </a:cubicBezTo>
                  <a:cubicBezTo>
                    <a:pt x="68" y="3"/>
                    <a:pt x="68" y="3"/>
                    <a:pt x="67" y="4"/>
                  </a:cubicBezTo>
                  <a:cubicBezTo>
                    <a:pt x="65" y="4"/>
                    <a:pt x="63" y="4"/>
                    <a:pt x="62" y="6"/>
                  </a:cubicBezTo>
                  <a:cubicBezTo>
                    <a:pt x="62" y="7"/>
                    <a:pt x="61" y="8"/>
                    <a:pt x="62" y="10"/>
                  </a:cubicBezTo>
                  <a:cubicBezTo>
                    <a:pt x="63" y="9"/>
                    <a:pt x="63" y="8"/>
                    <a:pt x="64" y="7"/>
                  </a:cubicBezTo>
                  <a:cubicBezTo>
                    <a:pt x="66" y="6"/>
                    <a:pt x="67" y="5"/>
                    <a:pt x="68" y="5"/>
                  </a:cubicBezTo>
                  <a:cubicBezTo>
                    <a:pt x="69" y="5"/>
                    <a:pt x="70" y="5"/>
                    <a:pt x="70" y="6"/>
                  </a:cubicBezTo>
                  <a:cubicBezTo>
                    <a:pt x="71" y="6"/>
                    <a:pt x="71" y="6"/>
                    <a:pt x="71" y="6"/>
                  </a:cubicBezTo>
                  <a:cubicBezTo>
                    <a:pt x="70" y="7"/>
                    <a:pt x="70" y="7"/>
                    <a:pt x="70" y="7"/>
                  </a:cubicBezTo>
                  <a:cubicBezTo>
                    <a:pt x="70" y="8"/>
                    <a:pt x="69" y="8"/>
                    <a:pt x="69" y="9"/>
                  </a:cubicBezTo>
                  <a:cubicBezTo>
                    <a:pt x="68" y="11"/>
                    <a:pt x="67" y="12"/>
                    <a:pt x="67" y="16"/>
                  </a:cubicBezTo>
                  <a:cubicBezTo>
                    <a:pt x="70" y="16"/>
                    <a:pt x="71" y="15"/>
                    <a:pt x="72" y="14"/>
                  </a:cubicBezTo>
                  <a:cubicBezTo>
                    <a:pt x="74" y="11"/>
                    <a:pt x="71" y="5"/>
                    <a:pt x="70" y="3"/>
                  </a:cubicBezTo>
                  <a:cubicBezTo>
                    <a:pt x="70" y="2"/>
                    <a:pt x="70" y="2"/>
                    <a:pt x="70" y="2"/>
                  </a:cubicBezTo>
                  <a:cubicBezTo>
                    <a:pt x="71" y="2"/>
                    <a:pt x="71" y="2"/>
                    <a:pt x="71" y="2"/>
                  </a:cubicBezTo>
                  <a:cubicBezTo>
                    <a:pt x="71" y="1"/>
                    <a:pt x="72" y="1"/>
                    <a:pt x="73" y="1"/>
                  </a:cubicBezTo>
                  <a:cubicBezTo>
                    <a:pt x="73" y="1"/>
                    <a:pt x="73" y="1"/>
                    <a:pt x="73" y="1"/>
                  </a:cubicBezTo>
                  <a:cubicBezTo>
                    <a:pt x="75" y="1"/>
                    <a:pt x="77" y="3"/>
                    <a:pt x="78" y="5"/>
                  </a:cubicBezTo>
                  <a:cubicBezTo>
                    <a:pt x="79" y="7"/>
                    <a:pt x="79" y="9"/>
                    <a:pt x="79" y="11"/>
                  </a:cubicBezTo>
                  <a:cubicBezTo>
                    <a:pt x="88" y="5"/>
                    <a:pt x="99" y="2"/>
                    <a:pt x="110" y="2"/>
                  </a:cubicBezTo>
                  <a:cubicBezTo>
                    <a:pt x="131" y="2"/>
                    <a:pt x="145" y="14"/>
                    <a:pt x="147" y="33"/>
                  </a:cubicBezTo>
                  <a:cubicBezTo>
                    <a:pt x="148" y="45"/>
                    <a:pt x="142" y="55"/>
                    <a:pt x="137" y="65"/>
                  </a:cubicBezTo>
                  <a:cubicBezTo>
                    <a:pt x="131" y="75"/>
                    <a:pt x="125" y="85"/>
                    <a:pt x="126" y="97"/>
                  </a:cubicBezTo>
                  <a:cubicBezTo>
                    <a:pt x="127" y="97"/>
                    <a:pt x="130" y="96"/>
                    <a:pt x="132" y="95"/>
                  </a:cubicBezTo>
                  <a:cubicBezTo>
                    <a:pt x="135" y="93"/>
                    <a:pt x="138" y="91"/>
                    <a:pt x="142" y="91"/>
                  </a:cubicBezTo>
                  <a:cubicBezTo>
                    <a:pt x="144" y="91"/>
                    <a:pt x="145" y="92"/>
                    <a:pt x="147" y="93"/>
                  </a:cubicBezTo>
                  <a:cubicBezTo>
                    <a:pt x="147" y="93"/>
                    <a:pt x="147" y="93"/>
                    <a:pt x="147" y="93"/>
                  </a:cubicBezTo>
                  <a:cubicBezTo>
                    <a:pt x="149" y="96"/>
                    <a:pt x="149" y="101"/>
                    <a:pt x="149" y="106"/>
                  </a:cubicBezTo>
                  <a:cubicBezTo>
                    <a:pt x="148" y="109"/>
                    <a:pt x="148" y="112"/>
                    <a:pt x="149" y="114"/>
                  </a:cubicBezTo>
                  <a:cubicBezTo>
                    <a:pt x="149" y="115"/>
                    <a:pt x="149" y="115"/>
                    <a:pt x="149" y="115"/>
                  </a:cubicBezTo>
                  <a:cubicBezTo>
                    <a:pt x="148" y="115"/>
                    <a:pt x="148" y="115"/>
                    <a:pt x="148" y="115"/>
                  </a:cubicBezTo>
                  <a:cubicBezTo>
                    <a:pt x="146" y="117"/>
                    <a:pt x="143" y="118"/>
                    <a:pt x="141" y="118"/>
                  </a:cubicBezTo>
                  <a:cubicBezTo>
                    <a:pt x="137" y="118"/>
                    <a:pt x="134" y="116"/>
                    <a:pt x="130" y="114"/>
                  </a:cubicBezTo>
                  <a:cubicBezTo>
                    <a:pt x="130" y="115"/>
                    <a:pt x="130" y="115"/>
                    <a:pt x="130" y="115"/>
                  </a:cubicBezTo>
                  <a:cubicBezTo>
                    <a:pt x="130" y="126"/>
                    <a:pt x="130" y="136"/>
                    <a:pt x="141" y="136"/>
                  </a:cubicBezTo>
                  <a:cubicBezTo>
                    <a:pt x="141" y="138"/>
                    <a:pt x="141" y="138"/>
                    <a:pt x="141" y="138"/>
                  </a:cubicBezTo>
                  <a:cubicBezTo>
                    <a:pt x="139" y="138"/>
                    <a:pt x="138" y="138"/>
                    <a:pt x="137" y="138"/>
                  </a:cubicBezTo>
                  <a:cubicBezTo>
                    <a:pt x="123" y="138"/>
                    <a:pt x="123" y="125"/>
                    <a:pt x="123" y="112"/>
                  </a:cubicBezTo>
                  <a:cubicBezTo>
                    <a:pt x="123" y="108"/>
                    <a:pt x="123" y="105"/>
                    <a:pt x="123" y="102"/>
                  </a:cubicBezTo>
                  <a:cubicBezTo>
                    <a:pt x="123" y="99"/>
                    <a:pt x="122" y="96"/>
                    <a:pt x="122" y="94"/>
                  </a:cubicBezTo>
                  <a:cubicBezTo>
                    <a:pt x="122" y="94"/>
                    <a:pt x="122" y="94"/>
                    <a:pt x="122" y="94"/>
                  </a:cubicBezTo>
                  <a:cubicBezTo>
                    <a:pt x="122" y="93"/>
                    <a:pt x="122" y="93"/>
                    <a:pt x="122" y="93"/>
                  </a:cubicBezTo>
                  <a:cubicBezTo>
                    <a:pt x="121" y="92"/>
                    <a:pt x="121" y="91"/>
                    <a:pt x="121" y="90"/>
                  </a:cubicBezTo>
                  <a:cubicBezTo>
                    <a:pt x="120" y="84"/>
                    <a:pt x="118" y="78"/>
                    <a:pt x="120" y="70"/>
                  </a:cubicBezTo>
                  <a:cubicBezTo>
                    <a:pt x="122" y="64"/>
                    <a:pt x="125" y="57"/>
                    <a:pt x="129" y="51"/>
                  </a:cubicBezTo>
                  <a:cubicBezTo>
                    <a:pt x="136" y="39"/>
                    <a:pt x="143" y="27"/>
                    <a:pt x="132" y="13"/>
                  </a:cubicBezTo>
                  <a:cubicBezTo>
                    <a:pt x="126" y="11"/>
                    <a:pt x="121" y="10"/>
                    <a:pt x="115" y="10"/>
                  </a:cubicBezTo>
                  <a:cubicBezTo>
                    <a:pt x="104" y="10"/>
                    <a:pt x="93" y="14"/>
                    <a:pt x="83" y="18"/>
                  </a:cubicBezTo>
                  <a:cubicBezTo>
                    <a:pt x="72" y="22"/>
                    <a:pt x="61" y="26"/>
                    <a:pt x="49" y="26"/>
                  </a:cubicBezTo>
                  <a:cubicBezTo>
                    <a:pt x="48" y="26"/>
                    <a:pt x="47" y="26"/>
                    <a:pt x="45" y="26"/>
                  </a:cubicBezTo>
                  <a:cubicBezTo>
                    <a:pt x="40" y="25"/>
                    <a:pt x="35" y="23"/>
                    <a:pt x="30" y="22"/>
                  </a:cubicBezTo>
                  <a:cubicBezTo>
                    <a:pt x="25" y="19"/>
                    <a:pt x="19" y="17"/>
                    <a:pt x="13" y="17"/>
                  </a:cubicBezTo>
                  <a:cubicBezTo>
                    <a:pt x="9" y="17"/>
                    <a:pt x="4" y="19"/>
                    <a:pt x="1" y="21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5" y="15"/>
                    <a:pt x="11" y="13"/>
                    <a:pt x="20" y="13"/>
                  </a:cubicBezTo>
                  <a:cubicBezTo>
                    <a:pt x="20" y="13"/>
                    <a:pt x="20" y="13"/>
                    <a:pt x="20" y="13"/>
                  </a:cubicBezTo>
                  <a:cubicBezTo>
                    <a:pt x="26" y="13"/>
                    <a:pt x="33" y="14"/>
                    <a:pt x="39" y="15"/>
                  </a:cubicBezTo>
                  <a:cubicBezTo>
                    <a:pt x="46" y="16"/>
                    <a:pt x="53" y="17"/>
                    <a:pt x="59" y="17"/>
                  </a:cubicBezTo>
                  <a:cubicBezTo>
                    <a:pt x="61" y="16"/>
                    <a:pt x="60" y="13"/>
                    <a:pt x="59" y="10"/>
                  </a:cubicBezTo>
                  <a:cubicBezTo>
                    <a:pt x="58" y="8"/>
                    <a:pt x="58" y="7"/>
                    <a:pt x="58" y="5"/>
                  </a:cubicBezTo>
                  <a:cubicBezTo>
                    <a:pt x="58" y="5"/>
                    <a:pt x="58" y="5"/>
                    <a:pt x="58" y="5"/>
                  </a:cubicBezTo>
                  <a:cubicBezTo>
                    <a:pt x="58" y="4"/>
                    <a:pt x="58" y="4"/>
                    <a:pt x="58" y="4"/>
                  </a:cubicBezTo>
                  <a:cubicBezTo>
                    <a:pt x="59" y="4"/>
                    <a:pt x="59" y="3"/>
                    <a:pt x="60" y="3"/>
                  </a:cubicBezTo>
                  <a:cubicBezTo>
                    <a:pt x="62" y="1"/>
                    <a:pt x="63" y="0"/>
                    <a:pt x="65" y="0"/>
                  </a:cubicBezTo>
                  <a:close/>
                  <a:moveTo>
                    <a:pt x="67" y="2"/>
                  </a:moveTo>
                  <a:cubicBezTo>
                    <a:pt x="65" y="1"/>
                    <a:pt x="63" y="2"/>
                    <a:pt x="61" y="4"/>
                  </a:cubicBezTo>
                  <a:cubicBezTo>
                    <a:pt x="60" y="4"/>
                    <a:pt x="60" y="5"/>
                    <a:pt x="59" y="5"/>
                  </a:cubicBezTo>
                  <a:cubicBezTo>
                    <a:pt x="59" y="7"/>
                    <a:pt x="60" y="8"/>
                    <a:pt x="60" y="10"/>
                  </a:cubicBezTo>
                  <a:cubicBezTo>
                    <a:pt x="60" y="10"/>
                    <a:pt x="60" y="10"/>
                    <a:pt x="60" y="10"/>
                  </a:cubicBezTo>
                  <a:cubicBezTo>
                    <a:pt x="60" y="8"/>
                    <a:pt x="60" y="7"/>
                    <a:pt x="61" y="5"/>
                  </a:cubicBezTo>
                  <a:cubicBezTo>
                    <a:pt x="62" y="3"/>
                    <a:pt x="65" y="3"/>
                    <a:pt x="66" y="2"/>
                  </a:cubicBezTo>
                  <a:cubicBezTo>
                    <a:pt x="66" y="2"/>
                    <a:pt x="67" y="2"/>
                    <a:pt x="67" y="2"/>
                  </a:cubicBezTo>
                  <a:close/>
                  <a:moveTo>
                    <a:pt x="77" y="14"/>
                  </a:moveTo>
                  <a:cubicBezTo>
                    <a:pt x="76" y="13"/>
                    <a:pt x="76" y="13"/>
                    <a:pt x="76" y="13"/>
                  </a:cubicBezTo>
                  <a:cubicBezTo>
                    <a:pt x="78" y="11"/>
                    <a:pt x="78" y="8"/>
                    <a:pt x="77" y="6"/>
                  </a:cubicBezTo>
                  <a:cubicBezTo>
                    <a:pt x="75" y="3"/>
                    <a:pt x="73" y="1"/>
                    <a:pt x="72" y="2"/>
                  </a:cubicBezTo>
                  <a:cubicBezTo>
                    <a:pt x="73" y="5"/>
                    <a:pt x="76" y="11"/>
                    <a:pt x="73" y="15"/>
                  </a:cubicBezTo>
                  <a:cubicBezTo>
                    <a:pt x="72" y="16"/>
                    <a:pt x="70" y="17"/>
                    <a:pt x="67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5" y="12"/>
                    <a:pt x="66" y="10"/>
                    <a:pt x="68" y="8"/>
                  </a:cubicBezTo>
                  <a:cubicBezTo>
                    <a:pt x="68" y="8"/>
                    <a:pt x="68" y="7"/>
                    <a:pt x="69" y="7"/>
                  </a:cubicBezTo>
                  <a:cubicBezTo>
                    <a:pt x="69" y="6"/>
                    <a:pt x="68" y="6"/>
                    <a:pt x="68" y="6"/>
                  </a:cubicBezTo>
                  <a:cubicBezTo>
                    <a:pt x="67" y="6"/>
                    <a:pt x="66" y="7"/>
                    <a:pt x="65" y="8"/>
                  </a:cubicBezTo>
                  <a:cubicBezTo>
                    <a:pt x="64" y="10"/>
                    <a:pt x="63" y="11"/>
                    <a:pt x="61" y="12"/>
                  </a:cubicBezTo>
                  <a:cubicBezTo>
                    <a:pt x="61" y="12"/>
                    <a:pt x="61" y="12"/>
                    <a:pt x="61" y="12"/>
                  </a:cubicBezTo>
                  <a:cubicBezTo>
                    <a:pt x="61" y="14"/>
                    <a:pt x="62" y="17"/>
                    <a:pt x="60" y="18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53" y="18"/>
                    <a:pt x="46" y="17"/>
                    <a:pt x="39" y="16"/>
                  </a:cubicBezTo>
                  <a:cubicBezTo>
                    <a:pt x="32" y="15"/>
                    <a:pt x="26" y="14"/>
                    <a:pt x="20" y="14"/>
                  </a:cubicBezTo>
                  <a:cubicBezTo>
                    <a:pt x="20" y="14"/>
                    <a:pt x="20" y="14"/>
                    <a:pt x="20" y="14"/>
                  </a:cubicBezTo>
                  <a:cubicBezTo>
                    <a:pt x="15" y="14"/>
                    <a:pt x="11" y="15"/>
                    <a:pt x="7" y="17"/>
                  </a:cubicBezTo>
                  <a:cubicBezTo>
                    <a:pt x="9" y="16"/>
                    <a:pt x="11" y="16"/>
                    <a:pt x="13" y="16"/>
                  </a:cubicBezTo>
                  <a:cubicBezTo>
                    <a:pt x="18" y="16"/>
                    <a:pt x="24" y="18"/>
                    <a:pt x="29" y="19"/>
                  </a:cubicBezTo>
                  <a:cubicBezTo>
                    <a:pt x="31" y="19"/>
                    <a:pt x="31" y="19"/>
                    <a:pt x="31" y="19"/>
                  </a:cubicBezTo>
                  <a:cubicBezTo>
                    <a:pt x="34" y="18"/>
                    <a:pt x="37" y="17"/>
                    <a:pt x="40" y="17"/>
                  </a:cubicBezTo>
                  <a:cubicBezTo>
                    <a:pt x="40" y="17"/>
                    <a:pt x="40" y="17"/>
                    <a:pt x="40" y="17"/>
                  </a:cubicBezTo>
                  <a:cubicBezTo>
                    <a:pt x="45" y="17"/>
                    <a:pt x="49" y="18"/>
                    <a:pt x="54" y="19"/>
                  </a:cubicBezTo>
                  <a:cubicBezTo>
                    <a:pt x="55" y="19"/>
                    <a:pt x="57" y="20"/>
                    <a:pt x="58" y="20"/>
                  </a:cubicBezTo>
                  <a:cubicBezTo>
                    <a:pt x="60" y="20"/>
                    <a:pt x="60" y="20"/>
                    <a:pt x="60" y="20"/>
                  </a:cubicBezTo>
                  <a:cubicBezTo>
                    <a:pt x="59" y="21"/>
                    <a:pt x="59" y="21"/>
                    <a:pt x="59" y="21"/>
                  </a:cubicBezTo>
                  <a:cubicBezTo>
                    <a:pt x="56" y="23"/>
                    <a:pt x="53" y="24"/>
                    <a:pt x="50" y="24"/>
                  </a:cubicBezTo>
                  <a:cubicBezTo>
                    <a:pt x="47" y="24"/>
                    <a:pt x="43" y="23"/>
                    <a:pt x="40" y="22"/>
                  </a:cubicBezTo>
                  <a:cubicBezTo>
                    <a:pt x="37" y="21"/>
                    <a:pt x="34" y="20"/>
                    <a:pt x="31" y="20"/>
                  </a:cubicBezTo>
                  <a:cubicBezTo>
                    <a:pt x="30" y="20"/>
                    <a:pt x="30" y="20"/>
                    <a:pt x="30" y="20"/>
                  </a:cubicBezTo>
                  <a:cubicBezTo>
                    <a:pt x="30" y="20"/>
                    <a:pt x="31" y="20"/>
                    <a:pt x="31" y="20"/>
                  </a:cubicBezTo>
                  <a:cubicBezTo>
                    <a:pt x="36" y="22"/>
                    <a:pt x="41" y="24"/>
                    <a:pt x="46" y="24"/>
                  </a:cubicBezTo>
                  <a:cubicBezTo>
                    <a:pt x="47" y="24"/>
                    <a:pt x="48" y="24"/>
                    <a:pt x="49" y="24"/>
                  </a:cubicBezTo>
                  <a:cubicBezTo>
                    <a:pt x="61" y="24"/>
                    <a:pt x="72" y="20"/>
                    <a:pt x="82" y="16"/>
                  </a:cubicBezTo>
                  <a:cubicBezTo>
                    <a:pt x="84" y="16"/>
                    <a:pt x="86" y="15"/>
                    <a:pt x="88" y="14"/>
                  </a:cubicBezTo>
                  <a:cubicBezTo>
                    <a:pt x="88" y="14"/>
                    <a:pt x="88" y="14"/>
                    <a:pt x="88" y="14"/>
                  </a:cubicBezTo>
                  <a:cubicBezTo>
                    <a:pt x="87" y="13"/>
                    <a:pt x="87" y="12"/>
                    <a:pt x="87" y="12"/>
                  </a:cubicBezTo>
                  <a:cubicBezTo>
                    <a:pt x="88" y="10"/>
                    <a:pt x="91" y="9"/>
                    <a:pt x="94" y="7"/>
                  </a:cubicBezTo>
                  <a:cubicBezTo>
                    <a:pt x="97" y="7"/>
                    <a:pt x="99" y="6"/>
                    <a:pt x="100" y="5"/>
                  </a:cubicBezTo>
                  <a:cubicBezTo>
                    <a:pt x="101" y="4"/>
                    <a:pt x="101" y="4"/>
                    <a:pt x="101" y="4"/>
                  </a:cubicBezTo>
                  <a:cubicBezTo>
                    <a:pt x="92" y="6"/>
                    <a:pt x="84" y="9"/>
                    <a:pt x="77" y="14"/>
                  </a:cubicBezTo>
                  <a:close/>
                  <a:moveTo>
                    <a:pt x="126" y="98"/>
                  </a:moveTo>
                  <a:cubicBezTo>
                    <a:pt x="126" y="98"/>
                    <a:pt x="125" y="98"/>
                    <a:pt x="125" y="98"/>
                  </a:cubicBezTo>
                  <a:cubicBezTo>
                    <a:pt x="124" y="98"/>
                    <a:pt x="124" y="98"/>
                    <a:pt x="124" y="98"/>
                  </a:cubicBezTo>
                  <a:cubicBezTo>
                    <a:pt x="124" y="97"/>
                    <a:pt x="124" y="97"/>
                    <a:pt x="124" y="97"/>
                  </a:cubicBezTo>
                  <a:cubicBezTo>
                    <a:pt x="123" y="85"/>
                    <a:pt x="129" y="74"/>
                    <a:pt x="135" y="64"/>
                  </a:cubicBezTo>
                  <a:cubicBezTo>
                    <a:pt x="141" y="54"/>
                    <a:pt x="147" y="45"/>
                    <a:pt x="146" y="34"/>
                  </a:cubicBezTo>
                  <a:cubicBezTo>
                    <a:pt x="144" y="15"/>
                    <a:pt x="130" y="4"/>
                    <a:pt x="110" y="4"/>
                  </a:cubicBezTo>
                  <a:cubicBezTo>
                    <a:pt x="107" y="4"/>
                    <a:pt x="104" y="4"/>
                    <a:pt x="101" y="4"/>
                  </a:cubicBezTo>
                  <a:cubicBezTo>
                    <a:pt x="102" y="5"/>
                    <a:pt x="102" y="5"/>
                    <a:pt x="102" y="5"/>
                  </a:cubicBezTo>
                  <a:cubicBezTo>
                    <a:pt x="102" y="6"/>
                    <a:pt x="102" y="6"/>
                    <a:pt x="102" y="7"/>
                  </a:cubicBezTo>
                  <a:cubicBezTo>
                    <a:pt x="101" y="9"/>
                    <a:pt x="99" y="10"/>
                    <a:pt x="96" y="11"/>
                  </a:cubicBezTo>
                  <a:cubicBezTo>
                    <a:pt x="93" y="11"/>
                    <a:pt x="90" y="12"/>
                    <a:pt x="89" y="14"/>
                  </a:cubicBezTo>
                  <a:cubicBezTo>
                    <a:pt x="97" y="11"/>
                    <a:pt x="106" y="8"/>
                    <a:pt x="115" y="8"/>
                  </a:cubicBezTo>
                  <a:cubicBezTo>
                    <a:pt x="121" y="8"/>
                    <a:pt x="127" y="9"/>
                    <a:pt x="132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45" y="27"/>
                    <a:pt x="137" y="40"/>
                    <a:pt x="130" y="52"/>
                  </a:cubicBezTo>
                  <a:cubicBezTo>
                    <a:pt x="126" y="58"/>
                    <a:pt x="123" y="64"/>
                    <a:pt x="122" y="71"/>
                  </a:cubicBezTo>
                  <a:cubicBezTo>
                    <a:pt x="120" y="76"/>
                    <a:pt x="121" y="80"/>
                    <a:pt x="121" y="84"/>
                  </a:cubicBezTo>
                  <a:cubicBezTo>
                    <a:pt x="122" y="72"/>
                    <a:pt x="126" y="63"/>
                    <a:pt x="131" y="55"/>
                  </a:cubicBezTo>
                  <a:cubicBezTo>
                    <a:pt x="135" y="47"/>
                    <a:pt x="139" y="39"/>
                    <a:pt x="140" y="28"/>
                  </a:cubicBezTo>
                  <a:cubicBezTo>
                    <a:pt x="139" y="27"/>
                    <a:pt x="138" y="25"/>
                    <a:pt x="139" y="24"/>
                  </a:cubicBezTo>
                  <a:cubicBezTo>
                    <a:pt x="139" y="24"/>
                    <a:pt x="139" y="24"/>
                    <a:pt x="140" y="24"/>
                  </a:cubicBezTo>
                  <a:cubicBezTo>
                    <a:pt x="140" y="24"/>
                    <a:pt x="140" y="24"/>
                    <a:pt x="140" y="24"/>
                  </a:cubicBezTo>
                  <a:cubicBezTo>
                    <a:pt x="141" y="24"/>
                    <a:pt x="142" y="24"/>
                    <a:pt x="143" y="26"/>
                  </a:cubicBezTo>
                  <a:cubicBezTo>
                    <a:pt x="143" y="26"/>
                    <a:pt x="143" y="26"/>
                    <a:pt x="143" y="26"/>
                  </a:cubicBezTo>
                  <a:cubicBezTo>
                    <a:pt x="145" y="43"/>
                    <a:pt x="139" y="55"/>
                    <a:pt x="133" y="66"/>
                  </a:cubicBezTo>
                  <a:cubicBezTo>
                    <a:pt x="129" y="73"/>
                    <a:pt x="125" y="81"/>
                    <a:pt x="123" y="89"/>
                  </a:cubicBezTo>
                  <a:cubicBezTo>
                    <a:pt x="123" y="90"/>
                    <a:pt x="123" y="90"/>
                    <a:pt x="123" y="90"/>
                  </a:cubicBezTo>
                  <a:cubicBezTo>
                    <a:pt x="123" y="94"/>
                    <a:pt x="124" y="97"/>
                    <a:pt x="124" y="102"/>
                  </a:cubicBezTo>
                  <a:cubicBezTo>
                    <a:pt x="125" y="105"/>
                    <a:pt x="125" y="108"/>
                    <a:pt x="125" y="112"/>
                  </a:cubicBezTo>
                  <a:cubicBezTo>
                    <a:pt x="125" y="124"/>
                    <a:pt x="125" y="135"/>
                    <a:pt x="135" y="137"/>
                  </a:cubicBezTo>
                  <a:cubicBezTo>
                    <a:pt x="129" y="133"/>
                    <a:pt x="129" y="124"/>
                    <a:pt x="129" y="115"/>
                  </a:cubicBezTo>
                  <a:cubicBezTo>
                    <a:pt x="129" y="112"/>
                    <a:pt x="129" y="112"/>
                    <a:pt x="129" y="112"/>
                  </a:cubicBezTo>
                  <a:cubicBezTo>
                    <a:pt x="130" y="112"/>
                    <a:pt x="130" y="112"/>
                    <a:pt x="130" y="112"/>
                  </a:cubicBezTo>
                  <a:cubicBezTo>
                    <a:pt x="133" y="115"/>
                    <a:pt x="137" y="116"/>
                    <a:pt x="141" y="116"/>
                  </a:cubicBezTo>
                  <a:cubicBezTo>
                    <a:pt x="143" y="116"/>
                    <a:pt x="145" y="115"/>
                    <a:pt x="147" y="114"/>
                  </a:cubicBezTo>
                  <a:cubicBezTo>
                    <a:pt x="147" y="112"/>
                    <a:pt x="147" y="109"/>
                    <a:pt x="147" y="106"/>
                  </a:cubicBezTo>
                  <a:cubicBezTo>
                    <a:pt x="147" y="103"/>
                    <a:pt x="147" y="100"/>
                    <a:pt x="147" y="98"/>
                  </a:cubicBezTo>
                  <a:cubicBezTo>
                    <a:pt x="147" y="98"/>
                    <a:pt x="147" y="98"/>
                    <a:pt x="147" y="98"/>
                  </a:cubicBezTo>
                  <a:cubicBezTo>
                    <a:pt x="146" y="99"/>
                    <a:pt x="145" y="99"/>
                    <a:pt x="144" y="99"/>
                  </a:cubicBezTo>
                  <a:cubicBezTo>
                    <a:pt x="143" y="99"/>
                    <a:pt x="142" y="99"/>
                    <a:pt x="141" y="99"/>
                  </a:cubicBezTo>
                  <a:cubicBezTo>
                    <a:pt x="138" y="98"/>
                    <a:pt x="136" y="97"/>
                    <a:pt x="134" y="98"/>
                  </a:cubicBezTo>
                  <a:cubicBezTo>
                    <a:pt x="131" y="99"/>
                    <a:pt x="131" y="99"/>
                    <a:pt x="131" y="99"/>
                  </a:cubicBezTo>
                  <a:cubicBezTo>
                    <a:pt x="133" y="97"/>
                    <a:pt x="133" y="97"/>
                    <a:pt x="133" y="97"/>
                  </a:cubicBezTo>
                  <a:cubicBezTo>
                    <a:pt x="137" y="93"/>
                    <a:pt x="142" y="93"/>
                    <a:pt x="147" y="97"/>
                  </a:cubicBezTo>
                  <a:cubicBezTo>
                    <a:pt x="147" y="97"/>
                    <a:pt x="147" y="97"/>
                    <a:pt x="147" y="97"/>
                  </a:cubicBezTo>
                  <a:cubicBezTo>
                    <a:pt x="147" y="96"/>
                    <a:pt x="146" y="95"/>
                    <a:pt x="146" y="94"/>
                  </a:cubicBezTo>
                  <a:cubicBezTo>
                    <a:pt x="145" y="93"/>
                    <a:pt x="143" y="93"/>
                    <a:pt x="142" y="93"/>
                  </a:cubicBezTo>
                  <a:cubicBezTo>
                    <a:pt x="139" y="93"/>
                    <a:pt x="136" y="94"/>
                    <a:pt x="133" y="96"/>
                  </a:cubicBezTo>
                  <a:cubicBezTo>
                    <a:pt x="130" y="97"/>
                    <a:pt x="128" y="98"/>
                    <a:pt x="126" y="98"/>
                  </a:cubicBezTo>
                  <a:close/>
                  <a:moveTo>
                    <a:pt x="88" y="12"/>
                  </a:moveTo>
                  <a:cubicBezTo>
                    <a:pt x="90" y="11"/>
                    <a:pt x="93" y="10"/>
                    <a:pt x="95" y="9"/>
                  </a:cubicBezTo>
                  <a:cubicBezTo>
                    <a:pt x="98" y="8"/>
                    <a:pt x="100" y="8"/>
                    <a:pt x="101" y="7"/>
                  </a:cubicBezTo>
                  <a:cubicBezTo>
                    <a:pt x="101" y="7"/>
                    <a:pt x="101" y="6"/>
                    <a:pt x="101" y="6"/>
                  </a:cubicBezTo>
                  <a:cubicBezTo>
                    <a:pt x="99" y="7"/>
                    <a:pt x="97" y="8"/>
                    <a:pt x="95" y="9"/>
                  </a:cubicBezTo>
                  <a:cubicBezTo>
                    <a:pt x="92" y="10"/>
                    <a:pt x="89" y="11"/>
                    <a:pt x="88" y="12"/>
                  </a:cubicBezTo>
                  <a:close/>
                  <a:moveTo>
                    <a:pt x="56" y="21"/>
                  </a:moveTo>
                  <a:cubicBezTo>
                    <a:pt x="55" y="21"/>
                    <a:pt x="54" y="21"/>
                    <a:pt x="53" y="20"/>
                  </a:cubicBezTo>
                  <a:cubicBezTo>
                    <a:pt x="49" y="19"/>
                    <a:pt x="45" y="19"/>
                    <a:pt x="40" y="19"/>
                  </a:cubicBezTo>
                  <a:cubicBezTo>
                    <a:pt x="39" y="19"/>
                    <a:pt x="37" y="19"/>
                    <a:pt x="35" y="19"/>
                  </a:cubicBezTo>
                  <a:cubicBezTo>
                    <a:pt x="37" y="20"/>
                    <a:pt x="38" y="20"/>
                    <a:pt x="40" y="20"/>
                  </a:cubicBezTo>
                  <a:cubicBezTo>
                    <a:pt x="44" y="21"/>
                    <a:pt x="47" y="22"/>
                    <a:pt x="50" y="22"/>
                  </a:cubicBezTo>
                  <a:cubicBezTo>
                    <a:pt x="52" y="22"/>
                    <a:pt x="54" y="22"/>
                    <a:pt x="56" y="21"/>
                  </a:cubicBezTo>
                  <a:close/>
                  <a:moveTo>
                    <a:pt x="141" y="27"/>
                  </a:moveTo>
                  <a:cubicBezTo>
                    <a:pt x="141" y="26"/>
                    <a:pt x="141" y="26"/>
                    <a:pt x="140" y="25"/>
                  </a:cubicBezTo>
                  <a:cubicBezTo>
                    <a:pt x="141" y="26"/>
                    <a:pt x="141" y="27"/>
                    <a:pt x="141" y="27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40"/>
                    <a:pt x="136" y="48"/>
                    <a:pt x="132" y="56"/>
                  </a:cubicBezTo>
                  <a:cubicBezTo>
                    <a:pt x="128" y="64"/>
                    <a:pt x="123" y="72"/>
                    <a:pt x="123" y="84"/>
                  </a:cubicBezTo>
                  <a:cubicBezTo>
                    <a:pt x="125" y="77"/>
                    <a:pt x="128" y="71"/>
                    <a:pt x="131" y="66"/>
                  </a:cubicBezTo>
                  <a:cubicBezTo>
                    <a:pt x="138" y="54"/>
                    <a:pt x="144" y="43"/>
                    <a:pt x="141" y="27"/>
                  </a:cubicBezTo>
                  <a:close/>
                  <a:moveTo>
                    <a:pt x="145" y="98"/>
                  </a:moveTo>
                  <a:cubicBezTo>
                    <a:pt x="142" y="95"/>
                    <a:pt x="139" y="95"/>
                    <a:pt x="136" y="96"/>
                  </a:cubicBezTo>
                  <a:cubicBezTo>
                    <a:pt x="138" y="96"/>
                    <a:pt x="140" y="97"/>
                    <a:pt x="141" y="97"/>
                  </a:cubicBezTo>
                  <a:cubicBezTo>
                    <a:pt x="143" y="98"/>
                    <a:pt x="144" y="98"/>
                    <a:pt x="145" y="98"/>
                  </a:cubicBezTo>
                  <a:close/>
                  <a:moveTo>
                    <a:pt x="132" y="100"/>
                  </a:moveTo>
                  <a:cubicBezTo>
                    <a:pt x="142" y="100"/>
                    <a:pt x="142" y="100"/>
                    <a:pt x="142" y="100"/>
                  </a:cubicBezTo>
                  <a:cubicBezTo>
                    <a:pt x="143" y="100"/>
                    <a:pt x="143" y="100"/>
                    <a:pt x="143" y="100"/>
                  </a:cubicBezTo>
                  <a:cubicBezTo>
                    <a:pt x="146" y="102"/>
                    <a:pt x="146" y="108"/>
                    <a:pt x="146" y="113"/>
                  </a:cubicBezTo>
                  <a:cubicBezTo>
                    <a:pt x="146" y="114"/>
                    <a:pt x="146" y="114"/>
                    <a:pt x="146" y="114"/>
                  </a:cubicBezTo>
                  <a:cubicBezTo>
                    <a:pt x="145" y="114"/>
                    <a:pt x="145" y="114"/>
                    <a:pt x="145" y="114"/>
                  </a:cubicBezTo>
                  <a:cubicBezTo>
                    <a:pt x="138" y="115"/>
                    <a:pt x="132" y="112"/>
                    <a:pt x="130" y="108"/>
                  </a:cubicBezTo>
                  <a:cubicBezTo>
                    <a:pt x="129" y="105"/>
                    <a:pt x="129" y="102"/>
                    <a:pt x="132" y="100"/>
                  </a:cubicBezTo>
                  <a:close/>
                  <a:moveTo>
                    <a:pt x="142" y="101"/>
                  </a:moveTo>
                  <a:cubicBezTo>
                    <a:pt x="133" y="101"/>
                    <a:pt x="133" y="101"/>
                    <a:pt x="133" y="101"/>
                  </a:cubicBezTo>
                  <a:cubicBezTo>
                    <a:pt x="131" y="103"/>
                    <a:pt x="130" y="105"/>
                    <a:pt x="131" y="107"/>
                  </a:cubicBezTo>
                  <a:cubicBezTo>
                    <a:pt x="133" y="111"/>
                    <a:pt x="138" y="113"/>
                    <a:pt x="144" y="112"/>
                  </a:cubicBezTo>
                  <a:cubicBezTo>
                    <a:pt x="145" y="106"/>
                    <a:pt x="144" y="103"/>
                    <a:pt x="142" y="10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hr-HR" dirty="0"/>
            </a:p>
          </p:txBody>
        </p:sp>
        <p:sp>
          <p:nvSpPr>
            <p:cNvPr id="20" name="Prostoručni oblik 51"/>
            <p:cNvSpPr>
              <a:spLocks noEditPoints="1"/>
            </p:cNvSpPr>
            <p:nvPr/>
          </p:nvSpPr>
          <p:spPr bwMode="auto">
            <a:xfrm>
              <a:off x="4205288" y="5753100"/>
              <a:ext cx="303213" cy="344488"/>
            </a:xfrm>
            <a:custGeom>
              <a:avLst/>
              <a:gdLst>
                <a:gd name="T0" fmla="*/ 47 w 135"/>
                <a:gd name="T1" fmla="*/ 133 h 153"/>
                <a:gd name="T2" fmla="*/ 91 w 135"/>
                <a:gd name="T3" fmla="*/ 114 h 153"/>
                <a:gd name="T4" fmla="*/ 47 w 135"/>
                <a:gd name="T5" fmla="*/ 138 h 153"/>
                <a:gd name="T6" fmla="*/ 0 w 135"/>
                <a:gd name="T7" fmla="*/ 124 h 153"/>
                <a:gd name="T8" fmla="*/ 4 w 135"/>
                <a:gd name="T9" fmla="*/ 133 h 153"/>
                <a:gd name="T10" fmla="*/ 97 w 135"/>
                <a:gd name="T11" fmla="*/ 109 h 153"/>
                <a:gd name="T12" fmla="*/ 100 w 135"/>
                <a:gd name="T13" fmla="*/ 94 h 153"/>
                <a:gd name="T14" fmla="*/ 125 w 135"/>
                <a:gd name="T15" fmla="*/ 22 h 153"/>
                <a:gd name="T16" fmla="*/ 101 w 135"/>
                <a:gd name="T17" fmla="*/ 15 h 153"/>
                <a:gd name="T18" fmla="*/ 114 w 135"/>
                <a:gd name="T19" fmla="*/ 5 h 153"/>
                <a:gd name="T20" fmla="*/ 132 w 135"/>
                <a:gd name="T21" fmla="*/ 30 h 153"/>
                <a:gd name="T22" fmla="*/ 107 w 135"/>
                <a:gd name="T23" fmla="*/ 106 h 153"/>
                <a:gd name="T24" fmla="*/ 100 w 135"/>
                <a:gd name="T25" fmla="*/ 137 h 153"/>
                <a:gd name="T26" fmla="*/ 95 w 135"/>
                <a:gd name="T27" fmla="*/ 113 h 153"/>
                <a:gd name="T28" fmla="*/ 47 w 135"/>
                <a:gd name="T29" fmla="*/ 133 h 153"/>
                <a:gd name="T30" fmla="*/ 102 w 135"/>
                <a:gd name="T31" fmla="*/ 107 h 153"/>
                <a:gd name="T32" fmla="*/ 128 w 135"/>
                <a:gd name="T33" fmla="*/ 36 h 153"/>
                <a:gd name="T34" fmla="*/ 102 w 135"/>
                <a:gd name="T35" fmla="*/ 107 h 153"/>
                <a:gd name="T36" fmla="*/ 114 w 135"/>
                <a:gd name="T37" fmla="*/ 110 h 153"/>
                <a:gd name="T38" fmla="*/ 118 w 135"/>
                <a:gd name="T39" fmla="*/ 128 h 153"/>
                <a:gd name="T40" fmla="*/ 114 w 135"/>
                <a:gd name="T41" fmla="*/ 110 h 153"/>
                <a:gd name="T42" fmla="*/ 104 w 135"/>
                <a:gd name="T43" fmla="*/ 110 h 153"/>
                <a:gd name="T44" fmla="*/ 102 w 135"/>
                <a:gd name="T45" fmla="*/ 131 h 153"/>
                <a:gd name="T46" fmla="*/ 115 w 135"/>
                <a:gd name="T47" fmla="*/ 133 h 153"/>
                <a:gd name="T48" fmla="*/ 104 w 135"/>
                <a:gd name="T49" fmla="*/ 110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35" h="153">
                  <a:moveTo>
                    <a:pt x="47" y="133"/>
                  </a:moveTo>
                  <a:cubicBezTo>
                    <a:pt x="62" y="133"/>
                    <a:pt x="76" y="119"/>
                    <a:pt x="91" y="114"/>
                  </a:cubicBezTo>
                  <a:cubicBezTo>
                    <a:pt x="82" y="120"/>
                    <a:pt x="63" y="134"/>
                    <a:pt x="47" y="138"/>
                  </a:cubicBezTo>
                  <a:cubicBezTo>
                    <a:pt x="28" y="143"/>
                    <a:pt x="0" y="144"/>
                    <a:pt x="0" y="124"/>
                  </a:cubicBezTo>
                  <a:cubicBezTo>
                    <a:pt x="6" y="123"/>
                    <a:pt x="1" y="132"/>
                    <a:pt x="4" y="133"/>
                  </a:cubicBezTo>
                  <a:cubicBezTo>
                    <a:pt x="38" y="148"/>
                    <a:pt x="65" y="113"/>
                    <a:pt x="97" y="109"/>
                  </a:cubicBezTo>
                  <a:cubicBezTo>
                    <a:pt x="98" y="104"/>
                    <a:pt x="100" y="100"/>
                    <a:pt x="100" y="94"/>
                  </a:cubicBezTo>
                  <a:cubicBezTo>
                    <a:pt x="109" y="85"/>
                    <a:pt x="131" y="46"/>
                    <a:pt x="125" y="22"/>
                  </a:cubicBezTo>
                  <a:cubicBezTo>
                    <a:pt x="123" y="12"/>
                    <a:pt x="109" y="0"/>
                    <a:pt x="101" y="15"/>
                  </a:cubicBezTo>
                  <a:cubicBezTo>
                    <a:pt x="97" y="9"/>
                    <a:pt x="107" y="4"/>
                    <a:pt x="114" y="5"/>
                  </a:cubicBezTo>
                  <a:cubicBezTo>
                    <a:pt x="125" y="6"/>
                    <a:pt x="131" y="18"/>
                    <a:pt x="132" y="30"/>
                  </a:cubicBezTo>
                  <a:cubicBezTo>
                    <a:pt x="135" y="56"/>
                    <a:pt x="111" y="90"/>
                    <a:pt x="107" y="106"/>
                  </a:cubicBezTo>
                  <a:cubicBezTo>
                    <a:pt x="133" y="105"/>
                    <a:pt x="126" y="153"/>
                    <a:pt x="100" y="137"/>
                  </a:cubicBezTo>
                  <a:cubicBezTo>
                    <a:pt x="97" y="130"/>
                    <a:pt x="98" y="120"/>
                    <a:pt x="95" y="113"/>
                  </a:cubicBezTo>
                  <a:cubicBezTo>
                    <a:pt x="78" y="113"/>
                    <a:pt x="63" y="127"/>
                    <a:pt x="47" y="133"/>
                  </a:cubicBezTo>
                  <a:close/>
                  <a:moveTo>
                    <a:pt x="102" y="107"/>
                  </a:moveTo>
                  <a:cubicBezTo>
                    <a:pt x="112" y="84"/>
                    <a:pt x="130" y="63"/>
                    <a:pt x="128" y="36"/>
                  </a:cubicBezTo>
                  <a:cubicBezTo>
                    <a:pt x="126" y="65"/>
                    <a:pt x="105" y="83"/>
                    <a:pt x="102" y="107"/>
                  </a:cubicBezTo>
                  <a:close/>
                  <a:moveTo>
                    <a:pt x="114" y="110"/>
                  </a:moveTo>
                  <a:cubicBezTo>
                    <a:pt x="117" y="118"/>
                    <a:pt x="121" y="121"/>
                    <a:pt x="118" y="128"/>
                  </a:cubicBezTo>
                  <a:cubicBezTo>
                    <a:pt x="128" y="125"/>
                    <a:pt x="119" y="112"/>
                    <a:pt x="114" y="110"/>
                  </a:cubicBezTo>
                  <a:close/>
                  <a:moveTo>
                    <a:pt x="104" y="110"/>
                  </a:moveTo>
                  <a:cubicBezTo>
                    <a:pt x="100" y="114"/>
                    <a:pt x="100" y="125"/>
                    <a:pt x="102" y="131"/>
                  </a:cubicBezTo>
                  <a:cubicBezTo>
                    <a:pt x="108" y="132"/>
                    <a:pt x="110" y="135"/>
                    <a:pt x="115" y="133"/>
                  </a:cubicBezTo>
                  <a:cubicBezTo>
                    <a:pt x="120" y="121"/>
                    <a:pt x="114" y="111"/>
                    <a:pt x="104" y="11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hr-HR" dirty="0"/>
            </a:p>
          </p:txBody>
        </p:sp>
        <p:sp>
          <p:nvSpPr>
            <p:cNvPr id="21" name="Prostoručni oblik 52"/>
            <p:cNvSpPr>
              <a:spLocks noEditPoints="1"/>
            </p:cNvSpPr>
            <p:nvPr/>
          </p:nvSpPr>
          <p:spPr bwMode="auto">
            <a:xfrm>
              <a:off x="4202113" y="5762625"/>
              <a:ext cx="306388" cy="311150"/>
            </a:xfrm>
            <a:custGeom>
              <a:avLst/>
              <a:gdLst>
                <a:gd name="T0" fmla="*/ 0 w 136"/>
                <a:gd name="T1" fmla="*/ 120 h 138"/>
                <a:gd name="T2" fmla="*/ 4 w 136"/>
                <a:gd name="T3" fmla="*/ 120 h 138"/>
                <a:gd name="T4" fmla="*/ 23 w 136"/>
                <a:gd name="T5" fmla="*/ 132 h 138"/>
                <a:gd name="T6" fmla="*/ 97 w 136"/>
                <a:gd name="T7" fmla="*/ 104 h 138"/>
                <a:gd name="T8" fmla="*/ 100 w 136"/>
                <a:gd name="T9" fmla="*/ 90 h 138"/>
                <a:gd name="T10" fmla="*/ 103 w 136"/>
                <a:gd name="T11" fmla="*/ 11 h 138"/>
                <a:gd name="T12" fmla="*/ 101 w 136"/>
                <a:gd name="T13" fmla="*/ 6 h 138"/>
                <a:gd name="T14" fmla="*/ 134 w 136"/>
                <a:gd name="T15" fmla="*/ 26 h 138"/>
                <a:gd name="T16" fmla="*/ 125 w 136"/>
                <a:gd name="T17" fmla="*/ 119 h 138"/>
                <a:gd name="T18" fmla="*/ 100 w 136"/>
                <a:gd name="T19" fmla="*/ 133 h 138"/>
                <a:gd name="T20" fmla="*/ 96 w 136"/>
                <a:gd name="T21" fmla="*/ 110 h 138"/>
                <a:gd name="T22" fmla="*/ 87 w 136"/>
                <a:gd name="T23" fmla="*/ 115 h 138"/>
                <a:gd name="T24" fmla="*/ 5 w 136"/>
                <a:gd name="T25" fmla="*/ 129 h 138"/>
                <a:gd name="T26" fmla="*/ 48 w 136"/>
                <a:gd name="T27" fmla="*/ 134 h 138"/>
                <a:gd name="T28" fmla="*/ 48 w 136"/>
                <a:gd name="T29" fmla="*/ 129 h 138"/>
                <a:gd name="T30" fmla="*/ 65 w 136"/>
                <a:gd name="T31" fmla="*/ 120 h 138"/>
                <a:gd name="T32" fmla="*/ 97 w 136"/>
                <a:gd name="T33" fmla="*/ 108 h 138"/>
                <a:gd name="T34" fmla="*/ 97 w 136"/>
                <a:gd name="T35" fmla="*/ 109 h 138"/>
                <a:gd name="T36" fmla="*/ 111 w 136"/>
                <a:gd name="T37" fmla="*/ 135 h 138"/>
                <a:gd name="T38" fmla="*/ 118 w 136"/>
                <a:gd name="T39" fmla="*/ 125 h 138"/>
                <a:gd name="T40" fmla="*/ 117 w 136"/>
                <a:gd name="T41" fmla="*/ 129 h 138"/>
                <a:gd name="T42" fmla="*/ 108 w 136"/>
                <a:gd name="T43" fmla="*/ 129 h 138"/>
                <a:gd name="T44" fmla="*/ 103 w 136"/>
                <a:gd name="T45" fmla="*/ 128 h 138"/>
                <a:gd name="T46" fmla="*/ 105 w 136"/>
                <a:gd name="T47" fmla="*/ 105 h 138"/>
                <a:gd name="T48" fmla="*/ 118 w 136"/>
                <a:gd name="T49" fmla="*/ 124 h 138"/>
                <a:gd name="T50" fmla="*/ 114 w 136"/>
                <a:gd name="T51" fmla="*/ 105 h 138"/>
                <a:gd name="T52" fmla="*/ 108 w 136"/>
                <a:gd name="T53" fmla="*/ 102 h 138"/>
                <a:gd name="T54" fmla="*/ 115 w 136"/>
                <a:gd name="T55" fmla="*/ 82 h 138"/>
                <a:gd name="T56" fmla="*/ 102 w 136"/>
                <a:gd name="T57" fmla="*/ 7 h 138"/>
                <a:gd name="T58" fmla="*/ 127 w 136"/>
                <a:gd name="T59" fmla="*/ 18 h 138"/>
                <a:gd name="T60" fmla="*/ 98 w 136"/>
                <a:gd name="T61" fmla="*/ 105 h 138"/>
                <a:gd name="T62" fmla="*/ 23 w 136"/>
                <a:gd name="T63" fmla="*/ 133 h 138"/>
                <a:gd name="T64" fmla="*/ 104 w 136"/>
                <a:gd name="T65" fmla="*/ 127 h 138"/>
                <a:gd name="T66" fmla="*/ 115 w 136"/>
                <a:gd name="T67" fmla="*/ 113 h 138"/>
                <a:gd name="T68" fmla="*/ 89 w 136"/>
                <a:gd name="T69" fmla="*/ 110 h 138"/>
                <a:gd name="T70" fmla="*/ 74 w 136"/>
                <a:gd name="T71" fmla="*/ 118 h 138"/>
                <a:gd name="T72" fmla="*/ 4 w 136"/>
                <a:gd name="T73" fmla="*/ 127 h 138"/>
                <a:gd name="T74" fmla="*/ 2 w 136"/>
                <a:gd name="T75" fmla="*/ 121 h 138"/>
                <a:gd name="T76" fmla="*/ 120 w 136"/>
                <a:gd name="T77" fmla="*/ 123 h 138"/>
                <a:gd name="T78" fmla="*/ 102 w 136"/>
                <a:gd name="T79" fmla="*/ 108 h 138"/>
                <a:gd name="T80" fmla="*/ 128 w 136"/>
                <a:gd name="T81" fmla="*/ 32 h 138"/>
                <a:gd name="T82" fmla="*/ 104 w 136"/>
                <a:gd name="T83" fmla="*/ 103 h 138"/>
                <a:gd name="T84" fmla="*/ 116 w 136"/>
                <a:gd name="T85" fmla="*/ 72 h 138"/>
                <a:gd name="T86" fmla="*/ 128 w 136"/>
                <a:gd name="T87" fmla="*/ 44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36" h="138">
                  <a:moveTo>
                    <a:pt x="26" y="138"/>
                  </a:moveTo>
                  <a:cubicBezTo>
                    <a:pt x="16" y="138"/>
                    <a:pt x="9" y="136"/>
                    <a:pt x="5" y="131"/>
                  </a:cubicBezTo>
                  <a:cubicBezTo>
                    <a:pt x="2" y="129"/>
                    <a:pt x="0" y="125"/>
                    <a:pt x="0" y="120"/>
                  </a:cubicBezTo>
                  <a:cubicBezTo>
                    <a:pt x="0" y="120"/>
                    <a:pt x="0" y="120"/>
                    <a:pt x="0" y="120"/>
                  </a:cubicBezTo>
                  <a:cubicBezTo>
                    <a:pt x="1" y="119"/>
                    <a:pt x="1" y="119"/>
                    <a:pt x="1" y="119"/>
                  </a:cubicBezTo>
                  <a:cubicBezTo>
                    <a:pt x="2" y="119"/>
                    <a:pt x="3" y="119"/>
                    <a:pt x="4" y="120"/>
                  </a:cubicBezTo>
                  <a:cubicBezTo>
                    <a:pt x="5" y="121"/>
                    <a:pt x="5" y="123"/>
                    <a:pt x="5" y="124"/>
                  </a:cubicBezTo>
                  <a:cubicBezTo>
                    <a:pt x="5" y="126"/>
                    <a:pt x="5" y="128"/>
                    <a:pt x="6" y="128"/>
                  </a:cubicBezTo>
                  <a:cubicBezTo>
                    <a:pt x="11" y="131"/>
                    <a:pt x="17" y="132"/>
                    <a:pt x="23" y="132"/>
                  </a:cubicBezTo>
                  <a:cubicBezTo>
                    <a:pt x="37" y="132"/>
                    <a:pt x="49" y="125"/>
                    <a:pt x="63" y="118"/>
                  </a:cubicBezTo>
                  <a:cubicBezTo>
                    <a:pt x="74" y="112"/>
                    <a:pt x="85" y="106"/>
                    <a:pt x="97" y="104"/>
                  </a:cubicBezTo>
                  <a:cubicBezTo>
                    <a:pt x="97" y="104"/>
                    <a:pt x="97" y="104"/>
                    <a:pt x="97" y="104"/>
                  </a:cubicBezTo>
                  <a:cubicBezTo>
                    <a:pt x="99" y="100"/>
                    <a:pt x="100" y="96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9" y="81"/>
                    <a:pt x="132" y="42"/>
                    <a:pt x="125" y="18"/>
                  </a:cubicBezTo>
                  <a:cubicBezTo>
                    <a:pt x="124" y="12"/>
                    <a:pt x="117" y="4"/>
                    <a:pt x="111" y="4"/>
                  </a:cubicBezTo>
                  <a:cubicBezTo>
                    <a:pt x="108" y="4"/>
                    <a:pt x="105" y="7"/>
                    <a:pt x="103" y="11"/>
                  </a:cubicBezTo>
                  <a:cubicBezTo>
                    <a:pt x="102" y="12"/>
                    <a:pt x="102" y="12"/>
                    <a:pt x="102" y="12"/>
                  </a:cubicBezTo>
                  <a:cubicBezTo>
                    <a:pt x="101" y="11"/>
                    <a:pt x="101" y="11"/>
                    <a:pt x="101" y="11"/>
                  </a:cubicBezTo>
                  <a:cubicBezTo>
                    <a:pt x="100" y="9"/>
                    <a:pt x="100" y="8"/>
                    <a:pt x="101" y="6"/>
                  </a:cubicBezTo>
                  <a:cubicBezTo>
                    <a:pt x="103" y="2"/>
                    <a:pt x="109" y="0"/>
                    <a:pt x="114" y="0"/>
                  </a:cubicBezTo>
                  <a:cubicBezTo>
                    <a:pt x="114" y="0"/>
                    <a:pt x="114" y="0"/>
                    <a:pt x="115" y="0"/>
                  </a:cubicBezTo>
                  <a:cubicBezTo>
                    <a:pt x="127" y="1"/>
                    <a:pt x="133" y="14"/>
                    <a:pt x="134" y="26"/>
                  </a:cubicBezTo>
                  <a:cubicBezTo>
                    <a:pt x="136" y="44"/>
                    <a:pt x="125" y="66"/>
                    <a:pt x="117" y="83"/>
                  </a:cubicBezTo>
                  <a:cubicBezTo>
                    <a:pt x="113" y="90"/>
                    <a:pt x="110" y="96"/>
                    <a:pt x="109" y="101"/>
                  </a:cubicBezTo>
                  <a:cubicBezTo>
                    <a:pt x="120" y="101"/>
                    <a:pt x="125" y="110"/>
                    <a:pt x="125" y="119"/>
                  </a:cubicBezTo>
                  <a:cubicBezTo>
                    <a:pt x="125" y="128"/>
                    <a:pt x="120" y="137"/>
                    <a:pt x="111" y="137"/>
                  </a:cubicBezTo>
                  <a:cubicBezTo>
                    <a:pt x="107" y="137"/>
                    <a:pt x="104" y="136"/>
                    <a:pt x="100" y="134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98" y="130"/>
                    <a:pt x="98" y="125"/>
                    <a:pt x="97" y="120"/>
                  </a:cubicBezTo>
                  <a:cubicBezTo>
                    <a:pt x="97" y="116"/>
                    <a:pt x="97" y="113"/>
                    <a:pt x="96" y="110"/>
                  </a:cubicBezTo>
                  <a:cubicBezTo>
                    <a:pt x="95" y="110"/>
                    <a:pt x="95" y="110"/>
                    <a:pt x="94" y="110"/>
                  </a:cubicBezTo>
                  <a:cubicBezTo>
                    <a:pt x="92" y="111"/>
                    <a:pt x="92" y="111"/>
                    <a:pt x="92" y="111"/>
                  </a:cubicBezTo>
                  <a:cubicBezTo>
                    <a:pt x="91" y="112"/>
                    <a:pt x="89" y="113"/>
                    <a:pt x="87" y="115"/>
                  </a:cubicBezTo>
                  <a:cubicBezTo>
                    <a:pt x="77" y="121"/>
                    <a:pt x="61" y="132"/>
                    <a:pt x="48" y="135"/>
                  </a:cubicBezTo>
                  <a:cubicBezTo>
                    <a:pt x="41" y="137"/>
                    <a:pt x="33" y="138"/>
                    <a:pt x="26" y="138"/>
                  </a:cubicBezTo>
                  <a:close/>
                  <a:moveTo>
                    <a:pt x="5" y="129"/>
                  </a:moveTo>
                  <a:cubicBezTo>
                    <a:pt x="5" y="130"/>
                    <a:pt x="5" y="130"/>
                    <a:pt x="6" y="130"/>
                  </a:cubicBezTo>
                  <a:cubicBezTo>
                    <a:pt x="10" y="134"/>
                    <a:pt x="17" y="137"/>
                    <a:pt x="26" y="137"/>
                  </a:cubicBezTo>
                  <a:cubicBezTo>
                    <a:pt x="33" y="137"/>
                    <a:pt x="41" y="135"/>
                    <a:pt x="48" y="134"/>
                  </a:cubicBezTo>
                  <a:cubicBezTo>
                    <a:pt x="61" y="130"/>
                    <a:pt x="76" y="120"/>
                    <a:pt x="86" y="114"/>
                  </a:cubicBezTo>
                  <a:cubicBezTo>
                    <a:pt x="82" y="115"/>
                    <a:pt x="78" y="117"/>
                    <a:pt x="75" y="119"/>
                  </a:cubicBezTo>
                  <a:cubicBezTo>
                    <a:pt x="66" y="124"/>
                    <a:pt x="57" y="129"/>
                    <a:pt x="48" y="129"/>
                  </a:cubicBezTo>
                  <a:cubicBezTo>
                    <a:pt x="44" y="129"/>
                    <a:pt x="44" y="129"/>
                    <a:pt x="44" y="129"/>
                  </a:cubicBezTo>
                  <a:cubicBezTo>
                    <a:pt x="48" y="128"/>
                    <a:pt x="48" y="128"/>
                    <a:pt x="48" y="128"/>
                  </a:cubicBezTo>
                  <a:cubicBezTo>
                    <a:pt x="54" y="126"/>
                    <a:pt x="59" y="123"/>
                    <a:pt x="65" y="120"/>
                  </a:cubicBezTo>
                  <a:cubicBezTo>
                    <a:pt x="75" y="114"/>
                    <a:pt x="85" y="108"/>
                    <a:pt x="96" y="108"/>
                  </a:cubicBezTo>
                  <a:cubicBezTo>
                    <a:pt x="96" y="108"/>
                    <a:pt x="96" y="108"/>
                    <a:pt x="96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9"/>
                    <a:pt x="97" y="109"/>
                    <a:pt x="97" y="109"/>
                  </a:cubicBezTo>
                  <a:cubicBezTo>
                    <a:pt x="98" y="112"/>
                    <a:pt x="99" y="116"/>
                    <a:pt x="99" y="120"/>
                  </a:cubicBezTo>
                  <a:cubicBezTo>
                    <a:pt x="99" y="124"/>
                    <a:pt x="100" y="129"/>
                    <a:pt x="101" y="132"/>
                  </a:cubicBezTo>
                  <a:cubicBezTo>
                    <a:pt x="104" y="134"/>
                    <a:pt x="108" y="135"/>
                    <a:pt x="111" y="135"/>
                  </a:cubicBezTo>
                  <a:cubicBezTo>
                    <a:pt x="118" y="135"/>
                    <a:pt x="122" y="129"/>
                    <a:pt x="123" y="123"/>
                  </a:cubicBezTo>
                  <a:cubicBezTo>
                    <a:pt x="122" y="124"/>
                    <a:pt x="121" y="125"/>
                    <a:pt x="119" y="125"/>
                  </a:cubicBezTo>
                  <a:cubicBezTo>
                    <a:pt x="118" y="125"/>
                    <a:pt x="118" y="125"/>
                    <a:pt x="118" y="125"/>
                  </a:cubicBezTo>
                  <a:cubicBezTo>
                    <a:pt x="118" y="127"/>
                    <a:pt x="117" y="128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5" y="130"/>
                    <a:pt x="114" y="130"/>
                    <a:pt x="113" y="130"/>
                  </a:cubicBezTo>
                  <a:cubicBezTo>
                    <a:pt x="113" y="130"/>
                    <a:pt x="113" y="130"/>
                    <a:pt x="113" y="130"/>
                  </a:cubicBezTo>
                  <a:cubicBezTo>
                    <a:pt x="111" y="130"/>
                    <a:pt x="109" y="130"/>
                    <a:pt x="108" y="129"/>
                  </a:cubicBezTo>
                  <a:cubicBezTo>
                    <a:pt x="106" y="129"/>
                    <a:pt x="105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0" y="122"/>
                    <a:pt x="100" y="110"/>
                    <a:pt x="104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10" y="106"/>
                    <a:pt x="114" y="108"/>
                    <a:pt x="116" y="112"/>
                  </a:cubicBezTo>
                  <a:cubicBezTo>
                    <a:pt x="118" y="116"/>
                    <a:pt x="119" y="120"/>
                    <a:pt x="118" y="124"/>
                  </a:cubicBezTo>
                  <a:cubicBezTo>
                    <a:pt x="118" y="124"/>
                    <a:pt x="118" y="124"/>
                    <a:pt x="118" y="124"/>
                  </a:cubicBezTo>
                  <a:cubicBezTo>
                    <a:pt x="121" y="119"/>
                    <a:pt x="119" y="116"/>
                    <a:pt x="117" y="112"/>
                  </a:cubicBezTo>
                  <a:cubicBezTo>
                    <a:pt x="116" y="110"/>
                    <a:pt x="115" y="109"/>
                    <a:pt x="114" y="106"/>
                  </a:cubicBezTo>
                  <a:cubicBezTo>
                    <a:pt x="114" y="105"/>
                    <a:pt x="114" y="105"/>
                    <a:pt x="114" y="105"/>
                  </a:cubicBezTo>
                  <a:cubicBezTo>
                    <a:pt x="115" y="105"/>
                    <a:pt x="115" y="105"/>
                    <a:pt x="115" y="105"/>
                  </a:cubicBezTo>
                  <a:cubicBezTo>
                    <a:pt x="117" y="106"/>
                    <a:pt x="121" y="109"/>
                    <a:pt x="123" y="113"/>
                  </a:cubicBezTo>
                  <a:cubicBezTo>
                    <a:pt x="121" y="107"/>
                    <a:pt x="116" y="102"/>
                    <a:pt x="108" y="102"/>
                  </a:cubicBezTo>
                  <a:cubicBezTo>
                    <a:pt x="107" y="102"/>
                    <a:pt x="107" y="102"/>
                    <a:pt x="107" y="102"/>
                  </a:cubicBezTo>
                  <a:cubicBezTo>
                    <a:pt x="107" y="101"/>
                    <a:pt x="107" y="101"/>
                    <a:pt x="107" y="101"/>
                  </a:cubicBezTo>
                  <a:cubicBezTo>
                    <a:pt x="108" y="97"/>
                    <a:pt x="112" y="90"/>
                    <a:pt x="115" y="82"/>
                  </a:cubicBezTo>
                  <a:cubicBezTo>
                    <a:pt x="124" y="65"/>
                    <a:pt x="134" y="44"/>
                    <a:pt x="133" y="26"/>
                  </a:cubicBezTo>
                  <a:cubicBezTo>
                    <a:pt x="131" y="15"/>
                    <a:pt x="126" y="3"/>
                    <a:pt x="115" y="2"/>
                  </a:cubicBezTo>
                  <a:cubicBezTo>
                    <a:pt x="110" y="1"/>
                    <a:pt x="104" y="4"/>
                    <a:pt x="102" y="7"/>
                  </a:cubicBezTo>
                  <a:cubicBezTo>
                    <a:pt x="102" y="7"/>
                    <a:pt x="102" y="8"/>
                    <a:pt x="102" y="9"/>
                  </a:cubicBezTo>
                  <a:cubicBezTo>
                    <a:pt x="105" y="4"/>
                    <a:pt x="109" y="3"/>
                    <a:pt x="111" y="3"/>
                  </a:cubicBezTo>
                  <a:cubicBezTo>
                    <a:pt x="118" y="3"/>
                    <a:pt x="125" y="11"/>
                    <a:pt x="127" y="18"/>
                  </a:cubicBezTo>
                  <a:cubicBezTo>
                    <a:pt x="133" y="42"/>
                    <a:pt x="110" y="81"/>
                    <a:pt x="101" y="91"/>
                  </a:cubicBezTo>
                  <a:cubicBezTo>
                    <a:pt x="102" y="96"/>
                    <a:pt x="100" y="100"/>
                    <a:pt x="99" y="104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86" y="107"/>
                    <a:pt x="75" y="113"/>
                    <a:pt x="64" y="119"/>
                  </a:cubicBezTo>
                  <a:cubicBezTo>
                    <a:pt x="51" y="126"/>
                    <a:pt x="37" y="133"/>
                    <a:pt x="23" y="133"/>
                  </a:cubicBezTo>
                  <a:cubicBezTo>
                    <a:pt x="17" y="133"/>
                    <a:pt x="11" y="132"/>
                    <a:pt x="5" y="129"/>
                  </a:cubicBezTo>
                  <a:cubicBezTo>
                    <a:pt x="5" y="129"/>
                    <a:pt x="5" y="129"/>
                    <a:pt x="5" y="129"/>
                  </a:cubicBezTo>
                  <a:close/>
                  <a:moveTo>
                    <a:pt x="104" y="127"/>
                  </a:moveTo>
                  <a:cubicBezTo>
                    <a:pt x="106" y="127"/>
                    <a:pt x="107" y="127"/>
                    <a:pt x="108" y="128"/>
                  </a:cubicBezTo>
                  <a:cubicBezTo>
                    <a:pt x="111" y="129"/>
                    <a:pt x="113" y="129"/>
                    <a:pt x="116" y="128"/>
                  </a:cubicBezTo>
                  <a:cubicBezTo>
                    <a:pt x="118" y="123"/>
                    <a:pt x="118" y="117"/>
                    <a:pt x="115" y="113"/>
                  </a:cubicBezTo>
                  <a:cubicBezTo>
                    <a:pt x="113" y="110"/>
                    <a:pt x="109" y="107"/>
                    <a:pt x="105" y="107"/>
                  </a:cubicBezTo>
                  <a:cubicBezTo>
                    <a:pt x="102" y="111"/>
                    <a:pt x="102" y="121"/>
                    <a:pt x="104" y="127"/>
                  </a:cubicBezTo>
                  <a:close/>
                  <a:moveTo>
                    <a:pt x="89" y="110"/>
                  </a:moveTo>
                  <a:cubicBezTo>
                    <a:pt x="81" y="112"/>
                    <a:pt x="73" y="117"/>
                    <a:pt x="65" y="121"/>
                  </a:cubicBezTo>
                  <a:cubicBezTo>
                    <a:pt x="61" y="123"/>
                    <a:pt x="57" y="125"/>
                    <a:pt x="53" y="127"/>
                  </a:cubicBezTo>
                  <a:cubicBezTo>
                    <a:pt x="60" y="126"/>
                    <a:pt x="67" y="122"/>
                    <a:pt x="74" y="118"/>
                  </a:cubicBezTo>
                  <a:cubicBezTo>
                    <a:pt x="79" y="115"/>
                    <a:pt x="84" y="112"/>
                    <a:pt x="89" y="110"/>
                  </a:cubicBezTo>
                  <a:close/>
                  <a:moveTo>
                    <a:pt x="2" y="121"/>
                  </a:moveTo>
                  <a:cubicBezTo>
                    <a:pt x="2" y="123"/>
                    <a:pt x="3" y="125"/>
                    <a:pt x="4" y="127"/>
                  </a:cubicBezTo>
                  <a:cubicBezTo>
                    <a:pt x="3" y="127"/>
                    <a:pt x="3" y="125"/>
                    <a:pt x="3" y="124"/>
                  </a:cubicBezTo>
                  <a:cubicBezTo>
                    <a:pt x="3" y="123"/>
                    <a:pt x="4" y="122"/>
                    <a:pt x="3" y="121"/>
                  </a:cubicBezTo>
                  <a:cubicBezTo>
                    <a:pt x="3" y="121"/>
                    <a:pt x="3" y="121"/>
                    <a:pt x="2" y="121"/>
                  </a:cubicBezTo>
                  <a:close/>
                  <a:moveTo>
                    <a:pt x="116" y="108"/>
                  </a:moveTo>
                  <a:cubicBezTo>
                    <a:pt x="117" y="109"/>
                    <a:pt x="118" y="110"/>
                    <a:pt x="118" y="111"/>
                  </a:cubicBezTo>
                  <a:cubicBezTo>
                    <a:pt x="120" y="115"/>
                    <a:pt x="122" y="118"/>
                    <a:pt x="120" y="123"/>
                  </a:cubicBezTo>
                  <a:cubicBezTo>
                    <a:pt x="122" y="122"/>
                    <a:pt x="123" y="121"/>
                    <a:pt x="123" y="119"/>
                  </a:cubicBezTo>
                  <a:cubicBezTo>
                    <a:pt x="123" y="115"/>
                    <a:pt x="119" y="110"/>
                    <a:pt x="116" y="108"/>
                  </a:cubicBezTo>
                  <a:close/>
                  <a:moveTo>
                    <a:pt x="102" y="108"/>
                  </a:moveTo>
                  <a:cubicBezTo>
                    <a:pt x="103" y="103"/>
                    <a:pt x="103" y="103"/>
                    <a:pt x="103" y="103"/>
                  </a:cubicBezTo>
                  <a:cubicBezTo>
                    <a:pt x="104" y="92"/>
                    <a:pt x="109" y="82"/>
                    <a:pt x="114" y="72"/>
                  </a:cubicBezTo>
                  <a:cubicBezTo>
                    <a:pt x="121" y="60"/>
                    <a:pt x="127" y="47"/>
                    <a:pt x="128" y="32"/>
                  </a:cubicBezTo>
                  <a:cubicBezTo>
                    <a:pt x="130" y="32"/>
                    <a:pt x="130" y="32"/>
                    <a:pt x="130" y="32"/>
                  </a:cubicBezTo>
                  <a:cubicBezTo>
                    <a:pt x="131" y="51"/>
                    <a:pt x="122" y="68"/>
                    <a:pt x="114" y="84"/>
                  </a:cubicBezTo>
                  <a:cubicBezTo>
                    <a:pt x="110" y="90"/>
                    <a:pt x="107" y="97"/>
                    <a:pt x="104" y="103"/>
                  </a:cubicBezTo>
                  <a:lnTo>
                    <a:pt x="102" y="108"/>
                  </a:lnTo>
                  <a:close/>
                  <a:moveTo>
                    <a:pt x="128" y="44"/>
                  </a:moveTo>
                  <a:cubicBezTo>
                    <a:pt x="125" y="54"/>
                    <a:pt x="120" y="63"/>
                    <a:pt x="116" y="72"/>
                  </a:cubicBezTo>
                  <a:cubicBezTo>
                    <a:pt x="111" y="81"/>
                    <a:pt x="107" y="89"/>
                    <a:pt x="105" y="97"/>
                  </a:cubicBezTo>
                  <a:cubicBezTo>
                    <a:pt x="108" y="92"/>
                    <a:pt x="110" y="88"/>
                    <a:pt x="112" y="83"/>
                  </a:cubicBezTo>
                  <a:cubicBezTo>
                    <a:pt x="119" y="71"/>
                    <a:pt x="126" y="58"/>
                    <a:pt x="128" y="4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hr-HR" dirty="0"/>
            </a:p>
          </p:txBody>
        </p:sp>
      </p:grpSp>
      <p:sp>
        <p:nvSpPr>
          <p:cNvPr id="36" name="Rezervirano mjesto za sliku 33" descr="Prazno rezervirano mjesto za dodavanje slike. Kliknite rezervirano mjesto i odaberite sliku koju želite dodati."/>
          <p:cNvSpPr>
            <a:spLocks noGrp="1" noChangeAspect="1"/>
          </p:cNvSpPr>
          <p:nvPr>
            <p:ph type="pic" sz="quarter" idx="17"/>
          </p:nvPr>
        </p:nvSpPr>
        <p:spPr>
          <a:xfrm>
            <a:off x="1265028" y="1900210"/>
            <a:ext cx="3935536" cy="2571736"/>
          </a:xfrm>
          <a:solidFill>
            <a:schemeClr val="bg2"/>
          </a:solidFill>
          <a:ln w="38100">
            <a:solidFill>
              <a:schemeClr val="bg1"/>
            </a:solidFill>
          </a:ln>
        </p:spPr>
        <p:txBody>
          <a:bodyPr rtlCol="0"/>
          <a:lstStyle>
            <a:lvl1pPr marL="0" indent="0" algn="ctr" rtl="0">
              <a:buNone/>
              <a:defRPr/>
            </a:lvl1pPr>
          </a:lstStyle>
          <a:p>
            <a:pPr rtl="0"/>
            <a:r>
              <a:rPr lang="hr-HR"/>
              <a:t>Kliknite ikonu da biste dodali  sliku</a:t>
            </a:r>
            <a:endParaRPr lang="hr-HR" dirty="0"/>
          </a:p>
        </p:txBody>
      </p:sp>
      <p:sp>
        <p:nvSpPr>
          <p:cNvPr id="39" name="Rezervirano mjesto za tekst 3"/>
          <p:cNvSpPr>
            <a:spLocks noGrp="1"/>
          </p:cNvSpPr>
          <p:nvPr>
            <p:ph type="body" sz="half" idx="2"/>
          </p:nvPr>
        </p:nvSpPr>
        <p:spPr>
          <a:xfrm>
            <a:off x="1052423" y="4935990"/>
            <a:ext cx="4368980" cy="1007610"/>
          </a:xfrm>
        </p:spPr>
        <p:txBody>
          <a:bodyPr rtlCol="0">
            <a:normAutofit/>
          </a:bodyPr>
          <a:lstStyle>
            <a:lvl1pPr marL="0" indent="0" algn="l" rtl="0">
              <a:spcBef>
                <a:spcPts val="1600"/>
              </a:spcBef>
              <a:buNone/>
              <a:defRPr sz="1600"/>
            </a:lvl1pPr>
            <a:lvl2pPr marL="457200" indent="0" algn="l" rtl="0">
              <a:buNone/>
              <a:defRPr sz="1400"/>
            </a:lvl2pPr>
            <a:lvl3pPr marL="914400" indent="0" algn="l" rtl="0">
              <a:buNone/>
              <a:defRPr sz="1200"/>
            </a:lvl3pPr>
            <a:lvl4pPr marL="1371600" indent="0" algn="l" rtl="0">
              <a:buNone/>
              <a:defRPr sz="1000"/>
            </a:lvl4pPr>
            <a:lvl5pPr marL="1828800" indent="0" algn="l" rtl="0">
              <a:buNone/>
              <a:defRPr sz="1000"/>
            </a:lvl5pPr>
            <a:lvl6pPr marL="2286000" indent="0" algn="l" rtl="0">
              <a:buNone/>
              <a:defRPr sz="1000"/>
            </a:lvl6pPr>
            <a:lvl7pPr marL="2743200" indent="0" algn="l" rtl="0">
              <a:buNone/>
              <a:defRPr sz="1000"/>
            </a:lvl7pPr>
            <a:lvl8pPr marL="3200400" indent="0" algn="l" rtl="0">
              <a:buNone/>
              <a:defRPr sz="1000"/>
            </a:lvl8pPr>
            <a:lvl9pPr marL="3657600" indent="0" algn="l" rtl="0">
              <a:buNone/>
              <a:defRPr sz="1000"/>
            </a:lvl9pPr>
          </a:lstStyle>
          <a:p>
            <a:pPr lvl="0" rtl="0"/>
            <a:r>
              <a:rPr lang="hr-HR"/>
              <a:t>Uredite stilove teksta matrice</a:t>
            </a:r>
          </a:p>
        </p:txBody>
      </p:sp>
      <p:grpSp>
        <p:nvGrpSpPr>
          <p:cNvPr id="22" name="Grupa 21"/>
          <p:cNvGrpSpPr/>
          <p:nvPr/>
        </p:nvGrpSpPr>
        <p:grpSpPr>
          <a:xfrm>
            <a:off x="6763111" y="1733550"/>
            <a:ext cx="4360503" cy="3050038"/>
            <a:chOff x="895350" y="3313113"/>
            <a:chExt cx="3613151" cy="2790825"/>
          </a:xfrm>
          <a:solidFill>
            <a:schemeClr val="tx1">
              <a:lumMod val="50000"/>
            </a:schemeClr>
          </a:solidFill>
        </p:grpSpPr>
        <p:sp>
          <p:nvSpPr>
            <p:cNvPr id="23" name="Prostoručni oblik 41"/>
            <p:cNvSpPr>
              <a:spLocks/>
            </p:cNvSpPr>
            <p:nvPr/>
          </p:nvSpPr>
          <p:spPr bwMode="auto">
            <a:xfrm>
              <a:off x="963613" y="3725863"/>
              <a:ext cx="11113" cy="1952625"/>
            </a:xfrm>
            <a:custGeom>
              <a:avLst/>
              <a:gdLst>
                <a:gd name="T0" fmla="*/ 3 w 5"/>
                <a:gd name="T1" fmla="*/ 0 h 868"/>
                <a:gd name="T2" fmla="*/ 4 w 5"/>
                <a:gd name="T3" fmla="*/ 217 h 868"/>
                <a:gd name="T4" fmla="*/ 3 w 5"/>
                <a:gd name="T5" fmla="*/ 326 h 868"/>
                <a:gd name="T6" fmla="*/ 4 w 5"/>
                <a:gd name="T7" fmla="*/ 434 h 868"/>
                <a:gd name="T8" fmla="*/ 4 w 5"/>
                <a:gd name="T9" fmla="*/ 651 h 868"/>
                <a:gd name="T10" fmla="*/ 4 w 5"/>
                <a:gd name="T11" fmla="*/ 760 h 868"/>
                <a:gd name="T12" fmla="*/ 3 w 5"/>
                <a:gd name="T13" fmla="*/ 868 h 868"/>
                <a:gd name="T14" fmla="*/ 2 w 5"/>
                <a:gd name="T15" fmla="*/ 868 h 868"/>
                <a:gd name="T16" fmla="*/ 1 w 5"/>
                <a:gd name="T17" fmla="*/ 760 h 868"/>
                <a:gd name="T18" fmla="*/ 0 w 5"/>
                <a:gd name="T19" fmla="*/ 651 h 868"/>
                <a:gd name="T20" fmla="*/ 1 w 5"/>
                <a:gd name="T21" fmla="*/ 434 h 868"/>
                <a:gd name="T22" fmla="*/ 2 w 5"/>
                <a:gd name="T23" fmla="*/ 326 h 868"/>
                <a:gd name="T24" fmla="*/ 1 w 5"/>
                <a:gd name="T25" fmla="*/ 217 h 868"/>
                <a:gd name="T26" fmla="*/ 2 w 5"/>
                <a:gd name="T27" fmla="*/ 0 h 868"/>
                <a:gd name="T28" fmla="*/ 3 w 5"/>
                <a:gd name="T29" fmla="*/ 0 h 8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" h="868">
                  <a:moveTo>
                    <a:pt x="3" y="0"/>
                  </a:moveTo>
                  <a:cubicBezTo>
                    <a:pt x="4" y="73"/>
                    <a:pt x="4" y="145"/>
                    <a:pt x="4" y="217"/>
                  </a:cubicBezTo>
                  <a:cubicBezTo>
                    <a:pt x="4" y="253"/>
                    <a:pt x="3" y="290"/>
                    <a:pt x="3" y="326"/>
                  </a:cubicBezTo>
                  <a:cubicBezTo>
                    <a:pt x="3" y="362"/>
                    <a:pt x="3" y="398"/>
                    <a:pt x="4" y="434"/>
                  </a:cubicBezTo>
                  <a:cubicBezTo>
                    <a:pt x="4" y="507"/>
                    <a:pt x="5" y="579"/>
                    <a:pt x="4" y="651"/>
                  </a:cubicBezTo>
                  <a:cubicBezTo>
                    <a:pt x="5" y="687"/>
                    <a:pt x="4" y="724"/>
                    <a:pt x="4" y="760"/>
                  </a:cubicBezTo>
                  <a:cubicBezTo>
                    <a:pt x="4" y="796"/>
                    <a:pt x="3" y="832"/>
                    <a:pt x="3" y="868"/>
                  </a:cubicBezTo>
                  <a:cubicBezTo>
                    <a:pt x="2" y="868"/>
                    <a:pt x="2" y="868"/>
                    <a:pt x="2" y="868"/>
                  </a:cubicBezTo>
                  <a:cubicBezTo>
                    <a:pt x="2" y="832"/>
                    <a:pt x="1" y="796"/>
                    <a:pt x="1" y="760"/>
                  </a:cubicBezTo>
                  <a:cubicBezTo>
                    <a:pt x="1" y="724"/>
                    <a:pt x="0" y="687"/>
                    <a:pt x="0" y="651"/>
                  </a:cubicBezTo>
                  <a:cubicBezTo>
                    <a:pt x="0" y="579"/>
                    <a:pt x="1" y="507"/>
                    <a:pt x="1" y="434"/>
                  </a:cubicBezTo>
                  <a:cubicBezTo>
                    <a:pt x="2" y="398"/>
                    <a:pt x="2" y="362"/>
                    <a:pt x="2" y="326"/>
                  </a:cubicBezTo>
                  <a:cubicBezTo>
                    <a:pt x="2" y="290"/>
                    <a:pt x="1" y="253"/>
                    <a:pt x="1" y="217"/>
                  </a:cubicBezTo>
                  <a:cubicBezTo>
                    <a:pt x="0" y="145"/>
                    <a:pt x="1" y="73"/>
                    <a:pt x="2" y="0"/>
                  </a:cubicBezTo>
                  <a:lnTo>
                    <a:pt x="3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hr-HR" dirty="0"/>
            </a:p>
          </p:txBody>
        </p:sp>
        <p:sp>
          <p:nvSpPr>
            <p:cNvPr id="24" name="Prostoručni oblik 42"/>
            <p:cNvSpPr>
              <a:spLocks/>
            </p:cNvSpPr>
            <p:nvPr/>
          </p:nvSpPr>
          <p:spPr bwMode="auto">
            <a:xfrm>
              <a:off x="1350963" y="6038850"/>
              <a:ext cx="2736850" cy="11113"/>
            </a:xfrm>
            <a:custGeom>
              <a:avLst/>
              <a:gdLst>
                <a:gd name="T0" fmla="*/ 0 w 1216"/>
                <a:gd name="T1" fmla="*/ 2 h 5"/>
                <a:gd name="T2" fmla="*/ 304 w 1216"/>
                <a:gd name="T3" fmla="*/ 1 h 5"/>
                <a:gd name="T4" fmla="*/ 456 w 1216"/>
                <a:gd name="T5" fmla="*/ 2 h 5"/>
                <a:gd name="T6" fmla="*/ 608 w 1216"/>
                <a:gd name="T7" fmla="*/ 1 h 5"/>
                <a:gd name="T8" fmla="*/ 912 w 1216"/>
                <a:gd name="T9" fmla="*/ 0 h 5"/>
                <a:gd name="T10" fmla="*/ 1064 w 1216"/>
                <a:gd name="T11" fmla="*/ 1 h 5"/>
                <a:gd name="T12" fmla="*/ 1216 w 1216"/>
                <a:gd name="T13" fmla="*/ 2 h 5"/>
                <a:gd name="T14" fmla="*/ 1216 w 1216"/>
                <a:gd name="T15" fmla="*/ 2 h 5"/>
                <a:gd name="T16" fmla="*/ 1064 w 1216"/>
                <a:gd name="T17" fmla="*/ 4 h 5"/>
                <a:gd name="T18" fmla="*/ 912 w 1216"/>
                <a:gd name="T19" fmla="*/ 4 h 5"/>
                <a:gd name="T20" fmla="*/ 608 w 1216"/>
                <a:gd name="T21" fmla="*/ 3 h 5"/>
                <a:gd name="T22" fmla="*/ 456 w 1216"/>
                <a:gd name="T23" fmla="*/ 3 h 5"/>
                <a:gd name="T24" fmla="*/ 304 w 1216"/>
                <a:gd name="T25" fmla="*/ 4 h 5"/>
                <a:gd name="T26" fmla="*/ 0 w 1216"/>
                <a:gd name="T27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216" h="5">
                  <a:moveTo>
                    <a:pt x="0" y="2"/>
                  </a:moveTo>
                  <a:cubicBezTo>
                    <a:pt x="101" y="1"/>
                    <a:pt x="202" y="0"/>
                    <a:pt x="304" y="1"/>
                  </a:cubicBezTo>
                  <a:cubicBezTo>
                    <a:pt x="354" y="1"/>
                    <a:pt x="405" y="2"/>
                    <a:pt x="456" y="2"/>
                  </a:cubicBezTo>
                  <a:cubicBezTo>
                    <a:pt x="506" y="2"/>
                    <a:pt x="557" y="1"/>
                    <a:pt x="608" y="1"/>
                  </a:cubicBezTo>
                  <a:cubicBezTo>
                    <a:pt x="709" y="1"/>
                    <a:pt x="810" y="0"/>
                    <a:pt x="912" y="0"/>
                  </a:cubicBezTo>
                  <a:cubicBezTo>
                    <a:pt x="962" y="0"/>
                    <a:pt x="1013" y="1"/>
                    <a:pt x="1064" y="1"/>
                  </a:cubicBezTo>
                  <a:cubicBezTo>
                    <a:pt x="1114" y="1"/>
                    <a:pt x="1165" y="1"/>
                    <a:pt x="1216" y="2"/>
                  </a:cubicBezTo>
                  <a:cubicBezTo>
                    <a:pt x="1216" y="2"/>
                    <a:pt x="1216" y="2"/>
                    <a:pt x="1216" y="2"/>
                  </a:cubicBezTo>
                  <a:cubicBezTo>
                    <a:pt x="1165" y="3"/>
                    <a:pt x="1114" y="3"/>
                    <a:pt x="1064" y="4"/>
                  </a:cubicBezTo>
                  <a:cubicBezTo>
                    <a:pt x="1013" y="4"/>
                    <a:pt x="962" y="4"/>
                    <a:pt x="912" y="4"/>
                  </a:cubicBezTo>
                  <a:cubicBezTo>
                    <a:pt x="810" y="5"/>
                    <a:pt x="709" y="4"/>
                    <a:pt x="608" y="3"/>
                  </a:cubicBezTo>
                  <a:cubicBezTo>
                    <a:pt x="557" y="3"/>
                    <a:pt x="506" y="3"/>
                    <a:pt x="456" y="3"/>
                  </a:cubicBezTo>
                  <a:cubicBezTo>
                    <a:pt x="405" y="3"/>
                    <a:pt x="354" y="4"/>
                    <a:pt x="304" y="4"/>
                  </a:cubicBezTo>
                  <a:cubicBezTo>
                    <a:pt x="202" y="4"/>
                    <a:pt x="101" y="4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hr-HR" dirty="0"/>
            </a:p>
          </p:txBody>
        </p:sp>
        <p:sp>
          <p:nvSpPr>
            <p:cNvPr id="25" name="Prostoručni oblik 43"/>
            <p:cNvSpPr>
              <a:spLocks/>
            </p:cNvSpPr>
            <p:nvPr/>
          </p:nvSpPr>
          <p:spPr bwMode="auto">
            <a:xfrm>
              <a:off x="1330325" y="3378200"/>
              <a:ext cx="2743200" cy="11113"/>
            </a:xfrm>
            <a:custGeom>
              <a:avLst/>
              <a:gdLst>
                <a:gd name="T0" fmla="*/ 0 w 1219"/>
                <a:gd name="T1" fmla="*/ 2 h 5"/>
                <a:gd name="T2" fmla="*/ 304 w 1219"/>
                <a:gd name="T3" fmla="*/ 1 h 5"/>
                <a:gd name="T4" fmla="*/ 457 w 1219"/>
                <a:gd name="T5" fmla="*/ 2 h 5"/>
                <a:gd name="T6" fmla="*/ 609 w 1219"/>
                <a:gd name="T7" fmla="*/ 1 h 5"/>
                <a:gd name="T8" fmla="*/ 914 w 1219"/>
                <a:gd name="T9" fmla="*/ 0 h 5"/>
                <a:gd name="T10" fmla="*/ 1067 w 1219"/>
                <a:gd name="T11" fmla="*/ 1 h 5"/>
                <a:gd name="T12" fmla="*/ 1219 w 1219"/>
                <a:gd name="T13" fmla="*/ 2 h 5"/>
                <a:gd name="T14" fmla="*/ 1219 w 1219"/>
                <a:gd name="T15" fmla="*/ 3 h 5"/>
                <a:gd name="T16" fmla="*/ 1067 w 1219"/>
                <a:gd name="T17" fmla="*/ 4 h 5"/>
                <a:gd name="T18" fmla="*/ 914 w 1219"/>
                <a:gd name="T19" fmla="*/ 4 h 5"/>
                <a:gd name="T20" fmla="*/ 609 w 1219"/>
                <a:gd name="T21" fmla="*/ 3 h 5"/>
                <a:gd name="T22" fmla="*/ 457 w 1219"/>
                <a:gd name="T23" fmla="*/ 3 h 5"/>
                <a:gd name="T24" fmla="*/ 304 w 1219"/>
                <a:gd name="T25" fmla="*/ 4 h 5"/>
                <a:gd name="T26" fmla="*/ 0 w 1219"/>
                <a:gd name="T27" fmla="*/ 3 h 5"/>
                <a:gd name="T28" fmla="*/ 0 w 1219"/>
                <a:gd name="T29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219" h="5">
                  <a:moveTo>
                    <a:pt x="0" y="2"/>
                  </a:moveTo>
                  <a:cubicBezTo>
                    <a:pt x="101" y="1"/>
                    <a:pt x="203" y="0"/>
                    <a:pt x="304" y="1"/>
                  </a:cubicBezTo>
                  <a:cubicBezTo>
                    <a:pt x="355" y="1"/>
                    <a:pt x="406" y="2"/>
                    <a:pt x="457" y="2"/>
                  </a:cubicBezTo>
                  <a:cubicBezTo>
                    <a:pt x="508" y="2"/>
                    <a:pt x="559" y="1"/>
                    <a:pt x="609" y="1"/>
                  </a:cubicBezTo>
                  <a:cubicBezTo>
                    <a:pt x="711" y="1"/>
                    <a:pt x="813" y="0"/>
                    <a:pt x="914" y="0"/>
                  </a:cubicBezTo>
                  <a:cubicBezTo>
                    <a:pt x="965" y="0"/>
                    <a:pt x="1016" y="1"/>
                    <a:pt x="1067" y="1"/>
                  </a:cubicBezTo>
                  <a:cubicBezTo>
                    <a:pt x="1117" y="1"/>
                    <a:pt x="1168" y="1"/>
                    <a:pt x="1219" y="2"/>
                  </a:cubicBezTo>
                  <a:cubicBezTo>
                    <a:pt x="1219" y="3"/>
                    <a:pt x="1219" y="3"/>
                    <a:pt x="1219" y="3"/>
                  </a:cubicBezTo>
                  <a:cubicBezTo>
                    <a:pt x="1168" y="3"/>
                    <a:pt x="1117" y="4"/>
                    <a:pt x="1067" y="4"/>
                  </a:cubicBezTo>
                  <a:cubicBezTo>
                    <a:pt x="1016" y="4"/>
                    <a:pt x="965" y="4"/>
                    <a:pt x="914" y="4"/>
                  </a:cubicBezTo>
                  <a:cubicBezTo>
                    <a:pt x="813" y="5"/>
                    <a:pt x="711" y="4"/>
                    <a:pt x="609" y="3"/>
                  </a:cubicBezTo>
                  <a:cubicBezTo>
                    <a:pt x="559" y="3"/>
                    <a:pt x="508" y="3"/>
                    <a:pt x="457" y="3"/>
                  </a:cubicBezTo>
                  <a:cubicBezTo>
                    <a:pt x="406" y="3"/>
                    <a:pt x="355" y="4"/>
                    <a:pt x="304" y="4"/>
                  </a:cubicBezTo>
                  <a:cubicBezTo>
                    <a:pt x="203" y="4"/>
                    <a:pt x="101" y="4"/>
                    <a:pt x="0" y="3"/>
                  </a:cubicBezTo>
                  <a:lnTo>
                    <a:pt x="0" y="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hr-HR" dirty="0"/>
            </a:p>
          </p:txBody>
        </p:sp>
        <p:sp>
          <p:nvSpPr>
            <p:cNvPr id="26" name="Prostoručni oblik 44"/>
            <p:cNvSpPr>
              <a:spLocks/>
            </p:cNvSpPr>
            <p:nvPr/>
          </p:nvSpPr>
          <p:spPr bwMode="auto">
            <a:xfrm>
              <a:off x="4443413" y="3759200"/>
              <a:ext cx="9525" cy="1919288"/>
            </a:xfrm>
            <a:custGeom>
              <a:avLst/>
              <a:gdLst>
                <a:gd name="T0" fmla="*/ 2 w 4"/>
                <a:gd name="T1" fmla="*/ 853 h 853"/>
                <a:gd name="T2" fmla="*/ 0 w 4"/>
                <a:gd name="T3" fmla="*/ 640 h 853"/>
                <a:gd name="T4" fmla="*/ 1 w 4"/>
                <a:gd name="T5" fmla="*/ 533 h 853"/>
                <a:gd name="T6" fmla="*/ 1 w 4"/>
                <a:gd name="T7" fmla="*/ 427 h 853"/>
                <a:gd name="T8" fmla="*/ 0 w 4"/>
                <a:gd name="T9" fmla="*/ 213 h 853"/>
                <a:gd name="T10" fmla="*/ 0 w 4"/>
                <a:gd name="T11" fmla="*/ 107 h 853"/>
                <a:gd name="T12" fmla="*/ 2 w 4"/>
                <a:gd name="T13" fmla="*/ 0 h 853"/>
                <a:gd name="T14" fmla="*/ 2 w 4"/>
                <a:gd name="T15" fmla="*/ 0 h 853"/>
                <a:gd name="T16" fmla="*/ 3 w 4"/>
                <a:gd name="T17" fmla="*/ 107 h 853"/>
                <a:gd name="T18" fmla="*/ 4 w 4"/>
                <a:gd name="T19" fmla="*/ 213 h 853"/>
                <a:gd name="T20" fmla="*/ 3 w 4"/>
                <a:gd name="T21" fmla="*/ 427 h 853"/>
                <a:gd name="T22" fmla="*/ 2 w 4"/>
                <a:gd name="T23" fmla="*/ 533 h 853"/>
                <a:gd name="T24" fmla="*/ 3 w 4"/>
                <a:gd name="T25" fmla="*/ 640 h 853"/>
                <a:gd name="T26" fmla="*/ 2 w 4"/>
                <a:gd name="T27" fmla="*/ 853 h 8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" h="853">
                  <a:moveTo>
                    <a:pt x="2" y="853"/>
                  </a:moveTo>
                  <a:cubicBezTo>
                    <a:pt x="0" y="782"/>
                    <a:pt x="0" y="711"/>
                    <a:pt x="0" y="640"/>
                  </a:cubicBezTo>
                  <a:cubicBezTo>
                    <a:pt x="0" y="604"/>
                    <a:pt x="1" y="569"/>
                    <a:pt x="1" y="533"/>
                  </a:cubicBezTo>
                  <a:cubicBezTo>
                    <a:pt x="1" y="498"/>
                    <a:pt x="1" y="462"/>
                    <a:pt x="1" y="427"/>
                  </a:cubicBezTo>
                  <a:cubicBezTo>
                    <a:pt x="0" y="356"/>
                    <a:pt x="0" y="284"/>
                    <a:pt x="0" y="213"/>
                  </a:cubicBezTo>
                  <a:cubicBezTo>
                    <a:pt x="0" y="178"/>
                    <a:pt x="0" y="142"/>
                    <a:pt x="0" y="107"/>
                  </a:cubicBezTo>
                  <a:cubicBezTo>
                    <a:pt x="1" y="71"/>
                    <a:pt x="1" y="36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3" y="36"/>
                    <a:pt x="3" y="71"/>
                    <a:pt x="3" y="107"/>
                  </a:cubicBezTo>
                  <a:cubicBezTo>
                    <a:pt x="4" y="142"/>
                    <a:pt x="4" y="178"/>
                    <a:pt x="4" y="213"/>
                  </a:cubicBezTo>
                  <a:cubicBezTo>
                    <a:pt x="4" y="284"/>
                    <a:pt x="3" y="356"/>
                    <a:pt x="3" y="427"/>
                  </a:cubicBezTo>
                  <a:cubicBezTo>
                    <a:pt x="3" y="462"/>
                    <a:pt x="2" y="498"/>
                    <a:pt x="2" y="533"/>
                  </a:cubicBezTo>
                  <a:cubicBezTo>
                    <a:pt x="3" y="569"/>
                    <a:pt x="3" y="604"/>
                    <a:pt x="3" y="640"/>
                  </a:cubicBezTo>
                  <a:cubicBezTo>
                    <a:pt x="4" y="711"/>
                    <a:pt x="3" y="782"/>
                    <a:pt x="2" y="85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hr-HR" dirty="0"/>
            </a:p>
          </p:txBody>
        </p:sp>
        <p:sp>
          <p:nvSpPr>
            <p:cNvPr id="27" name="Prostoručni oblik 45"/>
            <p:cNvSpPr>
              <a:spLocks noEditPoints="1"/>
            </p:cNvSpPr>
            <p:nvPr/>
          </p:nvSpPr>
          <p:spPr bwMode="auto">
            <a:xfrm>
              <a:off x="903288" y="5772150"/>
              <a:ext cx="341313" cy="331788"/>
            </a:xfrm>
            <a:custGeom>
              <a:avLst/>
              <a:gdLst>
                <a:gd name="T0" fmla="*/ 127 w 152"/>
                <a:gd name="T1" fmla="*/ 122 h 148"/>
                <a:gd name="T2" fmla="*/ 84 w 152"/>
                <a:gd name="T3" fmla="*/ 134 h 148"/>
                <a:gd name="T4" fmla="*/ 112 w 152"/>
                <a:gd name="T5" fmla="*/ 131 h 148"/>
                <a:gd name="T6" fmla="*/ 48 w 152"/>
                <a:gd name="T7" fmla="*/ 142 h 148"/>
                <a:gd name="T8" fmla="*/ 4 w 152"/>
                <a:gd name="T9" fmla="*/ 95 h 148"/>
                <a:gd name="T10" fmla="*/ 20 w 152"/>
                <a:gd name="T11" fmla="*/ 61 h 148"/>
                <a:gd name="T12" fmla="*/ 26 w 152"/>
                <a:gd name="T13" fmla="*/ 58 h 148"/>
                <a:gd name="T14" fmla="*/ 31 w 152"/>
                <a:gd name="T15" fmla="*/ 23 h 148"/>
                <a:gd name="T16" fmla="*/ 19 w 152"/>
                <a:gd name="T17" fmla="*/ 0 h 148"/>
                <a:gd name="T18" fmla="*/ 33 w 152"/>
                <a:gd name="T19" fmla="*/ 57 h 148"/>
                <a:gd name="T20" fmla="*/ 41 w 152"/>
                <a:gd name="T21" fmla="*/ 63 h 148"/>
                <a:gd name="T22" fmla="*/ 36 w 152"/>
                <a:gd name="T23" fmla="*/ 80 h 148"/>
                <a:gd name="T24" fmla="*/ 26 w 152"/>
                <a:gd name="T25" fmla="*/ 67 h 148"/>
                <a:gd name="T26" fmla="*/ 64 w 152"/>
                <a:gd name="T27" fmla="*/ 132 h 148"/>
                <a:gd name="T28" fmla="*/ 84 w 152"/>
                <a:gd name="T29" fmla="*/ 112 h 148"/>
                <a:gd name="T30" fmla="*/ 77 w 152"/>
                <a:gd name="T31" fmla="*/ 131 h 148"/>
                <a:gd name="T32" fmla="*/ 152 w 152"/>
                <a:gd name="T33" fmla="*/ 129 h 148"/>
                <a:gd name="T34" fmla="*/ 114 w 152"/>
                <a:gd name="T35" fmla="*/ 131 h 148"/>
                <a:gd name="T36" fmla="*/ 127 w 152"/>
                <a:gd name="T37" fmla="*/ 122 h 148"/>
                <a:gd name="T38" fmla="*/ 74 w 152"/>
                <a:gd name="T39" fmla="*/ 128 h 148"/>
                <a:gd name="T40" fmla="*/ 68 w 152"/>
                <a:gd name="T41" fmla="*/ 112 h 148"/>
                <a:gd name="T42" fmla="*/ 66 w 152"/>
                <a:gd name="T43" fmla="*/ 117 h 148"/>
                <a:gd name="T44" fmla="*/ 66 w 152"/>
                <a:gd name="T45" fmla="*/ 125 h 148"/>
                <a:gd name="T46" fmla="*/ 73 w 152"/>
                <a:gd name="T47" fmla="*/ 128 h 148"/>
                <a:gd name="T48" fmla="*/ 74 w 152"/>
                <a:gd name="T49" fmla="*/ 114 h 148"/>
                <a:gd name="T50" fmla="*/ 74 w 152"/>
                <a:gd name="T51" fmla="*/ 128 h 148"/>
                <a:gd name="T52" fmla="*/ 9 w 152"/>
                <a:gd name="T53" fmla="*/ 88 h 148"/>
                <a:gd name="T54" fmla="*/ 56 w 152"/>
                <a:gd name="T55" fmla="*/ 135 h 148"/>
                <a:gd name="T56" fmla="*/ 9 w 152"/>
                <a:gd name="T57" fmla="*/ 88 h 148"/>
                <a:gd name="T58" fmla="*/ 37 w 152"/>
                <a:gd name="T59" fmla="*/ 61 h 148"/>
                <a:gd name="T60" fmla="*/ 31 w 152"/>
                <a:gd name="T61" fmla="*/ 77 h 148"/>
                <a:gd name="T62" fmla="*/ 37 w 152"/>
                <a:gd name="T63" fmla="*/ 61 h 148"/>
                <a:gd name="T64" fmla="*/ 30 w 152"/>
                <a:gd name="T65" fmla="*/ 57 h 148"/>
                <a:gd name="T66" fmla="*/ 33 w 152"/>
                <a:gd name="T67" fmla="*/ 31 h 148"/>
                <a:gd name="T68" fmla="*/ 30 w 152"/>
                <a:gd name="T69" fmla="*/ 57 h 148"/>
                <a:gd name="T70" fmla="*/ 30 w 152"/>
                <a:gd name="T71" fmla="*/ 61 h 148"/>
                <a:gd name="T72" fmla="*/ 30 w 152"/>
                <a:gd name="T73" fmla="*/ 74 h 148"/>
                <a:gd name="T74" fmla="*/ 30 w 152"/>
                <a:gd name="T75" fmla="*/ 61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52" h="148">
                  <a:moveTo>
                    <a:pt x="127" y="122"/>
                  </a:moveTo>
                  <a:cubicBezTo>
                    <a:pt x="115" y="118"/>
                    <a:pt x="99" y="137"/>
                    <a:pt x="84" y="134"/>
                  </a:cubicBezTo>
                  <a:cubicBezTo>
                    <a:pt x="92" y="142"/>
                    <a:pt x="106" y="130"/>
                    <a:pt x="112" y="131"/>
                  </a:cubicBezTo>
                  <a:cubicBezTo>
                    <a:pt x="95" y="147"/>
                    <a:pt x="66" y="127"/>
                    <a:pt x="48" y="142"/>
                  </a:cubicBezTo>
                  <a:cubicBezTo>
                    <a:pt x="19" y="142"/>
                    <a:pt x="1" y="123"/>
                    <a:pt x="4" y="95"/>
                  </a:cubicBezTo>
                  <a:cubicBezTo>
                    <a:pt x="6" y="82"/>
                    <a:pt x="19" y="74"/>
                    <a:pt x="20" y="61"/>
                  </a:cubicBezTo>
                  <a:cubicBezTo>
                    <a:pt x="23" y="58"/>
                    <a:pt x="22" y="60"/>
                    <a:pt x="26" y="58"/>
                  </a:cubicBezTo>
                  <a:cubicBezTo>
                    <a:pt x="25" y="45"/>
                    <a:pt x="33" y="34"/>
                    <a:pt x="31" y="23"/>
                  </a:cubicBezTo>
                  <a:cubicBezTo>
                    <a:pt x="30" y="12"/>
                    <a:pt x="19" y="8"/>
                    <a:pt x="19" y="0"/>
                  </a:cubicBezTo>
                  <a:cubicBezTo>
                    <a:pt x="36" y="7"/>
                    <a:pt x="41" y="36"/>
                    <a:pt x="33" y="57"/>
                  </a:cubicBezTo>
                  <a:cubicBezTo>
                    <a:pt x="34" y="60"/>
                    <a:pt x="40" y="59"/>
                    <a:pt x="41" y="63"/>
                  </a:cubicBezTo>
                  <a:cubicBezTo>
                    <a:pt x="43" y="69"/>
                    <a:pt x="40" y="75"/>
                    <a:pt x="36" y="80"/>
                  </a:cubicBezTo>
                  <a:cubicBezTo>
                    <a:pt x="27" y="79"/>
                    <a:pt x="20" y="74"/>
                    <a:pt x="26" y="67"/>
                  </a:cubicBezTo>
                  <a:cubicBezTo>
                    <a:pt x="1" y="88"/>
                    <a:pt x="14" y="148"/>
                    <a:pt x="64" y="132"/>
                  </a:cubicBezTo>
                  <a:cubicBezTo>
                    <a:pt x="54" y="118"/>
                    <a:pt x="73" y="97"/>
                    <a:pt x="84" y="112"/>
                  </a:cubicBezTo>
                  <a:cubicBezTo>
                    <a:pt x="86" y="123"/>
                    <a:pt x="81" y="126"/>
                    <a:pt x="77" y="131"/>
                  </a:cubicBezTo>
                  <a:cubicBezTo>
                    <a:pt x="101" y="137"/>
                    <a:pt x="133" y="102"/>
                    <a:pt x="152" y="129"/>
                  </a:cubicBezTo>
                  <a:cubicBezTo>
                    <a:pt x="143" y="117"/>
                    <a:pt x="124" y="124"/>
                    <a:pt x="114" y="131"/>
                  </a:cubicBezTo>
                  <a:cubicBezTo>
                    <a:pt x="116" y="126"/>
                    <a:pt x="123" y="126"/>
                    <a:pt x="127" y="122"/>
                  </a:cubicBezTo>
                  <a:close/>
                  <a:moveTo>
                    <a:pt x="74" y="128"/>
                  </a:moveTo>
                  <a:cubicBezTo>
                    <a:pt x="91" y="127"/>
                    <a:pt x="78" y="98"/>
                    <a:pt x="68" y="112"/>
                  </a:cubicBezTo>
                  <a:cubicBezTo>
                    <a:pt x="75" y="112"/>
                    <a:pt x="69" y="117"/>
                    <a:pt x="66" y="117"/>
                  </a:cubicBezTo>
                  <a:cubicBezTo>
                    <a:pt x="66" y="119"/>
                    <a:pt x="66" y="122"/>
                    <a:pt x="66" y="125"/>
                  </a:cubicBezTo>
                  <a:cubicBezTo>
                    <a:pt x="68" y="126"/>
                    <a:pt x="69" y="128"/>
                    <a:pt x="73" y="128"/>
                  </a:cubicBezTo>
                  <a:cubicBezTo>
                    <a:pt x="75" y="124"/>
                    <a:pt x="80" y="117"/>
                    <a:pt x="74" y="114"/>
                  </a:cubicBezTo>
                  <a:cubicBezTo>
                    <a:pt x="84" y="115"/>
                    <a:pt x="78" y="125"/>
                    <a:pt x="74" y="128"/>
                  </a:cubicBezTo>
                  <a:close/>
                  <a:moveTo>
                    <a:pt x="9" y="88"/>
                  </a:moveTo>
                  <a:cubicBezTo>
                    <a:pt x="0" y="121"/>
                    <a:pt x="28" y="148"/>
                    <a:pt x="56" y="135"/>
                  </a:cubicBezTo>
                  <a:cubicBezTo>
                    <a:pt x="20" y="145"/>
                    <a:pt x="13" y="115"/>
                    <a:pt x="9" y="88"/>
                  </a:cubicBezTo>
                  <a:close/>
                  <a:moveTo>
                    <a:pt x="37" y="61"/>
                  </a:moveTo>
                  <a:cubicBezTo>
                    <a:pt x="38" y="69"/>
                    <a:pt x="34" y="72"/>
                    <a:pt x="31" y="77"/>
                  </a:cubicBezTo>
                  <a:cubicBezTo>
                    <a:pt x="40" y="78"/>
                    <a:pt x="42" y="66"/>
                    <a:pt x="37" y="61"/>
                  </a:cubicBezTo>
                  <a:close/>
                  <a:moveTo>
                    <a:pt x="30" y="57"/>
                  </a:moveTo>
                  <a:cubicBezTo>
                    <a:pt x="30" y="49"/>
                    <a:pt x="38" y="40"/>
                    <a:pt x="33" y="31"/>
                  </a:cubicBezTo>
                  <a:cubicBezTo>
                    <a:pt x="34" y="41"/>
                    <a:pt x="26" y="49"/>
                    <a:pt x="30" y="57"/>
                  </a:cubicBezTo>
                  <a:close/>
                  <a:moveTo>
                    <a:pt x="30" y="61"/>
                  </a:moveTo>
                  <a:cubicBezTo>
                    <a:pt x="28" y="63"/>
                    <a:pt x="27" y="72"/>
                    <a:pt x="30" y="74"/>
                  </a:cubicBezTo>
                  <a:cubicBezTo>
                    <a:pt x="33" y="70"/>
                    <a:pt x="36" y="63"/>
                    <a:pt x="30" y="6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hr-HR" dirty="0"/>
            </a:p>
          </p:txBody>
        </p:sp>
        <p:sp>
          <p:nvSpPr>
            <p:cNvPr id="28" name="Prostoručni oblik 46"/>
            <p:cNvSpPr>
              <a:spLocks noEditPoints="1"/>
            </p:cNvSpPr>
            <p:nvPr/>
          </p:nvSpPr>
          <p:spPr bwMode="auto">
            <a:xfrm>
              <a:off x="906463" y="5768975"/>
              <a:ext cx="341313" cy="323850"/>
            </a:xfrm>
            <a:custGeom>
              <a:avLst/>
              <a:gdLst>
                <a:gd name="T0" fmla="*/ 2 w 151"/>
                <a:gd name="T1" fmla="*/ 96 h 144"/>
                <a:gd name="T2" fmla="*/ 21 w 151"/>
                <a:gd name="T3" fmla="*/ 59 h 144"/>
                <a:gd name="T4" fmla="*/ 22 w 151"/>
                <a:gd name="T5" fmla="*/ 12 h 144"/>
                <a:gd name="T6" fmla="*/ 32 w 151"/>
                <a:gd name="T7" fmla="*/ 58 h 144"/>
                <a:gd name="T8" fmla="*/ 34 w 151"/>
                <a:gd name="T9" fmla="*/ 81 h 144"/>
                <a:gd name="T10" fmla="*/ 15 w 151"/>
                <a:gd name="T11" fmla="*/ 112 h 144"/>
                <a:gd name="T12" fmla="*/ 73 w 151"/>
                <a:gd name="T13" fmla="*/ 107 h 144"/>
                <a:gd name="T14" fmla="*/ 76 w 151"/>
                <a:gd name="T15" fmla="*/ 131 h 144"/>
                <a:gd name="T16" fmla="*/ 151 w 151"/>
                <a:gd name="T17" fmla="*/ 130 h 144"/>
                <a:gd name="T18" fmla="*/ 110 w 151"/>
                <a:gd name="T19" fmla="*/ 134 h 144"/>
                <a:gd name="T20" fmla="*/ 66 w 151"/>
                <a:gd name="T21" fmla="*/ 138 h 144"/>
                <a:gd name="T22" fmla="*/ 12 w 151"/>
                <a:gd name="T23" fmla="*/ 128 h 144"/>
                <a:gd name="T24" fmla="*/ 86 w 151"/>
                <a:gd name="T25" fmla="*/ 138 h 144"/>
                <a:gd name="T26" fmla="*/ 86 w 151"/>
                <a:gd name="T27" fmla="*/ 134 h 144"/>
                <a:gd name="T28" fmla="*/ 75 w 151"/>
                <a:gd name="T29" fmla="*/ 133 h 144"/>
                <a:gd name="T30" fmla="*/ 77 w 151"/>
                <a:gd name="T31" fmla="*/ 128 h 144"/>
                <a:gd name="T32" fmla="*/ 66 w 151"/>
                <a:gd name="T33" fmla="*/ 128 h 144"/>
                <a:gd name="T34" fmla="*/ 64 w 151"/>
                <a:gd name="T35" fmla="*/ 117 h 144"/>
                <a:gd name="T36" fmla="*/ 65 w 151"/>
                <a:gd name="T37" fmla="*/ 114 h 144"/>
                <a:gd name="T38" fmla="*/ 63 w 151"/>
                <a:gd name="T39" fmla="*/ 133 h 144"/>
                <a:gd name="T40" fmla="*/ 54 w 151"/>
                <a:gd name="T41" fmla="*/ 137 h 144"/>
                <a:gd name="T42" fmla="*/ 7 w 151"/>
                <a:gd name="T43" fmla="*/ 86 h 144"/>
                <a:gd name="T44" fmla="*/ 41 w 151"/>
                <a:gd name="T45" fmla="*/ 139 h 144"/>
                <a:gd name="T46" fmla="*/ 92 w 151"/>
                <a:gd name="T47" fmla="*/ 138 h 144"/>
                <a:gd name="T48" fmla="*/ 41 w 151"/>
                <a:gd name="T49" fmla="*/ 137 h 144"/>
                <a:gd name="T50" fmla="*/ 26 w 151"/>
                <a:gd name="T51" fmla="*/ 65 h 144"/>
                <a:gd name="T52" fmla="*/ 32 w 151"/>
                <a:gd name="T53" fmla="*/ 64 h 144"/>
                <a:gd name="T54" fmla="*/ 26 w 151"/>
                <a:gd name="T55" fmla="*/ 72 h 144"/>
                <a:gd name="T56" fmla="*/ 33 w 151"/>
                <a:gd name="T57" fmla="*/ 80 h 144"/>
                <a:gd name="T58" fmla="*/ 38 w 151"/>
                <a:gd name="T59" fmla="*/ 73 h 144"/>
                <a:gd name="T60" fmla="*/ 28 w 151"/>
                <a:gd name="T61" fmla="*/ 78 h 144"/>
                <a:gd name="T62" fmla="*/ 34 w 151"/>
                <a:gd name="T63" fmla="*/ 61 h 144"/>
                <a:gd name="T64" fmla="*/ 18 w 151"/>
                <a:gd name="T65" fmla="*/ 2 h 144"/>
                <a:gd name="T66" fmla="*/ 31 w 151"/>
                <a:gd name="T67" fmla="*/ 32 h 144"/>
                <a:gd name="T68" fmla="*/ 27 w 151"/>
                <a:gd name="T69" fmla="*/ 58 h 144"/>
                <a:gd name="T70" fmla="*/ 28 w 151"/>
                <a:gd name="T71" fmla="*/ 42 h 144"/>
                <a:gd name="T72" fmla="*/ 21 w 151"/>
                <a:gd name="T73" fmla="*/ 61 h 144"/>
                <a:gd name="T74" fmla="*/ 7 w 151"/>
                <a:gd name="T75" fmla="*/ 86 h 144"/>
                <a:gd name="T76" fmla="*/ 110 w 151"/>
                <a:gd name="T77" fmla="*/ 131 h 144"/>
                <a:gd name="T78" fmla="*/ 121 w 151"/>
                <a:gd name="T79" fmla="*/ 123 h 144"/>
                <a:gd name="T80" fmla="*/ 67 w 151"/>
                <a:gd name="T81" fmla="*/ 127 h 144"/>
                <a:gd name="T82" fmla="*/ 74 w 151"/>
                <a:gd name="T83" fmla="*/ 118 h 144"/>
                <a:gd name="T84" fmla="*/ 64 w 151"/>
                <a:gd name="T85" fmla="*/ 118 h 144"/>
                <a:gd name="T86" fmla="*/ 75 w 151"/>
                <a:gd name="T87" fmla="*/ 118 h 144"/>
                <a:gd name="T88" fmla="*/ 70 w 151"/>
                <a:gd name="T89" fmla="*/ 114 h 144"/>
                <a:gd name="T90" fmla="*/ 79 w 151"/>
                <a:gd name="T91" fmla="*/ 120 h 144"/>
                <a:gd name="T92" fmla="*/ 122 w 151"/>
                <a:gd name="T93" fmla="*/ 122 h 144"/>
                <a:gd name="T94" fmla="*/ 123 w 151"/>
                <a:gd name="T95" fmla="*/ 125 h 144"/>
                <a:gd name="T96" fmla="*/ 122 w 151"/>
                <a:gd name="T97" fmla="*/ 122 h 144"/>
                <a:gd name="T98" fmla="*/ 81 w 151"/>
                <a:gd name="T99" fmla="*/ 114 h 144"/>
                <a:gd name="T100" fmla="*/ 32 w 151"/>
                <a:gd name="T101" fmla="*/ 74 h 144"/>
                <a:gd name="T102" fmla="*/ 28 w 151"/>
                <a:gd name="T103" fmla="*/ 63 h 144"/>
                <a:gd name="T104" fmla="*/ 28 w 151"/>
                <a:gd name="T105" fmla="*/ 63 h 144"/>
                <a:gd name="T106" fmla="*/ 29 w 151"/>
                <a:gd name="T107" fmla="*/ 49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51" h="144">
                  <a:moveTo>
                    <a:pt x="47" y="144"/>
                  </a:moveTo>
                  <a:cubicBezTo>
                    <a:pt x="46" y="144"/>
                    <a:pt x="46" y="144"/>
                    <a:pt x="46" y="144"/>
                  </a:cubicBezTo>
                  <a:cubicBezTo>
                    <a:pt x="32" y="144"/>
                    <a:pt x="19" y="139"/>
                    <a:pt x="11" y="129"/>
                  </a:cubicBezTo>
                  <a:cubicBezTo>
                    <a:pt x="3" y="121"/>
                    <a:pt x="0" y="109"/>
                    <a:pt x="2" y="96"/>
                  </a:cubicBezTo>
                  <a:cubicBezTo>
                    <a:pt x="3" y="90"/>
                    <a:pt x="6" y="84"/>
                    <a:pt x="10" y="79"/>
                  </a:cubicBezTo>
                  <a:cubicBezTo>
                    <a:pt x="13" y="73"/>
                    <a:pt x="17" y="68"/>
                    <a:pt x="17" y="62"/>
                  </a:cubicBezTo>
                  <a:cubicBezTo>
                    <a:pt x="17" y="62"/>
                    <a:pt x="17" y="62"/>
                    <a:pt x="17" y="62"/>
                  </a:cubicBezTo>
                  <a:cubicBezTo>
                    <a:pt x="19" y="60"/>
                    <a:pt x="20" y="59"/>
                    <a:pt x="21" y="59"/>
                  </a:cubicBezTo>
                  <a:cubicBezTo>
                    <a:pt x="21" y="59"/>
                    <a:pt x="22" y="59"/>
                    <a:pt x="23" y="59"/>
                  </a:cubicBezTo>
                  <a:cubicBezTo>
                    <a:pt x="23" y="53"/>
                    <a:pt x="24" y="47"/>
                    <a:pt x="26" y="41"/>
                  </a:cubicBezTo>
                  <a:cubicBezTo>
                    <a:pt x="28" y="35"/>
                    <a:pt x="30" y="30"/>
                    <a:pt x="29" y="24"/>
                  </a:cubicBezTo>
                  <a:cubicBezTo>
                    <a:pt x="28" y="19"/>
                    <a:pt x="25" y="15"/>
                    <a:pt x="22" y="12"/>
                  </a:cubicBezTo>
                  <a:cubicBezTo>
                    <a:pt x="19" y="8"/>
                    <a:pt x="16" y="5"/>
                    <a:pt x="16" y="1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35" y="8"/>
                    <a:pt x="40" y="37"/>
                    <a:pt x="32" y="58"/>
                  </a:cubicBezTo>
                  <a:cubicBezTo>
                    <a:pt x="32" y="59"/>
                    <a:pt x="34" y="59"/>
                    <a:pt x="35" y="60"/>
                  </a:cubicBezTo>
                  <a:cubicBezTo>
                    <a:pt x="37" y="61"/>
                    <a:pt x="39" y="61"/>
                    <a:pt x="40" y="63"/>
                  </a:cubicBezTo>
                  <a:cubicBezTo>
                    <a:pt x="43" y="72"/>
                    <a:pt x="37" y="78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28" y="81"/>
                    <a:pt x="23" y="79"/>
                    <a:pt x="22" y="76"/>
                  </a:cubicBezTo>
                  <a:cubicBezTo>
                    <a:pt x="21" y="75"/>
                    <a:pt x="21" y="73"/>
                    <a:pt x="21" y="71"/>
                  </a:cubicBezTo>
                  <a:cubicBezTo>
                    <a:pt x="12" y="82"/>
                    <a:pt x="10" y="98"/>
                    <a:pt x="15" y="112"/>
                  </a:cubicBezTo>
                  <a:cubicBezTo>
                    <a:pt x="20" y="127"/>
                    <a:pt x="32" y="135"/>
                    <a:pt x="46" y="135"/>
                  </a:cubicBezTo>
                  <a:cubicBezTo>
                    <a:pt x="51" y="135"/>
                    <a:pt x="56" y="134"/>
                    <a:pt x="61" y="133"/>
                  </a:cubicBezTo>
                  <a:cubicBezTo>
                    <a:pt x="58" y="128"/>
                    <a:pt x="57" y="122"/>
                    <a:pt x="60" y="116"/>
                  </a:cubicBezTo>
                  <a:cubicBezTo>
                    <a:pt x="63" y="111"/>
                    <a:pt x="68" y="107"/>
                    <a:pt x="73" y="107"/>
                  </a:cubicBezTo>
                  <a:cubicBezTo>
                    <a:pt x="75" y="107"/>
                    <a:pt x="79" y="108"/>
                    <a:pt x="83" y="113"/>
                  </a:cubicBezTo>
                  <a:cubicBezTo>
                    <a:pt x="83" y="113"/>
                    <a:pt x="83" y="113"/>
                    <a:pt x="83" y="113"/>
                  </a:cubicBezTo>
                  <a:cubicBezTo>
                    <a:pt x="84" y="122"/>
                    <a:pt x="81" y="126"/>
                    <a:pt x="77" y="130"/>
                  </a:cubicBezTo>
                  <a:cubicBezTo>
                    <a:pt x="77" y="130"/>
                    <a:pt x="77" y="131"/>
                    <a:pt x="76" y="131"/>
                  </a:cubicBezTo>
                  <a:cubicBezTo>
                    <a:pt x="78" y="132"/>
                    <a:pt x="80" y="132"/>
                    <a:pt x="82" y="132"/>
                  </a:cubicBezTo>
                  <a:cubicBezTo>
                    <a:pt x="90" y="132"/>
                    <a:pt x="98" y="129"/>
                    <a:pt x="107" y="125"/>
                  </a:cubicBezTo>
                  <a:cubicBezTo>
                    <a:pt x="115" y="122"/>
                    <a:pt x="123" y="119"/>
                    <a:pt x="131" y="119"/>
                  </a:cubicBezTo>
                  <a:cubicBezTo>
                    <a:pt x="139" y="119"/>
                    <a:pt x="146" y="123"/>
                    <a:pt x="151" y="130"/>
                  </a:cubicBezTo>
                  <a:cubicBezTo>
                    <a:pt x="150" y="131"/>
                    <a:pt x="150" y="131"/>
                    <a:pt x="150" y="131"/>
                  </a:cubicBezTo>
                  <a:cubicBezTo>
                    <a:pt x="146" y="127"/>
                    <a:pt x="142" y="124"/>
                    <a:pt x="136" y="124"/>
                  </a:cubicBezTo>
                  <a:cubicBezTo>
                    <a:pt x="126" y="124"/>
                    <a:pt x="115" y="131"/>
                    <a:pt x="112" y="132"/>
                  </a:cubicBezTo>
                  <a:cubicBezTo>
                    <a:pt x="110" y="134"/>
                    <a:pt x="110" y="134"/>
                    <a:pt x="110" y="134"/>
                  </a:cubicBezTo>
                  <a:cubicBezTo>
                    <a:pt x="110" y="133"/>
                    <a:pt x="110" y="133"/>
                    <a:pt x="110" y="133"/>
                  </a:cubicBezTo>
                  <a:cubicBezTo>
                    <a:pt x="105" y="137"/>
                    <a:pt x="99" y="139"/>
                    <a:pt x="90" y="139"/>
                  </a:cubicBezTo>
                  <a:cubicBezTo>
                    <a:pt x="86" y="139"/>
                    <a:pt x="82" y="139"/>
                    <a:pt x="78" y="139"/>
                  </a:cubicBezTo>
                  <a:cubicBezTo>
                    <a:pt x="74" y="138"/>
                    <a:pt x="70" y="138"/>
                    <a:pt x="66" y="138"/>
                  </a:cubicBezTo>
                  <a:cubicBezTo>
                    <a:pt x="58" y="138"/>
                    <a:pt x="52" y="140"/>
                    <a:pt x="47" y="144"/>
                  </a:cubicBezTo>
                  <a:close/>
                  <a:moveTo>
                    <a:pt x="7" y="86"/>
                  </a:moveTo>
                  <a:cubicBezTo>
                    <a:pt x="5" y="89"/>
                    <a:pt x="4" y="93"/>
                    <a:pt x="3" y="96"/>
                  </a:cubicBezTo>
                  <a:cubicBezTo>
                    <a:pt x="2" y="109"/>
                    <a:pt x="5" y="120"/>
                    <a:pt x="12" y="128"/>
                  </a:cubicBezTo>
                  <a:cubicBezTo>
                    <a:pt x="20" y="137"/>
                    <a:pt x="32" y="142"/>
                    <a:pt x="46" y="142"/>
                  </a:cubicBezTo>
                  <a:cubicBezTo>
                    <a:pt x="51" y="138"/>
                    <a:pt x="57" y="136"/>
                    <a:pt x="66" y="136"/>
                  </a:cubicBezTo>
                  <a:cubicBezTo>
                    <a:pt x="70" y="136"/>
                    <a:pt x="74" y="137"/>
                    <a:pt x="78" y="137"/>
                  </a:cubicBezTo>
                  <a:cubicBezTo>
                    <a:pt x="81" y="137"/>
                    <a:pt x="83" y="138"/>
                    <a:pt x="86" y="138"/>
                  </a:cubicBezTo>
                  <a:cubicBezTo>
                    <a:pt x="84" y="137"/>
                    <a:pt x="83" y="136"/>
                    <a:pt x="81" y="135"/>
                  </a:cubicBezTo>
                  <a:cubicBezTo>
                    <a:pt x="80" y="133"/>
                    <a:pt x="80" y="133"/>
                    <a:pt x="80" y="133"/>
                  </a:cubicBezTo>
                  <a:cubicBezTo>
                    <a:pt x="82" y="134"/>
                    <a:pt x="82" y="134"/>
                    <a:pt x="82" y="134"/>
                  </a:cubicBezTo>
                  <a:cubicBezTo>
                    <a:pt x="83" y="134"/>
                    <a:pt x="84" y="134"/>
                    <a:pt x="86" y="134"/>
                  </a:cubicBezTo>
                  <a:cubicBezTo>
                    <a:pt x="92" y="134"/>
                    <a:pt x="99" y="131"/>
                    <a:pt x="105" y="128"/>
                  </a:cubicBezTo>
                  <a:cubicBezTo>
                    <a:pt x="105" y="128"/>
                    <a:pt x="105" y="128"/>
                    <a:pt x="105" y="128"/>
                  </a:cubicBezTo>
                  <a:cubicBezTo>
                    <a:pt x="97" y="131"/>
                    <a:pt x="89" y="133"/>
                    <a:pt x="82" y="133"/>
                  </a:cubicBezTo>
                  <a:cubicBezTo>
                    <a:pt x="79" y="133"/>
                    <a:pt x="77" y="133"/>
                    <a:pt x="75" y="133"/>
                  </a:cubicBezTo>
                  <a:cubicBezTo>
                    <a:pt x="74" y="132"/>
                    <a:pt x="74" y="132"/>
                    <a:pt x="74" y="132"/>
                  </a:cubicBezTo>
                  <a:cubicBezTo>
                    <a:pt x="74" y="131"/>
                    <a:pt x="74" y="131"/>
                    <a:pt x="74" y="131"/>
                  </a:cubicBezTo>
                  <a:cubicBezTo>
                    <a:pt x="75" y="131"/>
                    <a:pt x="76" y="130"/>
                    <a:pt x="76" y="129"/>
                  </a:cubicBezTo>
                  <a:cubicBezTo>
                    <a:pt x="77" y="129"/>
                    <a:pt x="77" y="128"/>
                    <a:pt x="77" y="128"/>
                  </a:cubicBezTo>
                  <a:cubicBezTo>
                    <a:pt x="76" y="129"/>
                    <a:pt x="74" y="130"/>
                    <a:pt x="72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68" y="130"/>
                    <a:pt x="67" y="129"/>
                    <a:pt x="66" y="128"/>
                  </a:cubicBezTo>
                  <a:cubicBezTo>
                    <a:pt x="65" y="128"/>
                    <a:pt x="64" y="127"/>
                    <a:pt x="63" y="127"/>
                  </a:cubicBezTo>
                  <a:cubicBezTo>
                    <a:pt x="63" y="127"/>
                    <a:pt x="63" y="127"/>
                    <a:pt x="63" y="127"/>
                  </a:cubicBezTo>
                  <a:cubicBezTo>
                    <a:pt x="63" y="117"/>
                    <a:pt x="63" y="117"/>
                    <a:pt x="63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6" y="117"/>
                    <a:pt x="68" y="115"/>
                    <a:pt x="68" y="114"/>
                  </a:cubicBezTo>
                  <a:cubicBezTo>
                    <a:pt x="68" y="114"/>
                    <a:pt x="68" y="114"/>
                    <a:pt x="66" y="114"/>
                  </a:cubicBezTo>
                  <a:cubicBezTo>
                    <a:pt x="65" y="114"/>
                    <a:pt x="65" y="114"/>
                    <a:pt x="65" y="114"/>
                  </a:cubicBezTo>
                  <a:cubicBezTo>
                    <a:pt x="66" y="113"/>
                    <a:pt x="66" y="113"/>
                    <a:pt x="66" y="113"/>
                  </a:cubicBezTo>
                  <a:cubicBezTo>
                    <a:pt x="67" y="110"/>
                    <a:pt x="69" y="109"/>
                    <a:pt x="71" y="109"/>
                  </a:cubicBezTo>
                  <a:cubicBezTo>
                    <a:pt x="67" y="110"/>
                    <a:pt x="64" y="113"/>
                    <a:pt x="62" y="117"/>
                  </a:cubicBezTo>
                  <a:cubicBezTo>
                    <a:pt x="59" y="122"/>
                    <a:pt x="59" y="128"/>
                    <a:pt x="63" y="133"/>
                  </a:cubicBezTo>
                  <a:cubicBezTo>
                    <a:pt x="63" y="134"/>
                    <a:pt x="63" y="134"/>
                    <a:pt x="63" y="134"/>
                  </a:cubicBezTo>
                  <a:cubicBezTo>
                    <a:pt x="62" y="134"/>
                    <a:pt x="62" y="134"/>
                    <a:pt x="62" y="134"/>
                  </a:cubicBezTo>
                  <a:cubicBezTo>
                    <a:pt x="59" y="135"/>
                    <a:pt x="56" y="136"/>
                    <a:pt x="54" y="136"/>
                  </a:cubicBezTo>
                  <a:cubicBezTo>
                    <a:pt x="54" y="137"/>
                    <a:pt x="54" y="137"/>
                    <a:pt x="54" y="137"/>
                  </a:cubicBezTo>
                  <a:cubicBezTo>
                    <a:pt x="49" y="139"/>
                    <a:pt x="44" y="140"/>
                    <a:pt x="39" y="140"/>
                  </a:cubicBezTo>
                  <a:cubicBezTo>
                    <a:pt x="29" y="140"/>
                    <a:pt x="19" y="135"/>
                    <a:pt x="13" y="127"/>
                  </a:cubicBezTo>
                  <a:cubicBezTo>
                    <a:pt x="5" y="116"/>
                    <a:pt x="2" y="103"/>
                    <a:pt x="6" y="89"/>
                  </a:cubicBezTo>
                  <a:lnTo>
                    <a:pt x="7" y="86"/>
                  </a:lnTo>
                  <a:close/>
                  <a:moveTo>
                    <a:pt x="7" y="93"/>
                  </a:moveTo>
                  <a:cubicBezTo>
                    <a:pt x="4" y="105"/>
                    <a:pt x="7" y="117"/>
                    <a:pt x="14" y="126"/>
                  </a:cubicBezTo>
                  <a:cubicBezTo>
                    <a:pt x="21" y="135"/>
                    <a:pt x="31" y="139"/>
                    <a:pt x="41" y="139"/>
                  </a:cubicBezTo>
                  <a:cubicBezTo>
                    <a:pt x="41" y="139"/>
                    <a:pt x="41" y="139"/>
                    <a:pt x="41" y="139"/>
                  </a:cubicBezTo>
                  <a:cubicBezTo>
                    <a:pt x="16" y="139"/>
                    <a:pt x="10" y="113"/>
                    <a:pt x="7" y="93"/>
                  </a:cubicBezTo>
                  <a:close/>
                  <a:moveTo>
                    <a:pt x="108" y="133"/>
                  </a:moveTo>
                  <a:cubicBezTo>
                    <a:pt x="106" y="133"/>
                    <a:pt x="104" y="134"/>
                    <a:pt x="102" y="135"/>
                  </a:cubicBezTo>
                  <a:cubicBezTo>
                    <a:pt x="99" y="136"/>
                    <a:pt x="95" y="137"/>
                    <a:pt x="92" y="138"/>
                  </a:cubicBezTo>
                  <a:cubicBezTo>
                    <a:pt x="99" y="138"/>
                    <a:pt x="104" y="136"/>
                    <a:pt x="108" y="133"/>
                  </a:cubicBezTo>
                  <a:close/>
                  <a:moveTo>
                    <a:pt x="7" y="86"/>
                  </a:moveTo>
                  <a:cubicBezTo>
                    <a:pt x="7" y="89"/>
                    <a:pt x="7" y="89"/>
                    <a:pt x="7" y="89"/>
                  </a:cubicBezTo>
                  <a:cubicBezTo>
                    <a:pt x="12" y="114"/>
                    <a:pt x="17" y="137"/>
                    <a:pt x="41" y="137"/>
                  </a:cubicBezTo>
                  <a:cubicBezTo>
                    <a:pt x="43" y="137"/>
                    <a:pt x="45" y="137"/>
                    <a:pt x="48" y="137"/>
                  </a:cubicBezTo>
                  <a:cubicBezTo>
                    <a:pt x="32" y="137"/>
                    <a:pt x="19" y="128"/>
                    <a:pt x="13" y="113"/>
                  </a:cubicBezTo>
                  <a:cubicBezTo>
                    <a:pt x="7" y="96"/>
                    <a:pt x="12" y="77"/>
                    <a:pt x="23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3"/>
                    <a:pt x="27" y="62"/>
                    <a:pt x="27" y="62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30" y="62"/>
                    <a:pt x="31" y="63"/>
                    <a:pt x="32" y="64"/>
                  </a:cubicBezTo>
                  <a:cubicBezTo>
                    <a:pt x="33" y="68"/>
                    <a:pt x="30" y="73"/>
                    <a:pt x="29" y="75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7" y="75"/>
                    <a:pt x="26" y="74"/>
                    <a:pt x="26" y="72"/>
                  </a:cubicBezTo>
                  <a:cubicBezTo>
                    <a:pt x="25" y="70"/>
                    <a:pt x="26" y="68"/>
                    <a:pt x="26" y="66"/>
                  </a:cubicBezTo>
                  <a:cubicBezTo>
                    <a:pt x="24" y="68"/>
                    <a:pt x="24" y="68"/>
                    <a:pt x="24" y="68"/>
                  </a:cubicBezTo>
                  <a:cubicBezTo>
                    <a:pt x="22" y="71"/>
                    <a:pt x="22" y="73"/>
                    <a:pt x="23" y="75"/>
                  </a:cubicBezTo>
                  <a:cubicBezTo>
                    <a:pt x="24" y="78"/>
                    <a:pt x="28" y="80"/>
                    <a:pt x="33" y="80"/>
                  </a:cubicBezTo>
                  <a:cubicBezTo>
                    <a:pt x="36" y="77"/>
                    <a:pt x="41" y="71"/>
                    <a:pt x="39" y="64"/>
                  </a:cubicBezTo>
                  <a:cubicBezTo>
                    <a:pt x="38" y="63"/>
                    <a:pt x="37" y="62"/>
                    <a:pt x="35" y="62"/>
                  </a:cubicBezTo>
                  <a:cubicBezTo>
                    <a:pt x="36" y="62"/>
                    <a:pt x="36" y="62"/>
                    <a:pt x="36" y="62"/>
                  </a:cubicBezTo>
                  <a:cubicBezTo>
                    <a:pt x="38" y="64"/>
                    <a:pt x="39" y="69"/>
                    <a:pt x="38" y="73"/>
                  </a:cubicBezTo>
                  <a:cubicBezTo>
                    <a:pt x="36" y="77"/>
                    <a:pt x="34" y="79"/>
                    <a:pt x="30" y="79"/>
                  </a:cubicBezTo>
                  <a:cubicBezTo>
                    <a:pt x="30" y="79"/>
                    <a:pt x="30" y="79"/>
                    <a:pt x="30" y="79"/>
                  </a:cubicBezTo>
                  <a:cubicBezTo>
                    <a:pt x="30" y="79"/>
                    <a:pt x="30" y="79"/>
                    <a:pt x="29" y="79"/>
                  </a:cubicBezTo>
                  <a:cubicBezTo>
                    <a:pt x="28" y="78"/>
                    <a:pt x="28" y="78"/>
                    <a:pt x="28" y="78"/>
                  </a:cubicBezTo>
                  <a:cubicBezTo>
                    <a:pt x="29" y="78"/>
                    <a:pt x="29" y="78"/>
                    <a:pt x="29" y="78"/>
                  </a:cubicBezTo>
                  <a:cubicBezTo>
                    <a:pt x="29" y="76"/>
                    <a:pt x="30" y="75"/>
                    <a:pt x="31" y="74"/>
                  </a:cubicBezTo>
                  <a:cubicBezTo>
                    <a:pt x="33" y="71"/>
                    <a:pt x="35" y="68"/>
                    <a:pt x="34" y="62"/>
                  </a:cubicBezTo>
                  <a:cubicBezTo>
                    <a:pt x="34" y="61"/>
                    <a:pt x="34" y="61"/>
                    <a:pt x="34" y="61"/>
                  </a:cubicBezTo>
                  <a:cubicBezTo>
                    <a:pt x="33" y="61"/>
                    <a:pt x="31" y="60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8" y="39"/>
                    <a:pt x="34" y="10"/>
                    <a:pt x="18" y="2"/>
                  </a:cubicBezTo>
                  <a:cubicBezTo>
                    <a:pt x="18" y="5"/>
                    <a:pt x="20" y="8"/>
                    <a:pt x="23" y="11"/>
                  </a:cubicBezTo>
                  <a:cubicBezTo>
                    <a:pt x="26" y="14"/>
                    <a:pt x="29" y="18"/>
                    <a:pt x="30" y="24"/>
                  </a:cubicBezTo>
                  <a:cubicBezTo>
                    <a:pt x="30" y="26"/>
                    <a:pt x="30" y="28"/>
                    <a:pt x="30" y="30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35" y="38"/>
                    <a:pt x="33" y="44"/>
                    <a:pt x="31" y="49"/>
                  </a:cubicBezTo>
                  <a:cubicBezTo>
                    <a:pt x="30" y="52"/>
                    <a:pt x="29" y="55"/>
                    <a:pt x="29" y="58"/>
                  </a:cubicBezTo>
                  <a:cubicBezTo>
                    <a:pt x="29" y="61"/>
                    <a:pt x="29" y="61"/>
                    <a:pt x="29" y="61"/>
                  </a:cubicBezTo>
                  <a:cubicBezTo>
                    <a:pt x="27" y="58"/>
                    <a:pt x="27" y="58"/>
                    <a:pt x="27" y="58"/>
                  </a:cubicBezTo>
                  <a:cubicBezTo>
                    <a:pt x="25" y="53"/>
                    <a:pt x="26" y="49"/>
                    <a:pt x="28" y="44"/>
                  </a:cubicBezTo>
                  <a:cubicBezTo>
                    <a:pt x="29" y="40"/>
                    <a:pt x="31" y="36"/>
                    <a:pt x="30" y="32"/>
                  </a:cubicBezTo>
                  <a:cubicBezTo>
                    <a:pt x="30" y="32"/>
                    <a:pt x="30" y="32"/>
                    <a:pt x="30" y="32"/>
                  </a:cubicBezTo>
                  <a:cubicBezTo>
                    <a:pt x="30" y="35"/>
                    <a:pt x="29" y="38"/>
                    <a:pt x="28" y="42"/>
                  </a:cubicBezTo>
                  <a:cubicBezTo>
                    <a:pt x="26" y="47"/>
                    <a:pt x="24" y="53"/>
                    <a:pt x="24" y="59"/>
                  </a:cubicBezTo>
                  <a:cubicBezTo>
                    <a:pt x="25" y="60"/>
                    <a:pt x="25" y="60"/>
                    <a:pt x="25" y="60"/>
                  </a:cubicBezTo>
                  <a:cubicBezTo>
                    <a:pt x="24" y="60"/>
                    <a:pt x="24" y="60"/>
                    <a:pt x="24" y="60"/>
                  </a:cubicBezTo>
                  <a:cubicBezTo>
                    <a:pt x="23" y="61"/>
                    <a:pt x="22" y="61"/>
                    <a:pt x="21" y="61"/>
                  </a:cubicBezTo>
                  <a:cubicBezTo>
                    <a:pt x="21" y="61"/>
                    <a:pt x="21" y="61"/>
                    <a:pt x="21" y="61"/>
                  </a:cubicBezTo>
                  <a:cubicBezTo>
                    <a:pt x="20" y="61"/>
                    <a:pt x="20" y="61"/>
                    <a:pt x="19" y="62"/>
                  </a:cubicBezTo>
                  <a:cubicBezTo>
                    <a:pt x="18" y="69"/>
                    <a:pt x="14" y="74"/>
                    <a:pt x="11" y="79"/>
                  </a:cubicBezTo>
                  <a:cubicBezTo>
                    <a:pt x="10" y="82"/>
                    <a:pt x="8" y="84"/>
                    <a:pt x="7" y="86"/>
                  </a:cubicBezTo>
                  <a:close/>
                  <a:moveTo>
                    <a:pt x="85" y="136"/>
                  </a:moveTo>
                  <a:cubicBezTo>
                    <a:pt x="86" y="136"/>
                    <a:pt x="87" y="137"/>
                    <a:pt x="89" y="137"/>
                  </a:cubicBezTo>
                  <a:cubicBezTo>
                    <a:pt x="93" y="137"/>
                    <a:pt x="97" y="135"/>
                    <a:pt x="101" y="133"/>
                  </a:cubicBezTo>
                  <a:cubicBezTo>
                    <a:pt x="105" y="132"/>
                    <a:pt x="108" y="131"/>
                    <a:pt x="110" y="131"/>
                  </a:cubicBezTo>
                  <a:cubicBezTo>
                    <a:pt x="111" y="131"/>
                    <a:pt x="111" y="131"/>
                    <a:pt x="111" y="131"/>
                  </a:cubicBezTo>
                  <a:cubicBezTo>
                    <a:pt x="113" y="129"/>
                    <a:pt x="116" y="127"/>
                    <a:pt x="118" y="126"/>
                  </a:cubicBezTo>
                  <a:cubicBezTo>
                    <a:pt x="120" y="125"/>
                    <a:pt x="122" y="125"/>
                    <a:pt x="123" y="124"/>
                  </a:cubicBezTo>
                  <a:cubicBezTo>
                    <a:pt x="122" y="124"/>
                    <a:pt x="122" y="123"/>
                    <a:pt x="121" y="123"/>
                  </a:cubicBezTo>
                  <a:cubicBezTo>
                    <a:pt x="117" y="123"/>
                    <a:pt x="111" y="126"/>
                    <a:pt x="106" y="129"/>
                  </a:cubicBezTo>
                  <a:cubicBezTo>
                    <a:pt x="99" y="132"/>
                    <a:pt x="92" y="136"/>
                    <a:pt x="85" y="136"/>
                  </a:cubicBezTo>
                  <a:close/>
                  <a:moveTo>
                    <a:pt x="64" y="126"/>
                  </a:moveTo>
                  <a:cubicBezTo>
                    <a:pt x="65" y="126"/>
                    <a:pt x="66" y="126"/>
                    <a:pt x="67" y="127"/>
                  </a:cubicBezTo>
                  <a:cubicBezTo>
                    <a:pt x="68" y="128"/>
                    <a:pt x="69" y="128"/>
                    <a:pt x="70" y="128"/>
                  </a:cubicBezTo>
                  <a:cubicBezTo>
                    <a:pt x="70" y="128"/>
                    <a:pt x="70" y="128"/>
                    <a:pt x="70" y="128"/>
                  </a:cubicBezTo>
                  <a:cubicBezTo>
                    <a:pt x="70" y="128"/>
                    <a:pt x="71" y="128"/>
                    <a:pt x="71" y="127"/>
                  </a:cubicBezTo>
                  <a:cubicBezTo>
                    <a:pt x="72" y="125"/>
                    <a:pt x="75" y="121"/>
                    <a:pt x="74" y="118"/>
                  </a:cubicBezTo>
                  <a:cubicBezTo>
                    <a:pt x="74" y="117"/>
                    <a:pt x="73" y="116"/>
                    <a:pt x="72" y="115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6"/>
                    <a:pt x="67" y="118"/>
                    <a:pt x="64" y="118"/>
                  </a:cubicBezTo>
                  <a:cubicBezTo>
                    <a:pt x="64" y="118"/>
                    <a:pt x="64" y="118"/>
                    <a:pt x="64" y="118"/>
                  </a:cubicBezTo>
                  <a:lnTo>
                    <a:pt x="64" y="126"/>
                  </a:lnTo>
                  <a:close/>
                  <a:moveTo>
                    <a:pt x="75" y="116"/>
                  </a:moveTo>
                  <a:cubicBezTo>
                    <a:pt x="75" y="117"/>
                    <a:pt x="75" y="117"/>
                    <a:pt x="75" y="118"/>
                  </a:cubicBezTo>
                  <a:cubicBezTo>
                    <a:pt x="76" y="121"/>
                    <a:pt x="74" y="125"/>
                    <a:pt x="72" y="128"/>
                  </a:cubicBezTo>
                  <a:cubicBezTo>
                    <a:pt x="75" y="126"/>
                    <a:pt x="77" y="121"/>
                    <a:pt x="77" y="118"/>
                  </a:cubicBezTo>
                  <a:cubicBezTo>
                    <a:pt x="76" y="118"/>
                    <a:pt x="76" y="117"/>
                    <a:pt x="75" y="116"/>
                  </a:cubicBezTo>
                  <a:close/>
                  <a:moveTo>
                    <a:pt x="70" y="114"/>
                  </a:moveTo>
                  <a:cubicBezTo>
                    <a:pt x="72" y="114"/>
                    <a:pt x="72" y="114"/>
                    <a:pt x="72" y="114"/>
                  </a:cubicBezTo>
                  <a:cubicBezTo>
                    <a:pt x="76" y="115"/>
                    <a:pt x="78" y="117"/>
                    <a:pt x="78" y="118"/>
                  </a:cubicBezTo>
                  <a:cubicBezTo>
                    <a:pt x="79" y="121"/>
                    <a:pt x="77" y="125"/>
                    <a:pt x="74" y="128"/>
                  </a:cubicBezTo>
                  <a:cubicBezTo>
                    <a:pt x="79" y="126"/>
                    <a:pt x="79" y="122"/>
                    <a:pt x="79" y="120"/>
                  </a:cubicBezTo>
                  <a:cubicBezTo>
                    <a:pt x="79" y="116"/>
                    <a:pt x="76" y="110"/>
                    <a:pt x="72" y="110"/>
                  </a:cubicBezTo>
                  <a:cubicBezTo>
                    <a:pt x="71" y="110"/>
                    <a:pt x="69" y="111"/>
                    <a:pt x="68" y="113"/>
                  </a:cubicBezTo>
                  <a:cubicBezTo>
                    <a:pt x="69" y="113"/>
                    <a:pt x="69" y="113"/>
                    <a:pt x="70" y="114"/>
                  </a:cubicBezTo>
                  <a:close/>
                  <a:moveTo>
                    <a:pt x="122" y="122"/>
                  </a:moveTo>
                  <a:cubicBezTo>
                    <a:pt x="123" y="122"/>
                    <a:pt x="124" y="122"/>
                    <a:pt x="125" y="123"/>
                  </a:cubicBezTo>
                  <a:cubicBezTo>
                    <a:pt x="126" y="123"/>
                    <a:pt x="126" y="123"/>
                    <a:pt x="126" y="123"/>
                  </a:cubicBezTo>
                  <a:cubicBezTo>
                    <a:pt x="125" y="124"/>
                    <a:pt x="125" y="124"/>
                    <a:pt x="125" y="124"/>
                  </a:cubicBezTo>
                  <a:cubicBezTo>
                    <a:pt x="125" y="124"/>
                    <a:pt x="124" y="125"/>
                    <a:pt x="123" y="125"/>
                  </a:cubicBezTo>
                  <a:cubicBezTo>
                    <a:pt x="127" y="124"/>
                    <a:pt x="131" y="123"/>
                    <a:pt x="136" y="123"/>
                  </a:cubicBezTo>
                  <a:cubicBezTo>
                    <a:pt x="139" y="123"/>
                    <a:pt x="141" y="123"/>
                    <a:pt x="143" y="124"/>
                  </a:cubicBezTo>
                  <a:cubicBezTo>
                    <a:pt x="140" y="122"/>
                    <a:pt x="136" y="121"/>
                    <a:pt x="131" y="121"/>
                  </a:cubicBezTo>
                  <a:cubicBezTo>
                    <a:pt x="128" y="121"/>
                    <a:pt x="125" y="121"/>
                    <a:pt x="122" y="122"/>
                  </a:cubicBezTo>
                  <a:close/>
                  <a:moveTo>
                    <a:pt x="72" y="109"/>
                  </a:moveTo>
                  <a:cubicBezTo>
                    <a:pt x="77" y="109"/>
                    <a:pt x="81" y="115"/>
                    <a:pt x="81" y="120"/>
                  </a:cubicBezTo>
                  <a:cubicBezTo>
                    <a:pt x="81" y="121"/>
                    <a:pt x="81" y="122"/>
                    <a:pt x="81" y="123"/>
                  </a:cubicBezTo>
                  <a:cubicBezTo>
                    <a:pt x="82" y="121"/>
                    <a:pt x="82" y="118"/>
                    <a:pt x="81" y="114"/>
                  </a:cubicBezTo>
                  <a:cubicBezTo>
                    <a:pt x="79" y="110"/>
                    <a:pt x="75" y="108"/>
                    <a:pt x="71" y="109"/>
                  </a:cubicBezTo>
                  <a:cubicBezTo>
                    <a:pt x="72" y="109"/>
                    <a:pt x="72" y="109"/>
                    <a:pt x="72" y="109"/>
                  </a:cubicBezTo>
                  <a:close/>
                  <a:moveTo>
                    <a:pt x="36" y="65"/>
                  </a:moveTo>
                  <a:cubicBezTo>
                    <a:pt x="36" y="69"/>
                    <a:pt x="34" y="72"/>
                    <a:pt x="32" y="74"/>
                  </a:cubicBezTo>
                  <a:cubicBezTo>
                    <a:pt x="32" y="75"/>
                    <a:pt x="31" y="76"/>
                    <a:pt x="31" y="77"/>
                  </a:cubicBezTo>
                  <a:cubicBezTo>
                    <a:pt x="34" y="77"/>
                    <a:pt x="36" y="74"/>
                    <a:pt x="36" y="73"/>
                  </a:cubicBezTo>
                  <a:cubicBezTo>
                    <a:pt x="37" y="70"/>
                    <a:pt x="37" y="67"/>
                    <a:pt x="36" y="65"/>
                  </a:cubicBezTo>
                  <a:close/>
                  <a:moveTo>
                    <a:pt x="28" y="63"/>
                  </a:moveTo>
                  <a:cubicBezTo>
                    <a:pt x="27" y="65"/>
                    <a:pt x="27" y="69"/>
                    <a:pt x="27" y="72"/>
                  </a:cubicBezTo>
                  <a:cubicBezTo>
                    <a:pt x="27" y="73"/>
                    <a:pt x="28" y="73"/>
                    <a:pt x="28" y="74"/>
                  </a:cubicBezTo>
                  <a:cubicBezTo>
                    <a:pt x="30" y="71"/>
                    <a:pt x="32" y="67"/>
                    <a:pt x="31" y="65"/>
                  </a:cubicBezTo>
                  <a:cubicBezTo>
                    <a:pt x="30" y="64"/>
                    <a:pt x="30" y="63"/>
                    <a:pt x="28" y="63"/>
                  </a:cubicBezTo>
                  <a:close/>
                  <a:moveTo>
                    <a:pt x="32" y="36"/>
                  </a:moveTo>
                  <a:cubicBezTo>
                    <a:pt x="31" y="39"/>
                    <a:pt x="30" y="42"/>
                    <a:pt x="29" y="44"/>
                  </a:cubicBezTo>
                  <a:cubicBezTo>
                    <a:pt x="28" y="48"/>
                    <a:pt x="27" y="51"/>
                    <a:pt x="28" y="55"/>
                  </a:cubicBezTo>
                  <a:cubicBezTo>
                    <a:pt x="28" y="53"/>
                    <a:pt x="29" y="51"/>
                    <a:pt x="29" y="49"/>
                  </a:cubicBezTo>
                  <a:cubicBezTo>
                    <a:pt x="31" y="45"/>
                    <a:pt x="32" y="41"/>
                    <a:pt x="32" y="3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hr-HR" dirty="0"/>
            </a:p>
          </p:txBody>
        </p:sp>
        <p:sp>
          <p:nvSpPr>
            <p:cNvPr id="29" name="Prostoručni oblik 47"/>
            <p:cNvSpPr>
              <a:spLocks noEditPoints="1"/>
            </p:cNvSpPr>
            <p:nvPr/>
          </p:nvSpPr>
          <p:spPr bwMode="auto">
            <a:xfrm>
              <a:off x="895350" y="3316288"/>
              <a:ext cx="363538" cy="328613"/>
            </a:xfrm>
            <a:custGeom>
              <a:avLst/>
              <a:gdLst>
                <a:gd name="T0" fmla="*/ 50 w 161"/>
                <a:gd name="T1" fmla="*/ 8 h 146"/>
                <a:gd name="T2" fmla="*/ 60 w 161"/>
                <a:gd name="T3" fmla="*/ 25 h 146"/>
                <a:gd name="T4" fmla="*/ 54 w 161"/>
                <a:gd name="T5" fmla="*/ 17 h 146"/>
                <a:gd name="T6" fmla="*/ 63 w 161"/>
                <a:gd name="T7" fmla="*/ 34 h 146"/>
                <a:gd name="T8" fmla="*/ 49 w 161"/>
                <a:gd name="T9" fmla="*/ 37 h 146"/>
                <a:gd name="T10" fmla="*/ 41 w 161"/>
                <a:gd name="T11" fmla="*/ 13 h 146"/>
                <a:gd name="T12" fmla="*/ 16 w 161"/>
                <a:gd name="T13" fmla="*/ 62 h 146"/>
                <a:gd name="T14" fmla="*/ 34 w 161"/>
                <a:gd name="T15" fmla="*/ 92 h 146"/>
                <a:gd name="T16" fmla="*/ 27 w 161"/>
                <a:gd name="T17" fmla="*/ 146 h 146"/>
                <a:gd name="T18" fmla="*/ 33 w 161"/>
                <a:gd name="T19" fmla="*/ 104 h 146"/>
                <a:gd name="T20" fmla="*/ 26 w 161"/>
                <a:gd name="T21" fmla="*/ 102 h 146"/>
                <a:gd name="T22" fmla="*/ 30 w 161"/>
                <a:gd name="T23" fmla="*/ 101 h 146"/>
                <a:gd name="T24" fmla="*/ 4 w 161"/>
                <a:gd name="T25" fmla="*/ 60 h 146"/>
                <a:gd name="T26" fmla="*/ 41 w 161"/>
                <a:gd name="T27" fmla="*/ 10 h 146"/>
                <a:gd name="T28" fmla="*/ 51 w 161"/>
                <a:gd name="T29" fmla="*/ 4 h 146"/>
                <a:gd name="T30" fmla="*/ 145 w 161"/>
                <a:gd name="T31" fmla="*/ 13 h 146"/>
                <a:gd name="T32" fmla="*/ 142 w 161"/>
                <a:gd name="T33" fmla="*/ 0 h 146"/>
                <a:gd name="T34" fmla="*/ 141 w 161"/>
                <a:gd name="T35" fmla="*/ 33 h 146"/>
                <a:gd name="T36" fmla="*/ 50 w 161"/>
                <a:gd name="T37" fmla="*/ 8 h 146"/>
                <a:gd name="T38" fmla="*/ 137 w 161"/>
                <a:gd name="T39" fmla="*/ 31 h 146"/>
                <a:gd name="T40" fmla="*/ 148 w 161"/>
                <a:gd name="T41" fmla="*/ 16 h 146"/>
                <a:gd name="T42" fmla="*/ 70 w 161"/>
                <a:gd name="T43" fmla="*/ 8 h 146"/>
                <a:gd name="T44" fmla="*/ 137 w 161"/>
                <a:gd name="T45" fmla="*/ 31 h 146"/>
                <a:gd name="T46" fmla="*/ 26 w 161"/>
                <a:gd name="T47" fmla="*/ 84 h 146"/>
                <a:gd name="T48" fmla="*/ 22 w 161"/>
                <a:gd name="T49" fmla="*/ 16 h 146"/>
                <a:gd name="T50" fmla="*/ 26 w 161"/>
                <a:gd name="T51" fmla="*/ 84 h 146"/>
                <a:gd name="T52" fmla="*/ 57 w 161"/>
                <a:gd name="T53" fmla="*/ 28 h 146"/>
                <a:gd name="T54" fmla="*/ 46 w 161"/>
                <a:gd name="T55" fmla="*/ 16 h 146"/>
                <a:gd name="T56" fmla="*/ 57 w 161"/>
                <a:gd name="T57" fmla="*/ 28 h 146"/>
                <a:gd name="T58" fmla="*/ 57 w 161"/>
                <a:gd name="T59" fmla="*/ 31 h 146"/>
                <a:gd name="T60" fmla="*/ 46 w 161"/>
                <a:gd name="T61" fmla="*/ 28 h 146"/>
                <a:gd name="T62" fmla="*/ 57 w 161"/>
                <a:gd name="T63" fmla="*/ 31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61" h="146">
                  <a:moveTo>
                    <a:pt x="50" y="8"/>
                  </a:moveTo>
                  <a:cubicBezTo>
                    <a:pt x="55" y="14"/>
                    <a:pt x="53" y="20"/>
                    <a:pt x="60" y="25"/>
                  </a:cubicBezTo>
                  <a:cubicBezTo>
                    <a:pt x="62" y="23"/>
                    <a:pt x="58" y="18"/>
                    <a:pt x="54" y="17"/>
                  </a:cubicBezTo>
                  <a:cubicBezTo>
                    <a:pt x="64" y="13"/>
                    <a:pt x="65" y="25"/>
                    <a:pt x="63" y="34"/>
                  </a:cubicBezTo>
                  <a:cubicBezTo>
                    <a:pt x="59" y="36"/>
                    <a:pt x="55" y="37"/>
                    <a:pt x="49" y="37"/>
                  </a:cubicBezTo>
                  <a:cubicBezTo>
                    <a:pt x="43" y="31"/>
                    <a:pt x="43" y="19"/>
                    <a:pt x="41" y="13"/>
                  </a:cubicBezTo>
                  <a:cubicBezTo>
                    <a:pt x="14" y="14"/>
                    <a:pt x="9" y="41"/>
                    <a:pt x="16" y="62"/>
                  </a:cubicBezTo>
                  <a:cubicBezTo>
                    <a:pt x="19" y="72"/>
                    <a:pt x="30" y="81"/>
                    <a:pt x="34" y="92"/>
                  </a:cubicBezTo>
                  <a:cubicBezTo>
                    <a:pt x="41" y="111"/>
                    <a:pt x="38" y="129"/>
                    <a:pt x="27" y="146"/>
                  </a:cubicBezTo>
                  <a:cubicBezTo>
                    <a:pt x="28" y="137"/>
                    <a:pt x="39" y="121"/>
                    <a:pt x="33" y="104"/>
                  </a:cubicBezTo>
                  <a:cubicBezTo>
                    <a:pt x="31" y="102"/>
                    <a:pt x="29" y="102"/>
                    <a:pt x="26" y="102"/>
                  </a:cubicBezTo>
                  <a:cubicBezTo>
                    <a:pt x="26" y="100"/>
                    <a:pt x="28" y="101"/>
                    <a:pt x="30" y="101"/>
                  </a:cubicBezTo>
                  <a:cubicBezTo>
                    <a:pt x="28" y="89"/>
                    <a:pt x="7" y="79"/>
                    <a:pt x="4" y="60"/>
                  </a:cubicBezTo>
                  <a:cubicBezTo>
                    <a:pt x="1" y="34"/>
                    <a:pt x="12" y="6"/>
                    <a:pt x="41" y="10"/>
                  </a:cubicBezTo>
                  <a:cubicBezTo>
                    <a:pt x="45" y="9"/>
                    <a:pt x="47" y="5"/>
                    <a:pt x="51" y="4"/>
                  </a:cubicBezTo>
                  <a:cubicBezTo>
                    <a:pt x="86" y="1"/>
                    <a:pt x="128" y="46"/>
                    <a:pt x="145" y="13"/>
                  </a:cubicBezTo>
                  <a:cubicBezTo>
                    <a:pt x="146" y="6"/>
                    <a:pt x="144" y="3"/>
                    <a:pt x="142" y="0"/>
                  </a:cubicBezTo>
                  <a:cubicBezTo>
                    <a:pt x="161" y="2"/>
                    <a:pt x="149" y="29"/>
                    <a:pt x="141" y="33"/>
                  </a:cubicBezTo>
                  <a:cubicBezTo>
                    <a:pt x="111" y="47"/>
                    <a:pt x="71" y="4"/>
                    <a:pt x="50" y="8"/>
                  </a:cubicBezTo>
                  <a:close/>
                  <a:moveTo>
                    <a:pt x="137" y="31"/>
                  </a:moveTo>
                  <a:cubicBezTo>
                    <a:pt x="142" y="29"/>
                    <a:pt x="151" y="17"/>
                    <a:pt x="148" y="16"/>
                  </a:cubicBezTo>
                  <a:cubicBezTo>
                    <a:pt x="130" y="43"/>
                    <a:pt x="93" y="14"/>
                    <a:pt x="70" y="8"/>
                  </a:cubicBezTo>
                  <a:cubicBezTo>
                    <a:pt x="87" y="21"/>
                    <a:pt x="105" y="33"/>
                    <a:pt x="137" y="31"/>
                  </a:cubicBezTo>
                  <a:close/>
                  <a:moveTo>
                    <a:pt x="26" y="84"/>
                  </a:moveTo>
                  <a:cubicBezTo>
                    <a:pt x="10" y="71"/>
                    <a:pt x="7" y="27"/>
                    <a:pt x="22" y="16"/>
                  </a:cubicBezTo>
                  <a:cubicBezTo>
                    <a:pt x="0" y="29"/>
                    <a:pt x="5" y="78"/>
                    <a:pt x="26" y="84"/>
                  </a:cubicBezTo>
                  <a:close/>
                  <a:moveTo>
                    <a:pt x="57" y="28"/>
                  </a:moveTo>
                  <a:cubicBezTo>
                    <a:pt x="55" y="22"/>
                    <a:pt x="53" y="16"/>
                    <a:pt x="46" y="16"/>
                  </a:cubicBezTo>
                  <a:cubicBezTo>
                    <a:pt x="46" y="23"/>
                    <a:pt x="50" y="27"/>
                    <a:pt x="57" y="28"/>
                  </a:cubicBezTo>
                  <a:close/>
                  <a:moveTo>
                    <a:pt x="57" y="31"/>
                  </a:moveTo>
                  <a:cubicBezTo>
                    <a:pt x="51" y="33"/>
                    <a:pt x="49" y="24"/>
                    <a:pt x="46" y="28"/>
                  </a:cubicBezTo>
                  <a:cubicBezTo>
                    <a:pt x="47" y="31"/>
                    <a:pt x="56" y="40"/>
                    <a:pt x="57" y="3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hr-HR" dirty="0"/>
            </a:p>
          </p:txBody>
        </p:sp>
        <p:sp>
          <p:nvSpPr>
            <p:cNvPr id="30" name="Prostoručni oblik 48"/>
            <p:cNvSpPr>
              <a:spLocks noEditPoints="1"/>
            </p:cNvSpPr>
            <p:nvPr/>
          </p:nvSpPr>
          <p:spPr bwMode="auto">
            <a:xfrm>
              <a:off x="903288" y="3313113"/>
              <a:ext cx="336550" cy="338138"/>
            </a:xfrm>
            <a:custGeom>
              <a:avLst/>
              <a:gdLst>
                <a:gd name="T0" fmla="*/ 81 w 150"/>
                <a:gd name="T1" fmla="*/ 22 h 150"/>
                <a:gd name="T2" fmla="*/ 52 w 150"/>
                <a:gd name="T3" fmla="*/ 17 h 150"/>
                <a:gd name="T4" fmla="*/ 60 w 150"/>
                <a:gd name="T5" fmla="*/ 35 h 150"/>
                <a:gd name="T6" fmla="*/ 45 w 150"/>
                <a:gd name="T7" fmla="*/ 39 h 150"/>
                <a:gd name="T8" fmla="*/ 39 w 150"/>
                <a:gd name="T9" fmla="*/ 20 h 150"/>
                <a:gd name="T10" fmla="*/ 14 w 150"/>
                <a:gd name="T11" fmla="*/ 63 h 150"/>
                <a:gd name="T12" fmla="*/ 25 w 150"/>
                <a:gd name="T13" fmla="*/ 148 h 150"/>
                <a:gd name="T14" fmla="*/ 26 w 150"/>
                <a:gd name="T15" fmla="*/ 137 h 150"/>
                <a:gd name="T16" fmla="*/ 23 w 150"/>
                <a:gd name="T17" fmla="*/ 104 h 150"/>
                <a:gd name="T18" fmla="*/ 26 w 150"/>
                <a:gd name="T19" fmla="*/ 101 h 150"/>
                <a:gd name="T20" fmla="*/ 1 w 150"/>
                <a:gd name="T21" fmla="*/ 61 h 150"/>
                <a:gd name="T22" fmla="*/ 38 w 150"/>
                <a:gd name="T23" fmla="*/ 10 h 150"/>
                <a:gd name="T24" fmla="*/ 91 w 150"/>
                <a:gd name="T25" fmla="*/ 16 h 150"/>
                <a:gd name="T26" fmla="*/ 139 w 150"/>
                <a:gd name="T27" fmla="*/ 2 h 150"/>
                <a:gd name="T28" fmla="*/ 150 w 150"/>
                <a:gd name="T29" fmla="*/ 12 h 150"/>
                <a:gd name="T30" fmla="*/ 82 w 150"/>
                <a:gd name="T31" fmla="*/ 20 h 150"/>
                <a:gd name="T32" fmla="*/ 141 w 150"/>
                <a:gd name="T33" fmla="*/ 2 h 150"/>
                <a:gd name="T34" fmla="*/ 143 w 150"/>
                <a:gd name="T35" fmla="*/ 14 h 150"/>
                <a:gd name="T36" fmla="*/ 44 w 150"/>
                <a:gd name="T37" fmla="*/ 9 h 150"/>
                <a:gd name="T38" fmla="*/ 38 w 150"/>
                <a:gd name="T39" fmla="*/ 12 h 150"/>
                <a:gd name="T40" fmla="*/ 2 w 150"/>
                <a:gd name="T41" fmla="*/ 60 h 150"/>
                <a:gd name="T42" fmla="*/ 28 w 150"/>
                <a:gd name="T43" fmla="*/ 102 h 150"/>
                <a:gd name="T44" fmla="*/ 30 w 150"/>
                <a:gd name="T45" fmla="*/ 104 h 150"/>
                <a:gd name="T46" fmla="*/ 32 w 150"/>
                <a:gd name="T47" fmla="*/ 116 h 150"/>
                <a:gd name="T48" fmla="*/ 31 w 150"/>
                <a:gd name="T49" fmla="*/ 93 h 150"/>
                <a:gd name="T50" fmla="*/ 11 w 150"/>
                <a:gd name="T51" fmla="*/ 61 h 150"/>
                <a:gd name="T52" fmla="*/ 23 w 150"/>
                <a:gd name="T53" fmla="*/ 85 h 150"/>
                <a:gd name="T54" fmla="*/ 19 w 150"/>
                <a:gd name="T55" fmla="*/ 17 h 150"/>
                <a:gd name="T56" fmla="*/ 39 w 150"/>
                <a:gd name="T57" fmla="*/ 13 h 150"/>
                <a:gd name="T58" fmla="*/ 42 w 150"/>
                <a:gd name="T59" fmla="*/ 29 h 150"/>
                <a:gd name="T60" fmla="*/ 48 w 150"/>
                <a:gd name="T61" fmla="*/ 29 h 150"/>
                <a:gd name="T62" fmla="*/ 55 w 150"/>
                <a:gd name="T63" fmla="*/ 32 h 150"/>
                <a:gd name="T64" fmla="*/ 42 w 150"/>
                <a:gd name="T65" fmla="*/ 30 h 150"/>
                <a:gd name="T66" fmla="*/ 60 w 150"/>
                <a:gd name="T67" fmla="*/ 27 h 150"/>
                <a:gd name="T68" fmla="*/ 58 w 150"/>
                <a:gd name="T69" fmla="*/ 25 h 150"/>
                <a:gd name="T70" fmla="*/ 56 w 150"/>
                <a:gd name="T71" fmla="*/ 27 h 150"/>
                <a:gd name="T72" fmla="*/ 50 w 150"/>
                <a:gd name="T73" fmla="*/ 18 h 150"/>
                <a:gd name="T74" fmla="*/ 45 w 150"/>
                <a:gd name="T75" fmla="*/ 9 h 150"/>
                <a:gd name="T76" fmla="*/ 57 w 150"/>
                <a:gd name="T77" fmla="*/ 25 h 150"/>
                <a:gd name="T78" fmla="*/ 53 w 150"/>
                <a:gd name="T79" fmla="*/ 33 h 150"/>
                <a:gd name="T80" fmla="*/ 44 w 150"/>
                <a:gd name="T81" fmla="*/ 29 h 150"/>
                <a:gd name="T82" fmla="*/ 8 w 150"/>
                <a:gd name="T83" fmla="*/ 46 h 150"/>
                <a:gd name="T84" fmla="*/ 146 w 150"/>
                <a:gd name="T85" fmla="*/ 18 h 150"/>
                <a:gd name="T86" fmla="*/ 134 w 150"/>
                <a:gd name="T87" fmla="*/ 33 h 150"/>
                <a:gd name="T88" fmla="*/ 67 w 150"/>
                <a:gd name="T89" fmla="*/ 9 h 150"/>
                <a:gd name="T90" fmla="*/ 145 w 150"/>
                <a:gd name="T91" fmla="*/ 16 h 150"/>
                <a:gd name="T92" fmla="*/ 133 w 150"/>
                <a:gd name="T93" fmla="*/ 31 h 150"/>
                <a:gd name="T94" fmla="*/ 71 w 150"/>
                <a:gd name="T95" fmla="*/ 11 h 150"/>
                <a:gd name="T96" fmla="*/ 54 w 150"/>
                <a:gd name="T97" fmla="*/ 30 h 150"/>
                <a:gd name="T98" fmla="*/ 43 w 150"/>
                <a:gd name="T99" fmla="*/ 16 h 150"/>
                <a:gd name="T100" fmla="*/ 43 w 150"/>
                <a:gd name="T101" fmla="*/ 17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50" h="150">
                  <a:moveTo>
                    <a:pt x="150" y="12"/>
                  </a:moveTo>
                  <a:cubicBezTo>
                    <a:pt x="150" y="20"/>
                    <a:pt x="143" y="32"/>
                    <a:pt x="138" y="34"/>
                  </a:cubicBezTo>
                  <a:cubicBezTo>
                    <a:pt x="120" y="43"/>
                    <a:pt x="99" y="32"/>
                    <a:pt x="81" y="22"/>
                  </a:cubicBezTo>
                  <a:cubicBezTo>
                    <a:pt x="69" y="15"/>
                    <a:pt x="57" y="9"/>
                    <a:pt x="48" y="10"/>
                  </a:cubicBezTo>
                  <a:cubicBezTo>
                    <a:pt x="50" y="12"/>
                    <a:pt x="51" y="15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4" y="16"/>
                    <a:pt x="56" y="16"/>
                    <a:pt x="58" y="17"/>
                  </a:cubicBezTo>
                  <a:cubicBezTo>
                    <a:pt x="61" y="19"/>
                    <a:pt x="61" y="24"/>
                    <a:pt x="61" y="27"/>
                  </a:cubicBezTo>
                  <a:cubicBezTo>
                    <a:pt x="61" y="30"/>
                    <a:pt x="61" y="33"/>
                    <a:pt x="60" y="35"/>
                  </a:cubicBezTo>
                  <a:cubicBezTo>
                    <a:pt x="60" y="35"/>
                    <a:pt x="60" y="35"/>
                    <a:pt x="60" y="35"/>
                  </a:cubicBezTo>
                  <a:cubicBezTo>
                    <a:pt x="60" y="36"/>
                    <a:pt x="60" y="36"/>
                    <a:pt x="60" y="36"/>
                  </a:cubicBezTo>
                  <a:cubicBezTo>
                    <a:pt x="57" y="38"/>
                    <a:pt x="52" y="39"/>
                    <a:pt x="45" y="39"/>
                  </a:cubicBezTo>
                  <a:cubicBezTo>
                    <a:pt x="45" y="39"/>
                    <a:pt x="45" y="39"/>
                    <a:pt x="45" y="39"/>
                  </a:cubicBezTo>
                  <a:cubicBezTo>
                    <a:pt x="45" y="38"/>
                    <a:pt x="45" y="38"/>
                    <a:pt x="45" y="38"/>
                  </a:cubicBezTo>
                  <a:cubicBezTo>
                    <a:pt x="41" y="34"/>
                    <a:pt x="40" y="26"/>
                    <a:pt x="39" y="20"/>
                  </a:cubicBezTo>
                  <a:cubicBezTo>
                    <a:pt x="39" y="18"/>
                    <a:pt x="38" y="16"/>
                    <a:pt x="38" y="14"/>
                  </a:cubicBezTo>
                  <a:cubicBezTo>
                    <a:pt x="21" y="15"/>
                    <a:pt x="11" y="27"/>
                    <a:pt x="11" y="47"/>
                  </a:cubicBezTo>
                  <a:cubicBezTo>
                    <a:pt x="11" y="52"/>
                    <a:pt x="12" y="58"/>
                    <a:pt x="14" y="63"/>
                  </a:cubicBezTo>
                  <a:cubicBezTo>
                    <a:pt x="15" y="68"/>
                    <a:pt x="18" y="72"/>
                    <a:pt x="22" y="77"/>
                  </a:cubicBezTo>
                  <a:cubicBezTo>
                    <a:pt x="26" y="82"/>
                    <a:pt x="30" y="87"/>
                    <a:pt x="32" y="93"/>
                  </a:cubicBezTo>
                  <a:cubicBezTo>
                    <a:pt x="39" y="111"/>
                    <a:pt x="36" y="130"/>
                    <a:pt x="25" y="148"/>
                  </a:cubicBezTo>
                  <a:cubicBezTo>
                    <a:pt x="23" y="150"/>
                    <a:pt x="23" y="150"/>
                    <a:pt x="23" y="150"/>
                  </a:cubicBezTo>
                  <a:cubicBezTo>
                    <a:pt x="23" y="147"/>
                    <a:pt x="23" y="147"/>
                    <a:pt x="23" y="147"/>
                  </a:cubicBezTo>
                  <a:cubicBezTo>
                    <a:pt x="24" y="144"/>
                    <a:pt x="25" y="141"/>
                    <a:pt x="26" y="137"/>
                  </a:cubicBezTo>
                  <a:cubicBezTo>
                    <a:pt x="28" y="131"/>
                    <a:pt x="31" y="123"/>
                    <a:pt x="31" y="116"/>
                  </a:cubicBezTo>
                  <a:cubicBezTo>
                    <a:pt x="31" y="112"/>
                    <a:pt x="30" y="108"/>
                    <a:pt x="29" y="105"/>
                  </a:cubicBezTo>
                  <a:cubicBezTo>
                    <a:pt x="28" y="104"/>
                    <a:pt x="26" y="104"/>
                    <a:pt x="23" y="104"/>
                  </a:cubicBezTo>
                  <a:cubicBezTo>
                    <a:pt x="22" y="104"/>
                    <a:pt x="22" y="104"/>
                    <a:pt x="22" y="104"/>
                  </a:cubicBezTo>
                  <a:cubicBezTo>
                    <a:pt x="22" y="103"/>
                    <a:pt x="22" y="103"/>
                    <a:pt x="22" y="103"/>
                  </a:cubicBezTo>
                  <a:cubicBezTo>
                    <a:pt x="22" y="101"/>
                    <a:pt x="24" y="101"/>
                    <a:pt x="26" y="101"/>
                  </a:cubicBezTo>
                  <a:cubicBezTo>
                    <a:pt x="26" y="101"/>
                    <a:pt x="26" y="101"/>
                    <a:pt x="26" y="101"/>
                  </a:cubicBezTo>
                  <a:cubicBezTo>
                    <a:pt x="25" y="97"/>
                    <a:pt x="21" y="93"/>
                    <a:pt x="17" y="88"/>
                  </a:cubicBezTo>
                  <a:cubicBezTo>
                    <a:pt x="10" y="81"/>
                    <a:pt x="2" y="72"/>
                    <a:pt x="1" y="61"/>
                  </a:cubicBezTo>
                  <a:cubicBezTo>
                    <a:pt x="0" y="58"/>
                    <a:pt x="0" y="55"/>
                    <a:pt x="0" y="52"/>
                  </a:cubicBezTo>
                  <a:cubicBezTo>
                    <a:pt x="0" y="37"/>
                    <a:pt x="5" y="24"/>
                    <a:pt x="13" y="17"/>
                  </a:cubicBezTo>
                  <a:cubicBezTo>
                    <a:pt x="20" y="11"/>
                    <a:pt x="28" y="9"/>
                    <a:pt x="38" y="10"/>
                  </a:cubicBezTo>
                  <a:cubicBezTo>
                    <a:pt x="40" y="10"/>
                    <a:pt x="41" y="9"/>
                    <a:pt x="43" y="7"/>
                  </a:cubicBezTo>
                  <a:cubicBezTo>
                    <a:pt x="44" y="6"/>
                    <a:pt x="46" y="5"/>
                    <a:pt x="48" y="4"/>
                  </a:cubicBezTo>
                  <a:cubicBezTo>
                    <a:pt x="62" y="3"/>
                    <a:pt x="77" y="9"/>
                    <a:pt x="91" y="16"/>
                  </a:cubicBezTo>
                  <a:cubicBezTo>
                    <a:pt x="113" y="25"/>
                    <a:pt x="131" y="33"/>
                    <a:pt x="141" y="13"/>
                  </a:cubicBezTo>
                  <a:cubicBezTo>
                    <a:pt x="142" y="12"/>
                    <a:pt x="142" y="11"/>
                    <a:pt x="142" y="10"/>
                  </a:cubicBezTo>
                  <a:cubicBezTo>
                    <a:pt x="142" y="7"/>
                    <a:pt x="140" y="4"/>
                    <a:pt x="139" y="2"/>
                  </a:cubicBezTo>
                  <a:cubicBezTo>
                    <a:pt x="138" y="0"/>
                    <a:pt x="138" y="0"/>
                    <a:pt x="138" y="0"/>
                  </a:cubicBezTo>
                  <a:cubicBezTo>
                    <a:pt x="139" y="0"/>
                    <a:pt x="139" y="0"/>
                    <a:pt x="139" y="0"/>
                  </a:cubicBezTo>
                  <a:cubicBezTo>
                    <a:pt x="146" y="1"/>
                    <a:pt x="150" y="5"/>
                    <a:pt x="150" y="12"/>
                  </a:cubicBezTo>
                  <a:close/>
                  <a:moveTo>
                    <a:pt x="45" y="9"/>
                  </a:moveTo>
                  <a:cubicBezTo>
                    <a:pt x="47" y="9"/>
                    <a:pt x="47" y="9"/>
                    <a:pt x="47" y="9"/>
                  </a:cubicBezTo>
                  <a:cubicBezTo>
                    <a:pt x="56" y="7"/>
                    <a:pt x="68" y="13"/>
                    <a:pt x="82" y="20"/>
                  </a:cubicBezTo>
                  <a:cubicBezTo>
                    <a:pt x="100" y="30"/>
                    <a:pt x="120" y="41"/>
                    <a:pt x="138" y="33"/>
                  </a:cubicBezTo>
                  <a:cubicBezTo>
                    <a:pt x="142" y="31"/>
                    <a:pt x="148" y="20"/>
                    <a:pt x="148" y="12"/>
                  </a:cubicBezTo>
                  <a:cubicBezTo>
                    <a:pt x="148" y="8"/>
                    <a:pt x="147" y="3"/>
                    <a:pt x="141" y="2"/>
                  </a:cubicBezTo>
                  <a:cubicBezTo>
                    <a:pt x="142" y="4"/>
                    <a:pt x="143" y="7"/>
                    <a:pt x="143" y="10"/>
                  </a:cubicBezTo>
                  <a:cubicBezTo>
                    <a:pt x="143" y="11"/>
                    <a:pt x="143" y="13"/>
                    <a:pt x="143" y="14"/>
                  </a:cubicBezTo>
                  <a:cubicBezTo>
                    <a:pt x="143" y="14"/>
                    <a:pt x="143" y="14"/>
                    <a:pt x="143" y="14"/>
                  </a:cubicBezTo>
                  <a:cubicBezTo>
                    <a:pt x="132" y="35"/>
                    <a:pt x="112" y="26"/>
                    <a:pt x="91" y="17"/>
                  </a:cubicBezTo>
                  <a:cubicBezTo>
                    <a:pt x="76" y="11"/>
                    <a:pt x="62" y="5"/>
                    <a:pt x="48" y="6"/>
                  </a:cubicBezTo>
                  <a:cubicBezTo>
                    <a:pt x="46" y="6"/>
                    <a:pt x="45" y="7"/>
                    <a:pt x="44" y="9"/>
                  </a:cubicBezTo>
                  <a:cubicBezTo>
                    <a:pt x="42" y="10"/>
                    <a:pt x="41" y="11"/>
                    <a:pt x="39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29" y="10"/>
                    <a:pt x="20" y="13"/>
                    <a:pt x="14" y="18"/>
                  </a:cubicBezTo>
                  <a:cubicBezTo>
                    <a:pt x="6" y="25"/>
                    <a:pt x="2" y="37"/>
                    <a:pt x="2" y="52"/>
                  </a:cubicBezTo>
                  <a:cubicBezTo>
                    <a:pt x="2" y="55"/>
                    <a:pt x="2" y="58"/>
                    <a:pt x="2" y="60"/>
                  </a:cubicBezTo>
                  <a:cubicBezTo>
                    <a:pt x="4" y="72"/>
                    <a:pt x="11" y="80"/>
                    <a:pt x="18" y="87"/>
                  </a:cubicBezTo>
                  <a:cubicBezTo>
                    <a:pt x="23" y="92"/>
                    <a:pt x="27" y="97"/>
                    <a:pt x="28" y="102"/>
                  </a:cubicBezTo>
                  <a:cubicBezTo>
                    <a:pt x="28" y="102"/>
                    <a:pt x="28" y="102"/>
                    <a:pt x="28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8" y="103"/>
                    <a:pt x="29" y="103"/>
                    <a:pt x="30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2" y="108"/>
                    <a:pt x="32" y="112"/>
                    <a:pt x="32" y="116"/>
                  </a:cubicBezTo>
                  <a:cubicBezTo>
                    <a:pt x="32" y="124"/>
                    <a:pt x="30" y="131"/>
                    <a:pt x="28" y="138"/>
                  </a:cubicBezTo>
                  <a:cubicBezTo>
                    <a:pt x="27" y="140"/>
                    <a:pt x="26" y="141"/>
                    <a:pt x="26" y="143"/>
                  </a:cubicBezTo>
                  <a:cubicBezTo>
                    <a:pt x="35" y="127"/>
                    <a:pt x="37" y="110"/>
                    <a:pt x="31" y="93"/>
                  </a:cubicBezTo>
                  <a:cubicBezTo>
                    <a:pt x="28" y="88"/>
                    <a:pt x="25" y="83"/>
                    <a:pt x="21" y="78"/>
                  </a:cubicBezTo>
                  <a:cubicBezTo>
                    <a:pt x="17" y="73"/>
                    <a:pt x="14" y="69"/>
                    <a:pt x="12" y="64"/>
                  </a:cubicBezTo>
                  <a:cubicBezTo>
                    <a:pt x="12" y="63"/>
                    <a:pt x="12" y="62"/>
                    <a:pt x="11" y="61"/>
                  </a:cubicBezTo>
                  <a:cubicBezTo>
                    <a:pt x="13" y="71"/>
                    <a:pt x="17" y="79"/>
                    <a:pt x="23" y="84"/>
                  </a:cubicBezTo>
                  <a:cubicBezTo>
                    <a:pt x="26" y="86"/>
                    <a:pt x="26" y="86"/>
                    <a:pt x="26" y="86"/>
                  </a:cubicBezTo>
                  <a:cubicBezTo>
                    <a:pt x="23" y="85"/>
                    <a:pt x="23" y="85"/>
                    <a:pt x="23" y="85"/>
                  </a:cubicBezTo>
                  <a:cubicBezTo>
                    <a:pt x="10" y="82"/>
                    <a:pt x="4" y="64"/>
                    <a:pt x="4" y="49"/>
                  </a:cubicBezTo>
                  <a:cubicBezTo>
                    <a:pt x="4" y="34"/>
                    <a:pt x="9" y="21"/>
                    <a:pt x="18" y="16"/>
                  </a:cubicBezTo>
                  <a:cubicBezTo>
                    <a:pt x="19" y="17"/>
                    <a:pt x="19" y="17"/>
                    <a:pt x="19" y="17"/>
                  </a:cubicBezTo>
                  <a:cubicBezTo>
                    <a:pt x="15" y="21"/>
                    <a:pt x="12" y="28"/>
                    <a:pt x="10" y="37"/>
                  </a:cubicBezTo>
                  <a:cubicBezTo>
                    <a:pt x="13" y="22"/>
                    <a:pt x="23" y="14"/>
                    <a:pt x="38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40" y="15"/>
                    <a:pt x="40" y="18"/>
                    <a:pt x="40" y="20"/>
                  </a:cubicBezTo>
                  <a:cubicBezTo>
                    <a:pt x="41" y="23"/>
                    <a:pt x="41" y="26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3" y="28"/>
                    <a:pt x="44" y="27"/>
                    <a:pt x="44" y="27"/>
                  </a:cubicBezTo>
                  <a:cubicBezTo>
                    <a:pt x="46" y="27"/>
                    <a:pt x="47" y="28"/>
                    <a:pt x="48" y="29"/>
                  </a:cubicBezTo>
                  <a:cubicBezTo>
                    <a:pt x="50" y="31"/>
                    <a:pt x="52" y="32"/>
                    <a:pt x="54" y="31"/>
                  </a:cubicBezTo>
                  <a:cubicBezTo>
                    <a:pt x="55" y="31"/>
                    <a:pt x="55" y="31"/>
                    <a:pt x="55" y="31"/>
                  </a:cubicBezTo>
                  <a:cubicBezTo>
                    <a:pt x="55" y="32"/>
                    <a:pt x="55" y="32"/>
                    <a:pt x="55" y="32"/>
                  </a:cubicBezTo>
                  <a:cubicBezTo>
                    <a:pt x="54" y="35"/>
                    <a:pt x="53" y="36"/>
                    <a:pt x="52" y="37"/>
                  </a:cubicBezTo>
                  <a:cubicBezTo>
                    <a:pt x="48" y="38"/>
                    <a:pt x="43" y="32"/>
                    <a:pt x="42" y="30"/>
                  </a:cubicBezTo>
                  <a:cubicBezTo>
                    <a:pt x="42" y="30"/>
                    <a:pt x="42" y="30"/>
                    <a:pt x="42" y="30"/>
                  </a:cubicBezTo>
                  <a:cubicBezTo>
                    <a:pt x="43" y="33"/>
                    <a:pt x="44" y="35"/>
                    <a:pt x="46" y="37"/>
                  </a:cubicBezTo>
                  <a:cubicBezTo>
                    <a:pt x="52" y="38"/>
                    <a:pt x="56" y="37"/>
                    <a:pt x="59" y="35"/>
                  </a:cubicBezTo>
                  <a:cubicBezTo>
                    <a:pt x="60" y="32"/>
                    <a:pt x="60" y="30"/>
                    <a:pt x="60" y="27"/>
                  </a:cubicBezTo>
                  <a:cubicBezTo>
                    <a:pt x="60" y="23"/>
                    <a:pt x="59" y="20"/>
                    <a:pt x="57" y="18"/>
                  </a:cubicBezTo>
                  <a:cubicBezTo>
                    <a:pt x="56" y="18"/>
                    <a:pt x="55" y="18"/>
                    <a:pt x="53" y="18"/>
                  </a:cubicBezTo>
                  <a:cubicBezTo>
                    <a:pt x="56" y="19"/>
                    <a:pt x="58" y="22"/>
                    <a:pt x="58" y="25"/>
                  </a:cubicBezTo>
                  <a:cubicBezTo>
                    <a:pt x="58" y="26"/>
                    <a:pt x="58" y="26"/>
                    <a:pt x="57" y="27"/>
                  </a:cubicBezTo>
                  <a:cubicBezTo>
                    <a:pt x="57" y="27"/>
                    <a:pt x="57" y="27"/>
                    <a:pt x="57" y="27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3" y="24"/>
                    <a:pt x="52" y="21"/>
                    <a:pt x="51" y="19"/>
                  </a:cubicBezTo>
                  <a:cubicBezTo>
                    <a:pt x="49" y="18"/>
                    <a:pt x="49" y="18"/>
                    <a:pt x="49" y="18"/>
                  </a:cubicBezTo>
                  <a:cubicBezTo>
                    <a:pt x="50" y="18"/>
                    <a:pt x="50" y="18"/>
                    <a:pt x="50" y="18"/>
                  </a:cubicBezTo>
                  <a:cubicBezTo>
                    <a:pt x="50" y="17"/>
                    <a:pt x="50" y="17"/>
                    <a:pt x="50" y="17"/>
                  </a:cubicBezTo>
                  <a:cubicBezTo>
                    <a:pt x="49" y="15"/>
                    <a:pt x="49" y="12"/>
                    <a:pt x="46" y="10"/>
                  </a:cubicBezTo>
                  <a:lnTo>
                    <a:pt x="45" y="9"/>
                  </a:lnTo>
                  <a:close/>
                  <a:moveTo>
                    <a:pt x="57" y="25"/>
                  </a:moveTo>
                  <a:cubicBezTo>
                    <a:pt x="57" y="24"/>
                    <a:pt x="55" y="21"/>
                    <a:pt x="53" y="19"/>
                  </a:cubicBezTo>
                  <a:cubicBezTo>
                    <a:pt x="53" y="21"/>
                    <a:pt x="54" y="23"/>
                    <a:pt x="57" y="25"/>
                  </a:cubicBezTo>
                  <a:close/>
                  <a:moveTo>
                    <a:pt x="44" y="29"/>
                  </a:moveTo>
                  <a:cubicBezTo>
                    <a:pt x="45" y="32"/>
                    <a:pt x="49" y="36"/>
                    <a:pt x="51" y="35"/>
                  </a:cubicBezTo>
                  <a:cubicBezTo>
                    <a:pt x="52" y="35"/>
                    <a:pt x="53" y="34"/>
                    <a:pt x="53" y="33"/>
                  </a:cubicBezTo>
                  <a:cubicBezTo>
                    <a:pt x="51" y="33"/>
                    <a:pt x="49" y="32"/>
                    <a:pt x="47" y="30"/>
                  </a:cubicBezTo>
                  <a:cubicBezTo>
                    <a:pt x="46" y="30"/>
                    <a:pt x="45" y="29"/>
                    <a:pt x="45" y="29"/>
                  </a:cubicBezTo>
                  <a:cubicBezTo>
                    <a:pt x="44" y="29"/>
                    <a:pt x="44" y="29"/>
                    <a:pt x="44" y="29"/>
                  </a:cubicBezTo>
                  <a:close/>
                  <a:moveTo>
                    <a:pt x="5" y="49"/>
                  </a:moveTo>
                  <a:cubicBezTo>
                    <a:pt x="5" y="62"/>
                    <a:pt x="10" y="77"/>
                    <a:pt x="19" y="82"/>
                  </a:cubicBezTo>
                  <a:cubicBezTo>
                    <a:pt x="12" y="74"/>
                    <a:pt x="8" y="58"/>
                    <a:pt x="8" y="46"/>
                  </a:cubicBezTo>
                  <a:cubicBezTo>
                    <a:pt x="8" y="36"/>
                    <a:pt x="10" y="28"/>
                    <a:pt x="13" y="22"/>
                  </a:cubicBezTo>
                  <a:cubicBezTo>
                    <a:pt x="8" y="29"/>
                    <a:pt x="5" y="38"/>
                    <a:pt x="5" y="49"/>
                  </a:cubicBezTo>
                  <a:close/>
                  <a:moveTo>
                    <a:pt x="146" y="18"/>
                  </a:moveTo>
                  <a:cubicBezTo>
                    <a:pt x="146" y="18"/>
                    <a:pt x="146" y="18"/>
                    <a:pt x="146" y="18"/>
                  </a:cubicBezTo>
                  <a:cubicBezTo>
                    <a:pt x="146" y="21"/>
                    <a:pt x="139" y="31"/>
                    <a:pt x="134" y="33"/>
                  </a:cubicBezTo>
                  <a:cubicBezTo>
                    <a:pt x="134" y="33"/>
                    <a:pt x="134" y="33"/>
                    <a:pt x="134" y="33"/>
                  </a:cubicBezTo>
                  <a:cubicBezTo>
                    <a:pt x="103" y="35"/>
                    <a:pt x="85" y="24"/>
                    <a:pt x="66" y="10"/>
                  </a:cubicBezTo>
                  <a:cubicBezTo>
                    <a:pt x="63" y="8"/>
                    <a:pt x="63" y="8"/>
                    <a:pt x="63" y="8"/>
                  </a:cubicBezTo>
                  <a:cubicBezTo>
                    <a:pt x="67" y="9"/>
                    <a:pt x="67" y="9"/>
                    <a:pt x="67" y="9"/>
                  </a:cubicBezTo>
                  <a:cubicBezTo>
                    <a:pt x="73" y="10"/>
                    <a:pt x="80" y="13"/>
                    <a:pt x="88" y="17"/>
                  </a:cubicBezTo>
                  <a:cubicBezTo>
                    <a:pt x="108" y="26"/>
                    <a:pt x="131" y="36"/>
                    <a:pt x="144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6" y="16"/>
                    <a:pt x="146" y="16"/>
                    <a:pt x="146" y="18"/>
                  </a:cubicBezTo>
                  <a:close/>
                  <a:moveTo>
                    <a:pt x="133" y="31"/>
                  </a:moveTo>
                  <a:cubicBezTo>
                    <a:pt x="138" y="29"/>
                    <a:pt x="144" y="21"/>
                    <a:pt x="145" y="18"/>
                  </a:cubicBezTo>
                  <a:cubicBezTo>
                    <a:pt x="131" y="37"/>
                    <a:pt x="108" y="27"/>
                    <a:pt x="87" y="18"/>
                  </a:cubicBezTo>
                  <a:cubicBezTo>
                    <a:pt x="81" y="15"/>
                    <a:pt x="76" y="13"/>
                    <a:pt x="71" y="11"/>
                  </a:cubicBezTo>
                  <a:cubicBezTo>
                    <a:pt x="88" y="23"/>
                    <a:pt x="105" y="33"/>
                    <a:pt x="133" y="31"/>
                  </a:cubicBezTo>
                  <a:close/>
                  <a:moveTo>
                    <a:pt x="55" y="30"/>
                  </a:moveTo>
                  <a:cubicBezTo>
                    <a:pt x="54" y="30"/>
                    <a:pt x="54" y="30"/>
                    <a:pt x="54" y="30"/>
                  </a:cubicBezTo>
                  <a:cubicBezTo>
                    <a:pt x="47" y="29"/>
                    <a:pt x="42" y="25"/>
                    <a:pt x="42" y="17"/>
                  </a:cubicBezTo>
                  <a:cubicBezTo>
                    <a:pt x="42" y="16"/>
                    <a:pt x="42" y="16"/>
                    <a:pt x="42" y="16"/>
                  </a:cubicBezTo>
                  <a:cubicBezTo>
                    <a:pt x="43" y="16"/>
                    <a:pt x="43" y="16"/>
                    <a:pt x="43" y="16"/>
                  </a:cubicBezTo>
                  <a:cubicBezTo>
                    <a:pt x="50" y="17"/>
                    <a:pt x="53" y="23"/>
                    <a:pt x="55" y="29"/>
                  </a:cubicBezTo>
                  <a:lnTo>
                    <a:pt x="55" y="30"/>
                  </a:lnTo>
                  <a:close/>
                  <a:moveTo>
                    <a:pt x="43" y="17"/>
                  </a:moveTo>
                  <a:cubicBezTo>
                    <a:pt x="44" y="24"/>
                    <a:pt x="47" y="27"/>
                    <a:pt x="53" y="28"/>
                  </a:cubicBezTo>
                  <a:cubicBezTo>
                    <a:pt x="51" y="23"/>
                    <a:pt x="49" y="19"/>
                    <a:pt x="43" y="1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hr-HR" dirty="0"/>
            </a:p>
          </p:txBody>
        </p:sp>
        <p:sp>
          <p:nvSpPr>
            <p:cNvPr id="31" name="Prostoručni oblik 49"/>
            <p:cNvSpPr>
              <a:spLocks noEditPoints="1"/>
            </p:cNvSpPr>
            <p:nvPr/>
          </p:nvSpPr>
          <p:spPr bwMode="auto">
            <a:xfrm>
              <a:off x="4162425" y="3344863"/>
              <a:ext cx="334963" cy="328613"/>
            </a:xfrm>
            <a:custGeom>
              <a:avLst/>
              <a:gdLst>
                <a:gd name="T0" fmla="*/ 61 w 149"/>
                <a:gd name="T1" fmla="*/ 17 h 146"/>
                <a:gd name="T2" fmla="*/ 70 w 149"/>
                <a:gd name="T3" fmla="*/ 13 h 146"/>
                <a:gd name="T4" fmla="*/ 67 w 149"/>
                <a:gd name="T5" fmla="*/ 22 h 146"/>
                <a:gd name="T6" fmla="*/ 71 w 149"/>
                <a:gd name="T7" fmla="*/ 8 h 146"/>
                <a:gd name="T8" fmla="*/ 77 w 149"/>
                <a:gd name="T9" fmla="*/ 20 h 146"/>
                <a:gd name="T10" fmla="*/ 146 w 149"/>
                <a:gd name="T11" fmla="*/ 39 h 146"/>
                <a:gd name="T12" fmla="*/ 125 w 149"/>
                <a:gd name="T13" fmla="*/ 103 h 146"/>
                <a:gd name="T14" fmla="*/ 146 w 149"/>
                <a:gd name="T15" fmla="*/ 99 h 146"/>
                <a:gd name="T16" fmla="*/ 148 w 149"/>
                <a:gd name="T17" fmla="*/ 120 h 146"/>
                <a:gd name="T18" fmla="*/ 129 w 149"/>
                <a:gd name="T19" fmla="*/ 119 h 146"/>
                <a:gd name="T20" fmla="*/ 141 w 149"/>
                <a:gd name="T21" fmla="*/ 143 h 146"/>
                <a:gd name="T22" fmla="*/ 124 w 149"/>
                <a:gd name="T23" fmla="*/ 108 h 146"/>
                <a:gd name="T24" fmla="*/ 121 w 149"/>
                <a:gd name="T25" fmla="*/ 76 h 146"/>
                <a:gd name="T26" fmla="*/ 132 w 149"/>
                <a:gd name="T27" fmla="*/ 18 h 146"/>
                <a:gd name="T28" fmla="*/ 46 w 149"/>
                <a:gd name="T29" fmla="*/ 31 h 146"/>
                <a:gd name="T30" fmla="*/ 0 w 149"/>
                <a:gd name="T31" fmla="*/ 27 h 146"/>
                <a:gd name="T32" fmla="*/ 60 w 149"/>
                <a:gd name="T33" fmla="*/ 24 h 146"/>
                <a:gd name="T34" fmla="*/ 58 w 149"/>
                <a:gd name="T35" fmla="*/ 11 h 146"/>
                <a:gd name="T36" fmla="*/ 68 w 149"/>
                <a:gd name="T37" fmla="*/ 8 h 146"/>
                <a:gd name="T38" fmla="*/ 61 w 149"/>
                <a:gd name="T39" fmla="*/ 17 h 146"/>
                <a:gd name="T40" fmla="*/ 58 w 149"/>
                <a:gd name="T41" fmla="*/ 27 h 146"/>
                <a:gd name="T42" fmla="*/ 31 w 149"/>
                <a:gd name="T43" fmla="*/ 25 h 146"/>
                <a:gd name="T44" fmla="*/ 58 w 149"/>
                <a:gd name="T45" fmla="*/ 27 h 146"/>
                <a:gd name="T46" fmla="*/ 101 w 149"/>
                <a:gd name="T47" fmla="*/ 11 h 146"/>
                <a:gd name="T48" fmla="*/ 88 w 149"/>
                <a:gd name="T49" fmla="*/ 20 h 146"/>
                <a:gd name="T50" fmla="*/ 101 w 149"/>
                <a:gd name="T51" fmla="*/ 11 h 146"/>
                <a:gd name="T52" fmla="*/ 142 w 149"/>
                <a:gd name="T53" fmla="*/ 32 h 146"/>
                <a:gd name="T54" fmla="*/ 141 w 149"/>
                <a:gd name="T55" fmla="*/ 34 h 146"/>
                <a:gd name="T56" fmla="*/ 122 w 149"/>
                <a:gd name="T57" fmla="*/ 95 h 146"/>
                <a:gd name="T58" fmla="*/ 142 w 149"/>
                <a:gd name="T59" fmla="*/ 32 h 146"/>
                <a:gd name="T60" fmla="*/ 145 w 149"/>
                <a:gd name="T61" fmla="*/ 119 h 146"/>
                <a:gd name="T62" fmla="*/ 142 w 149"/>
                <a:gd name="T63" fmla="*/ 106 h 146"/>
                <a:gd name="T64" fmla="*/ 132 w 149"/>
                <a:gd name="T65" fmla="*/ 106 h 146"/>
                <a:gd name="T66" fmla="*/ 145 w 149"/>
                <a:gd name="T67" fmla="*/ 119 h 146"/>
                <a:gd name="T68" fmla="*/ 146 w 149"/>
                <a:gd name="T69" fmla="*/ 103 h 146"/>
                <a:gd name="T70" fmla="*/ 134 w 149"/>
                <a:gd name="T71" fmla="*/ 103 h 146"/>
                <a:gd name="T72" fmla="*/ 146 w 149"/>
                <a:gd name="T73" fmla="*/ 103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49" h="146">
                  <a:moveTo>
                    <a:pt x="61" y="17"/>
                  </a:moveTo>
                  <a:cubicBezTo>
                    <a:pt x="64" y="17"/>
                    <a:pt x="67" y="9"/>
                    <a:pt x="70" y="13"/>
                  </a:cubicBezTo>
                  <a:cubicBezTo>
                    <a:pt x="68" y="15"/>
                    <a:pt x="65" y="17"/>
                    <a:pt x="67" y="22"/>
                  </a:cubicBezTo>
                  <a:cubicBezTo>
                    <a:pt x="78" y="22"/>
                    <a:pt x="72" y="11"/>
                    <a:pt x="71" y="8"/>
                  </a:cubicBezTo>
                  <a:cubicBezTo>
                    <a:pt x="75" y="4"/>
                    <a:pt x="81" y="15"/>
                    <a:pt x="77" y="20"/>
                  </a:cubicBezTo>
                  <a:cubicBezTo>
                    <a:pt x="103" y="0"/>
                    <a:pt x="144" y="7"/>
                    <a:pt x="146" y="39"/>
                  </a:cubicBezTo>
                  <a:cubicBezTo>
                    <a:pt x="148" y="63"/>
                    <a:pt x="123" y="79"/>
                    <a:pt x="125" y="103"/>
                  </a:cubicBezTo>
                  <a:cubicBezTo>
                    <a:pt x="130" y="105"/>
                    <a:pt x="138" y="94"/>
                    <a:pt x="146" y="99"/>
                  </a:cubicBezTo>
                  <a:cubicBezTo>
                    <a:pt x="149" y="104"/>
                    <a:pt x="147" y="114"/>
                    <a:pt x="148" y="120"/>
                  </a:cubicBezTo>
                  <a:cubicBezTo>
                    <a:pt x="142" y="125"/>
                    <a:pt x="135" y="122"/>
                    <a:pt x="129" y="119"/>
                  </a:cubicBezTo>
                  <a:cubicBezTo>
                    <a:pt x="129" y="131"/>
                    <a:pt x="129" y="143"/>
                    <a:pt x="141" y="143"/>
                  </a:cubicBezTo>
                  <a:cubicBezTo>
                    <a:pt x="120" y="146"/>
                    <a:pt x="125" y="125"/>
                    <a:pt x="124" y="108"/>
                  </a:cubicBezTo>
                  <a:cubicBezTo>
                    <a:pt x="123" y="95"/>
                    <a:pt x="118" y="88"/>
                    <a:pt x="121" y="76"/>
                  </a:cubicBezTo>
                  <a:cubicBezTo>
                    <a:pt x="125" y="57"/>
                    <a:pt x="149" y="40"/>
                    <a:pt x="132" y="18"/>
                  </a:cubicBezTo>
                  <a:cubicBezTo>
                    <a:pt x="101" y="5"/>
                    <a:pt x="76" y="33"/>
                    <a:pt x="46" y="31"/>
                  </a:cubicBezTo>
                  <a:cubicBezTo>
                    <a:pt x="31" y="30"/>
                    <a:pt x="16" y="16"/>
                    <a:pt x="0" y="27"/>
                  </a:cubicBezTo>
                  <a:cubicBezTo>
                    <a:pt x="14" y="12"/>
                    <a:pt x="37" y="23"/>
                    <a:pt x="60" y="24"/>
                  </a:cubicBezTo>
                  <a:cubicBezTo>
                    <a:pt x="62" y="22"/>
                    <a:pt x="58" y="15"/>
                    <a:pt x="58" y="11"/>
                  </a:cubicBezTo>
                  <a:cubicBezTo>
                    <a:pt x="61" y="10"/>
                    <a:pt x="64" y="4"/>
                    <a:pt x="68" y="8"/>
                  </a:cubicBezTo>
                  <a:cubicBezTo>
                    <a:pt x="67" y="9"/>
                    <a:pt x="59" y="9"/>
                    <a:pt x="61" y="17"/>
                  </a:cubicBezTo>
                  <a:close/>
                  <a:moveTo>
                    <a:pt x="58" y="27"/>
                  </a:moveTo>
                  <a:cubicBezTo>
                    <a:pt x="49" y="25"/>
                    <a:pt x="41" y="22"/>
                    <a:pt x="31" y="25"/>
                  </a:cubicBezTo>
                  <a:cubicBezTo>
                    <a:pt x="41" y="26"/>
                    <a:pt x="49" y="32"/>
                    <a:pt x="58" y="27"/>
                  </a:cubicBezTo>
                  <a:close/>
                  <a:moveTo>
                    <a:pt x="101" y="11"/>
                  </a:moveTo>
                  <a:cubicBezTo>
                    <a:pt x="98" y="14"/>
                    <a:pt x="85" y="15"/>
                    <a:pt x="88" y="20"/>
                  </a:cubicBezTo>
                  <a:cubicBezTo>
                    <a:pt x="90" y="15"/>
                    <a:pt x="104" y="16"/>
                    <a:pt x="101" y="11"/>
                  </a:cubicBezTo>
                  <a:close/>
                  <a:moveTo>
                    <a:pt x="142" y="32"/>
                  </a:moveTo>
                  <a:cubicBezTo>
                    <a:pt x="140" y="29"/>
                    <a:pt x="138" y="30"/>
                    <a:pt x="141" y="34"/>
                  </a:cubicBezTo>
                  <a:cubicBezTo>
                    <a:pt x="139" y="59"/>
                    <a:pt x="121" y="67"/>
                    <a:pt x="122" y="95"/>
                  </a:cubicBezTo>
                  <a:cubicBezTo>
                    <a:pt x="127" y="73"/>
                    <a:pt x="146" y="59"/>
                    <a:pt x="142" y="32"/>
                  </a:cubicBezTo>
                  <a:close/>
                  <a:moveTo>
                    <a:pt x="145" y="119"/>
                  </a:moveTo>
                  <a:cubicBezTo>
                    <a:pt x="145" y="113"/>
                    <a:pt x="145" y="109"/>
                    <a:pt x="142" y="106"/>
                  </a:cubicBezTo>
                  <a:cubicBezTo>
                    <a:pt x="139" y="106"/>
                    <a:pt x="135" y="106"/>
                    <a:pt x="132" y="106"/>
                  </a:cubicBezTo>
                  <a:cubicBezTo>
                    <a:pt x="126" y="113"/>
                    <a:pt x="134" y="121"/>
                    <a:pt x="145" y="119"/>
                  </a:cubicBezTo>
                  <a:close/>
                  <a:moveTo>
                    <a:pt x="146" y="103"/>
                  </a:moveTo>
                  <a:cubicBezTo>
                    <a:pt x="142" y="100"/>
                    <a:pt x="137" y="100"/>
                    <a:pt x="134" y="103"/>
                  </a:cubicBezTo>
                  <a:cubicBezTo>
                    <a:pt x="139" y="101"/>
                    <a:pt x="144" y="107"/>
                    <a:pt x="146" y="10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hr-HR" dirty="0"/>
            </a:p>
          </p:txBody>
        </p:sp>
        <p:sp>
          <p:nvSpPr>
            <p:cNvPr id="32" name="Prostoručni oblik 50"/>
            <p:cNvSpPr>
              <a:spLocks noEditPoints="1"/>
            </p:cNvSpPr>
            <p:nvPr/>
          </p:nvSpPr>
          <p:spPr bwMode="auto">
            <a:xfrm>
              <a:off x="4162425" y="3359150"/>
              <a:ext cx="334963" cy="309563"/>
            </a:xfrm>
            <a:custGeom>
              <a:avLst/>
              <a:gdLst>
                <a:gd name="T0" fmla="*/ 69 w 149"/>
                <a:gd name="T1" fmla="*/ 3 h 138"/>
                <a:gd name="T2" fmla="*/ 64 w 149"/>
                <a:gd name="T3" fmla="*/ 7 h 138"/>
                <a:gd name="T4" fmla="*/ 70 w 149"/>
                <a:gd name="T5" fmla="*/ 7 h 138"/>
                <a:gd name="T6" fmla="*/ 70 w 149"/>
                <a:gd name="T7" fmla="*/ 3 h 138"/>
                <a:gd name="T8" fmla="*/ 73 w 149"/>
                <a:gd name="T9" fmla="*/ 1 h 138"/>
                <a:gd name="T10" fmla="*/ 147 w 149"/>
                <a:gd name="T11" fmla="*/ 33 h 138"/>
                <a:gd name="T12" fmla="*/ 142 w 149"/>
                <a:gd name="T13" fmla="*/ 91 h 138"/>
                <a:gd name="T14" fmla="*/ 149 w 149"/>
                <a:gd name="T15" fmla="*/ 114 h 138"/>
                <a:gd name="T16" fmla="*/ 130 w 149"/>
                <a:gd name="T17" fmla="*/ 114 h 138"/>
                <a:gd name="T18" fmla="*/ 137 w 149"/>
                <a:gd name="T19" fmla="*/ 138 h 138"/>
                <a:gd name="T20" fmla="*/ 122 w 149"/>
                <a:gd name="T21" fmla="*/ 94 h 138"/>
                <a:gd name="T22" fmla="*/ 129 w 149"/>
                <a:gd name="T23" fmla="*/ 51 h 138"/>
                <a:gd name="T24" fmla="*/ 49 w 149"/>
                <a:gd name="T25" fmla="*/ 26 h 138"/>
                <a:gd name="T26" fmla="*/ 1 w 149"/>
                <a:gd name="T27" fmla="*/ 21 h 138"/>
                <a:gd name="T28" fmla="*/ 39 w 149"/>
                <a:gd name="T29" fmla="*/ 15 h 138"/>
                <a:gd name="T30" fmla="*/ 58 w 149"/>
                <a:gd name="T31" fmla="*/ 5 h 138"/>
                <a:gd name="T32" fmla="*/ 67 w 149"/>
                <a:gd name="T33" fmla="*/ 2 h 138"/>
                <a:gd name="T34" fmla="*/ 60 w 149"/>
                <a:gd name="T35" fmla="*/ 10 h 138"/>
                <a:gd name="T36" fmla="*/ 77 w 149"/>
                <a:gd name="T37" fmla="*/ 14 h 138"/>
                <a:gd name="T38" fmla="*/ 73 w 149"/>
                <a:gd name="T39" fmla="*/ 15 h 138"/>
                <a:gd name="T40" fmla="*/ 68 w 149"/>
                <a:gd name="T41" fmla="*/ 8 h 138"/>
                <a:gd name="T42" fmla="*/ 61 w 149"/>
                <a:gd name="T43" fmla="*/ 12 h 138"/>
                <a:gd name="T44" fmla="*/ 60 w 149"/>
                <a:gd name="T45" fmla="*/ 19 h 138"/>
                <a:gd name="T46" fmla="*/ 7 w 149"/>
                <a:gd name="T47" fmla="*/ 17 h 138"/>
                <a:gd name="T48" fmla="*/ 40 w 149"/>
                <a:gd name="T49" fmla="*/ 17 h 138"/>
                <a:gd name="T50" fmla="*/ 60 w 149"/>
                <a:gd name="T51" fmla="*/ 20 h 138"/>
                <a:gd name="T52" fmla="*/ 31 w 149"/>
                <a:gd name="T53" fmla="*/ 20 h 138"/>
                <a:gd name="T54" fmla="*/ 49 w 149"/>
                <a:gd name="T55" fmla="*/ 24 h 138"/>
                <a:gd name="T56" fmla="*/ 87 w 149"/>
                <a:gd name="T57" fmla="*/ 12 h 138"/>
                <a:gd name="T58" fmla="*/ 77 w 149"/>
                <a:gd name="T59" fmla="*/ 14 h 138"/>
                <a:gd name="T60" fmla="*/ 124 w 149"/>
                <a:gd name="T61" fmla="*/ 97 h 138"/>
                <a:gd name="T62" fmla="*/ 101 w 149"/>
                <a:gd name="T63" fmla="*/ 4 h 138"/>
                <a:gd name="T64" fmla="*/ 89 w 149"/>
                <a:gd name="T65" fmla="*/ 14 h 138"/>
                <a:gd name="T66" fmla="*/ 133 w 149"/>
                <a:gd name="T67" fmla="*/ 12 h 138"/>
                <a:gd name="T68" fmla="*/ 131 w 149"/>
                <a:gd name="T69" fmla="*/ 55 h 138"/>
                <a:gd name="T70" fmla="*/ 140 w 149"/>
                <a:gd name="T71" fmla="*/ 24 h 138"/>
                <a:gd name="T72" fmla="*/ 123 w 149"/>
                <a:gd name="T73" fmla="*/ 89 h 138"/>
                <a:gd name="T74" fmla="*/ 135 w 149"/>
                <a:gd name="T75" fmla="*/ 137 h 138"/>
                <a:gd name="T76" fmla="*/ 141 w 149"/>
                <a:gd name="T77" fmla="*/ 116 h 138"/>
                <a:gd name="T78" fmla="*/ 147 w 149"/>
                <a:gd name="T79" fmla="*/ 98 h 138"/>
                <a:gd name="T80" fmla="*/ 131 w 149"/>
                <a:gd name="T81" fmla="*/ 99 h 138"/>
                <a:gd name="T82" fmla="*/ 146 w 149"/>
                <a:gd name="T83" fmla="*/ 94 h 138"/>
                <a:gd name="T84" fmla="*/ 88 w 149"/>
                <a:gd name="T85" fmla="*/ 12 h 138"/>
                <a:gd name="T86" fmla="*/ 95 w 149"/>
                <a:gd name="T87" fmla="*/ 9 h 138"/>
                <a:gd name="T88" fmla="*/ 40 w 149"/>
                <a:gd name="T89" fmla="*/ 19 h 138"/>
                <a:gd name="T90" fmla="*/ 56 w 149"/>
                <a:gd name="T91" fmla="*/ 21 h 138"/>
                <a:gd name="T92" fmla="*/ 141 w 149"/>
                <a:gd name="T93" fmla="*/ 28 h 138"/>
                <a:gd name="T94" fmla="*/ 131 w 149"/>
                <a:gd name="T95" fmla="*/ 66 h 138"/>
                <a:gd name="T96" fmla="*/ 141 w 149"/>
                <a:gd name="T97" fmla="*/ 97 h 138"/>
                <a:gd name="T98" fmla="*/ 143 w 149"/>
                <a:gd name="T99" fmla="*/ 100 h 138"/>
                <a:gd name="T100" fmla="*/ 130 w 149"/>
                <a:gd name="T101" fmla="*/ 108 h 138"/>
                <a:gd name="T102" fmla="*/ 131 w 149"/>
                <a:gd name="T103" fmla="*/ 107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49" h="138">
                  <a:moveTo>
                    <a:pt x="65" y="0"/>
                  </a:moveTo>
                  <a:cubicBezTo>
                    <a:pt x="66" y="0"/>
                    <a:pt x="68" y="1"/>
                    <a:pt x="69" y="2"/>
                  </a:cubicBezTo>
                  <a:cubicBezTo>
                    <a:pt x="69" y="2"/>
                    <a:pt x="69" y="2"/>
                    <a:pt x="69" y="2"/>
                  </a:cubicBezTo>
                  <a:cubicBezTo>
                    <a:pt x="69" y="3"/>
                    <a:pt x="69" y="3"/>
                    <a:pt x="69" y="3"/>
                  </a:cubicBezTo>
                  <a:cubicBezTo>
                    <a:pt x="68" y="3"/>
                    <a:pt x="68" y="3"/>
                    <a:pt x="67" y="4"/>
                  </a:cubicBezTo>
                  <a:cubicBezTo>
                    <a:pt x="65" y="4"/>
                    <a:pt x="63" y="4"/>
                    <a:pt x="62" y="6"/>
                  </a:cubicBezTo>
                  <a:cubicBezTo>
                    <a:pt x="62" y="7"/>
                    <a:pt x="61" y="8"/>
                    <a:pt x="62" y="10"/>
                  </a:cubicBezTo>
                  <a:cubicBezTo>
                    <a:pt x="63" y="9"/>
                    <a:pt x="63" y="8"/>
                    <a:pt x="64" y="7"/>
                  </a:cubicBezTo>
                  <a:cubicBezTo>
                    <a:pt x="66" y="6"/>
                    <a:pt x="67" y="5"/>
                    <a:pt x="68" y="5"/>
                  </a:cubicBezTo>
                  <a:cubicBezTo>
                    <a:pt x="69" y="5"/>
                    <a:pt x="70" y="5"/>
                    <a:pt x="70" y="6"/>
                  </a:cubicBezTo>
                  <a:cubicBezTo>
                    <a:pt x="71" y="6"/>
                    <a:pt x="71" y="6"/>
                    <a:pt x="71" y="6"/>
                  </a:cubicBezTo>
                  <a:cubicBezTo>
                    <a:pt x="70" y="7"/>
                    <a:pt x="70" y="7"/>
                    <a:pt x="70" y="7"/>
                  </a:cubicBezTo>
                  <a:cubicBezTo>
                    <a:pt x="70" y="8"/>
                    <a:pt x="69" y="8"/>
                    <a:pt x="69" y="9"/>
                  </a:cubicBezTo>
                  <a:cubicBezTo>
                    <a:pt x="68" y="11"/>
                    <a:pt x="67" y="12"/>
                    <a:pt x="67" y="16"/>
                  </a:cubicBezTo>
                  <a:cubicBezTo>
                    <a:pt x="70" y="16"/>
                    <a:pt x="71" y="15"/>
                    <a:pt x="72" y="14"/>
                  </a:cubicBezTo>
                  <a:cubicBezTo>
                    <a:pt x="74" y="11"/>
                    <a:pt x="71" y="5"/>
                    <a:pt x="70" y="3"/>
                  </a:cubicBezTo>
                  <a:cubicBezTo>
                    <a:pt x="70" y="2"/>
                    <a:pt x="70" y="2"/>
                    <a:pt x="70" y="2"/>
                  </a:cubicBezTo>
                  <a:cubicBezTo>
                    <a:pt x="71" y="2"/>
                    <a:pt x="71" y="2"/>
                    <a:pt x="71" y="2"/>
                  </a:cubicBezTo>
                  <a:cubicBezTo>
                    <a:pt x="71" y="1"/>
                    <a:pt x="72" y="1"/>
                    <a:pt x="73" y="1"/>
                  </a:cubicBezTo>
                  <a:cubicBezTo>
                    <a:pt x="73" y="1"/>
                    <a:pt x="73" y="1"/>
                    <a:pt x="73" y="1"/>
                  </a:cubicBezTo>
                  <a:cubicBezTo>
                    <a:pt x="75" y="1"/>
                    <a:pt x="77" y="3"/>
                    <a:pt x="78" y="5"/>
                  </a:cubicBezTo>
                  <a:cubicBezTo>
                    <a:pt x="79" y="7"/>
                    <a:pt x="79" y="9"/>
                    <a:pt x="79" y="11"/>
                  </a:cubicBezTo>
                  <a:cubicBezTo>
                    <a:pt x="88" y="5"/>
                    <a:pt x="99" y="2"/>
                    <a:pt x="110" y="2"/>
                  </a:cubicBezTo>
                  <a:cubicBezTo>
                    <a:pt x="131" y="2"/>
                    <a:pt x="145" y="14"/>
                    <a:pt x="147" y="33"/>
                  </a:cubicBezTo>
                  <a:cubicBezTo>
                    <a:pt x="148" y="45"/>
                    <a:pt x="142" y="55"/>
                    <a:pt x="137" y="65"/>
                  </a:cubicBezTo>
                  <a:cubicBezTo>
                    <a:pt x="131" y="75"/>
                    <a:pt x="125" y="85"/>
                    <a:pt x="126" y="97"/>
                  </a:cubicBezTo>
                  <a:cubicBezTo>
                    <a:pt x="127" y="97"/>
                    <a:pt x="130" y="96"/>
                    <a:pt x="132" y="95"/>
                  </a:cubicBezTo>
                  <a:cubicBezTo>
                    <a:pt x="135" y="93"/>
                    <a:pt x="138" y="91"/>
                    <a:pt x="142" y="91"/>
                  </a:cubicBezTo>
                  <a:cubicBezTo>
                    <a:pt x="144" y="91"/>
                    <a:pt x="145" y="92"/>
                    <a:pt x="147" y="93"/>
                  </a:cubicBezTo>
                  <a:cubicBezTo>
                    <a:pt x="147" y="93"/>
                    <a:pt x="147" y="93"/>
                    <a:pt x="147" y="93"/>
                  </a:cubicBezTo>
                  <a:cubicBezTo>
                    <a:pt x="149" y="96"/>
                    <a:pt x="149" y="101"/>
                    <a:pt x="149" y="106"/>
                  </a:cubicBezTo>
                  <a:cubicBezTo>
                    <a:pt x="148" y="109"/>
                    <a:pt x="148" y="112"/>
                    <a:pt x="149" y="114"/>
                  </a:cubicBezTo>
                  <a:cubicBezTo>
                    <a:pt x="149" y="115"/>
                    <a:pt x="149" y="115"/>
                    <a:pt x="149" y="115"/>
                  </a:cubicBezTo>
                  <a:cubicBezTo>
                    <a:pt x="148" y="115"/>
                    <a:pt x="148" y="115"/>
                    <a:pt x="148" y="115"/>
                  </a:cubicBezTo>
                  <a:cubicBezTo>
                    <a:pt x="146" y="117"/>
                    <a:pt x="143" y="118"/>
                    <a:pt x="141" y="118"/>
                  </a:cubicBezTo>
                  <a:cubicBezTo>
                    <a:pt x="137" y="118"/>
                    <a:pt x="134" y="116"/>
                    <a:pt x="130" y="114"/>
                  </a:cubicBezTo>
                  <a:cubicBezTo>
                    <a:pt x="130" y="115"/>
                    <a:pt x="130" y="115"/>
                    <a:pt x="130" y="115"/>
                  </a:cubicBezTo>
                  <a:cubicBezTo>
                    <a:pt x="130" y="126"/>
                    <a:pt x="130" y="136"/>
                    <a:pt x="141" y="136"/>
                  </a:cubicBezTo>
                  <a:cubicBezTo>
                    <a:pt x="141" y="138"/>
                    <a:pt x="141" y="138"/>
                    <a:pt x="141" y="138"/>
                  </a:cubicBezTo>
                  <a:cubicBezTo>
                    <a:pt x="139" y="138"/>
                    <a:pt x="138" y="138"/>
                    <a:pt x="137" y="138"/>
                  </a:cubicBezTo>
                  <a:cubicBezTo>
                    <a:pt x="123" y="138"/>
                    <a:pt x="123" y="125"/>
                    <a:pt x="123" y="112"/>
                  </a:cubicBezTo>
                  <a:cubicBezTo>
                    <a:pt x="123" y="108"/>
                    <a:pt x="123" y="105"/>
                    <a:pt x="123" y="102"/>
                  </a:cubicBezTo>
                  <a:cubicBezTo>
                    <a:pt x="123" y="99"/>
                    <a:pt x="122" y="96"/>
                    <a:pt x="122" y="94"/>
                  </a:cubicBezTo>
                  <a:cubicBezTo>
                    <a:pt x="122" y="94"/>
                    <a:pt x="122" y="94"/>
                    <a:pt x="122" y="94"/>
                  </a:cubicBezTo>
                  <a:cubicBezTo>
                    <a:pt x="122" y="93"/>
                    <a:pt x="122" y="93"/>
                    <a:pt x="122" y="93"/>
                  </a:cubicBezTo>
                  <a:cubicBezTo>
                    <a:pt x="121" y="92"/>
                    <a:pt x="121" y="91"/>
                    <a:pt x="121" y="90"/>
                  </a:cubicBezTo>
                  <a:cubicBezTo>
                    <a:pt x="120" y="84"/>
                    <a:pt x="118" y="78"/>
                    <a:pt x="120" y="70"/>
                  </a:cubicBezTo>
                  <a:cubicBezTo>
                    <a:pt x="122" y="64"/>
                    <a:pt x="125" y="57"/>
                    <a:pt x="129" y="51"/>
                  </a:cubicBezTo>
                  <a:cubicBezTo>
                    <a:pt x="136" y="39"/>
                    <a:pt x="143" y="27"/>
                    <a:pt x="132" y="13"/>
                  </a:cubicBezTo>
                  <a:cubicBezTo>
                    <a:pt x="126" y="11"/>
                    <a:pt x="121" y="10"/>
                    <a:pt x="115" y="10"/>
                  </a:cubicBezTo>
                  <a:cubicBezTo>
                    <a:pt x="104" y="10"/>
                    <a:pt x="93" y="14"/>
                    <a:pt x="83" y="18"/>
                  </a:cubicBezTo>
                  <a:cubicBezTo>
                    <a:pt x="72" y="22"/>
                    <a:pt x="61" y="26"/>
                    <a:pt x="49" y="26"/>
                  </a:cubicBezTo>
                  <a:cubicBezTo>
                    <a:pt x="48" y="26"/>
                    <a:pt x="47" y="26"/>
                    <a:pt x="45" y="26"/>
                  </a:cubicBezTo>
                  <a:cubicBezTo>
                    <a:pt x="40" y="25"/>
                    <a:pt x="35" y="23"/>
                    <a:pt x="30" y="22"/>
                  </a:cubicBezTo>
                  <a:cubicBezTo>
                    <a:pt x="25" y="19"/>
                    <a:pt x="19" y="17"/>
                    <a:pt x="13" y="17"/>
                  </a:cubicBezTo>
                  <a:cubicBezTo>
                    <a:pt x="9" y="17"/>
                    <a:pt x="4" y="19"/>
                    <a:pt x="1" y="21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5" y="15"/>
                    <a:pt x="11" y="13"/>
                    <a:pt x="20" y="13"/>
                  </a:cubicBezTo>
                  <a:cubicBezTo>
                    <a:pt x="20" y="13"/>
                    <a:pt x="20" y="13"/>
                    <a:pt x="20" y="13"/>
                  </a:cubicBezTo>
                  <a:cubicBezTo>
                    <a:pt x="26" y="13"/>
                    <a:pt x="33" y="14"/>
                    <a:pt x="39" y="15"/>
                  </a:cubicBezTo>
                  <a:cubicBezTo>
                    <a:pt x="46" y="16"/>
                    <a:pt x="53" y="17"/>
                    <a:pt x="59" y="17"/>
                  </a:cubicBezTo>
                  <a:cubicBezTo>
                    <a:pt x="61" y="16"/>
                    <a:pt x="60" y="13"/>
                    <a:pt x="59" y="10"/>
                  </a:cubicBezTo>
                  <a:cubicBezTo>
                    <a:pt x="58" y="8"/>
                    <a:pt x="58" y="7"/>
                    <a:pt x="58" y="5"/>
                  </a:cubicBezTo>
                  <a:cubicBezTo>
                    <a:pt x="58" y="5"/>
                    <a:pt x="58" y="5"/>
                    <a:pt x="58" y="5"/>
                  </a:cubicBezTo>
                  <a:cubicBezTo>
                    <a:pt x="58" y="4"/>
                    <a:pt x="58" y="4"/>
                    <a:pt x="58" y="4"/>
                  </a:cubicBezTo>
                  <a:cubicBezTo>
                    <a:pt x="59" y="4"/>
                    <a:pt x="59" y="3"/>
                    <a:pt x="60" y="3"/>
                  </a:cubicBezTo>
                  <a:cubicBezTo>
                    <a:pt x="62" y="1"/>
                    <a:pt x="63" y="0"/>
                    <a:pt x="65" y="0"/>
                  </a:cubicBezTo>
                  <a:close/>
                  <a:moveTo>
                    <a:pt x="67" y="2"/>
                  </a:moveTo>
                  <a:cubicBezTo>
                    <a:pt x="65" y="1"/>
                    <a:pt x="63" y="2"/>
                    <a:pt x="61" y="4"/>
                  </a:cubicBezTo>
                  <a:cubicBezTo>
                    <a:pt x="60" y="4"/>
                    <a:pt x="60" y="5"/>
                    <a:pt x="59" y="5"/>
                  </a:cubicBezTo>
                  <a:cubicBezTo>
                    <a:pt x="59" y="7"/>
                    <a:pt x="60" y="8"/>
                    <a:pt x="60" y="10"/>
                  </a:cubicBezTo>
                  <a:cubicBezTo>
                    <a:pt x="60" y="10"/>
                    <a:pt x="60" y="10"/>
                    <a:pt x="60" y="10"/>
                  </a:cubicBezTo>
                  <a:cubicBezTo>
                    <a:pt x="60" y="8"/>
                    <a:pt x="60" y="7"/>
                    <a:pt x="61" y="5"/>
                  </a:cubicBezTo>
                  <a:cubicBezTo>
                    <a:pt x="62" y="3"/>
                    <a:pt x="65" y="3"/>
                    <a:pt x="66" y="2"/>
                  </a:cubicBezTo>
                  <a:cubicBezTo>
                    <a:pt x="66" y="2"/>
                    <a:pt x="67" y="2"/>
                    <a:pt x="67" y="2"/>
                  </a:cubicBezTo>
                  <a:close/>
                  <a:moveTo>
                    <a:pt x="77" y="14"/>
                  </a:moveTo>
                  <a:cubicBezTo>
                    <a:pt x="76" y="13"/>
                    <a:pt x="76" y="13"/>
                    <a:pt x="76" y="13"/>
                  </a:cubicBezTo>
                  <a:cubicBezTo>
                    <a:pt x="78" y="11"/>
                    <a:pt x="78" y="8"/>
                    <a:pt x="77" y="6"/>
                  </a:cubicBezTo>
                  <a:cubicBezTo>
                    <a:pt x="75" y="3"/>
                    <a:pt x="73" y="1"/>
                    <a:pt x="72" y="2"/>
                  </a:cubicBezTo>
                  <a:cubicBezTo>
                    <a:pt x="73" y="5"/>
                    <a:pt x="76" y="11"/>
                    <a:pt x="73" y="15"/>
                  </a:cubicBezTo>
                  <a:cubicBezTo>
                    <a:pt x="72" y="16"/>
                    <a:pt x="70" y="17"/>
                    <a:pt x="67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5" y="12"/>
                    <a:pt x="66" y="10"/>
                    <a:pt x="68" y="8"/>
                  </a:cubicBezTo>
                  <a:cubicBezTo>
                    <a:pt x="68" y="8"/>
                    <a:pt x="68" y="7"/>
                    <a:pt x="69" y="7"/>
                  </a:cubicBezTo>
                  <a:cubicBezTo>
                    <a:pt x="69" y="6"/>
                    <a:pt x="68" y="6"/>
                    <a:pt x="68" y="6"/>
                  </a:cubicBezTo>
                  <a:cubicBezTo>
                    <a:pt x="67" y="6"/>
                    <a:pt x="66" y="7"/>
                    <a:pt x="65" y="8"/>
                  </a:cubicBezTo>
                  <a:cubicBezTo>
                    <a:pt x="64" y="10"/>
                    <a:pt x="63" y="11"/>
                    <a:pt x="61" y="12"/>
                  </a:cubicBezTo>
                  <a:cubicBezTo>
                    <a:pt x="61" y="12"/>
                    <a:pt x="61" y="12"/>
                    <a:pt x="61" y="12"/>
                  </a:cubicBezTo>
                  <a:cubicBezTo>
                    <a:pt x="61" y="14"/>
                    <a:pt x="62" y="17"/>
                    <a:pt x="60" y="18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53" y="18"/>
                    <a:pt x="46" y="17"/>
                    <a:pt x="39" y="16"/>
                  </a:cubicBezTo>
                  <a:cubicBezTo>
                    <a:pt x="32" y="15"/>
                    <a:pt x="26" y="14"/>
                    <a:pt x="20" y="14"/>
                  </a:cubicBezTo>
                  <a:cubicBezTo>
                    <a:pt x="20" y="14"/>
                    <a:pt x="20" y="14"/>
                    <a:pt x="20" y="14"/>
                  </a:cubicBezTo>
                  <a:cubicBezTo>
                    <a:pt x="15" y="14"/>
                    <a:pt x="11" y="15"/>
                    <a:pt x="7" y="17"/>
                  </a:cubicBezTo>
                  <a:cubicBezTo>
                    <a:pt x="9" y="16"/>
                    <a:pt x="11" y="16"/>
                    <a:pt x="13" y="16"/>
                  </a:cubicBezTo>
                  <a:cubicBezTo>
                    <a:pt x="18" y="16"/>
                    <a:pt x="24" y="18"/>
                    <a:pt x="29" y="19"/>
                  </a:cubicBezTo>
                  <a:cubicBezTo>
                    <a:pt x="31" y="19"/>
                    <a:pt x="31" y="19"/>
                    <a:pt x="31" y="19"/>
                  </a:cubicBezTo>
                  <a:cubicBezTo>
                    <a:pt x="34" y="18"/>
                    <a:pt x="37" y="17"/>
                    <a:pt x="40" y="17"/>
                  </a:cubicBezTo>
                  <a:cubicBezTo>
                    <a:pt x="40" y="17"/>
                    <a:pt x="40" y="17"/>
                    <a:pt x="40" y="17"/>
                  </a:cubicBezTo>
                  <a:cubicBezTo>
                    <a:pt x="45" y="17"/>
                    <a:pt x="49" y="18"/>
                    <a:pt x="54" y="19"/>
                  </a:cubicBezTo>
                  <a:cubicBezTo>
                    <a:pt x="55" y="19"/>
                    <a:pt x="57" y="20"/>
                    <a:pt x="58" y="20"/>
                  </a:cubicBezTo>
                  <a:cubicBezTo>
                    <a:pt x="60" y="20"/>
                    <a:pt x="60" y="20"/>
                    <a:pt x="60" y="20"/>
                  </a:cubicBezTo>
                  <a:cubicBezTo>
                    <a:pt x="59" y="21"/>
                    <a:pt x="59" y="21"/>
                    <a:pt x="59" y="21"/>
                  </a:cubicBezTo>
                  <a:cubicBezTo>
                    <a:pt x="56" y="23"/>
                    <a:pt x="53" y="24"/>
                    <a:pt x="50" y="24"/>
                  </a:cubicBezTo>
                  <a:cubicBezTo>
                    <a:pt x="47" y="24"/>
                    <a:pt x="43" y="23"/>
                    <a:pt x="40" y="22"/>
                  </a:cubicBezTo>
                  <a:cubicBezTo>
                    <a:pt x="37" y="21"/>
                    <a:pt x="34" y="20"/>
                    <a:pt x="31" y="20"/>
                  </a:cubicBezTo>
                  <a:cubicBezTo>
                    <a:pt x="30" y="20"/>
                    <a:pt x="30" y="20"/>
                    <a:pt x="30" y="20"/>
                  </a:cubicBezTo>
                  <a:cubicBezTo>
                    <a:pt x="30" y="20"/>
                    <a:pt x="31" y="20"/>
                    <a:pt x="31" y="20"/>
                  </a:cubicBezTo>
                  <a:cubicBezTo>
                    <a:pt x="36" y="22"/>
                    <a:pt x="41" y="24"/>
                    <a:pt x="46" y="24"/>
                  </a:cubicBezTo>
                  <a:cubicBezTo>
                    <a:pt x="47" y="24"/>
                    <a:pt x="48" y="24"/>
                    <a:pt x="49" y="24"/>
                  </a:cubicBezTo>
                  <a:cubicBezTo>
                    <a:pt x="61" y="24"/>
                    <a:pt x="72" y="20"/>
                    <a:pt x="82" y="16"/>
                  </a:cubicBezTo>
                  <a:cubicBezTo>
                    <a:pt x="84" y="16"/>
                    <a:pt x="86" y="15"/>
                    <a:pt x="88" y="14"/>
                  </a:cubicBezTo>
                  <a:cubicBezTo>
                    <a:pt x="88" y="14"/>
                    <a:pt x="88" y="14"/>
                    <a:pt x="88" y="14"/>
                  </a:cubicBezTo>
                  <a:cubicBezTo>
                    <a:pt x="87" y="13"/>
                    <a:pt x="87" y="12"/>
                    <a:pt x="87" y="12"/>
                  </a:cubicBezTo>
                  <a:cubicBezTo>
                    <a:pt x="88" y="10"/>
                    <a:pt x="91" y="9"/>
                    <a:pt x="94" y="7"/>
                  </a:cubicBezTo>
                  <a:cubicBezTo>
                    <a:pt x="97" y="7"/>
                    <a:pt x="99" y="6"/>
                    <a:pt x="100" y="5"/>
                  </a:cubicBezTo>
                  <a:cubicBezTo>
                    <a:pt x="101" y="4"/>
                    <a:pt x="101" y="4"/>
                    <a:pt x="101" y="4"/>
                  </a:cubicBezTo>
                  <a:cubicBezTo>
                    <a:pt x="92" y="6"/>
                    <a:pt x="84" y="9"/>
                    <a:pt x="77" y="14"/>
                  </a:cubicBezTo>
                  <a:close/>
                  <a:moveTo>
                    <a:pt x="126" y="98"/>
                  </a:moveTo>
                  <a:cubicBezTo>
                    <a:pt x="126" y="98"/>
                    <a:pt x="125" y="98"/>
                    <a:pt x="125" y="98"/>
                  </a:cubicBezTo>
                  <a:cubicBezTo>
                    <a:pt x="124" y="98"/>
                    <a:pt x="124" y="98"/>
                    <a:pt x="124" y="98"/>
                  </a:cubicBezTo>
                  <a:cubicBezTo>
                    <a:pt x="124" y="97"/>
                    <a:pt x="124" y="97"/>
                    <a:pt x="124" y="97"/>
                  </a:cubicBezTo>
                  <a:cubicBezTo>
                    <a:pt x="123" y="85"/>
                    <a:pt x="129" y="74"/>
                    <a:pt x="135" y="64"/>
                  </a:cubicBezTo>
                  <a:cubicBezTo>
                    <a:pt x="141" y="54"/>
                    <a:pt x="147" y="45"/>
                    <a:pt x="146" y="34"/>
                  </a:cubicBezTo>
                  <a:cubicBezTo>
                    <a:pt x="144" y="15"/>
                    <a:pt x="130" y="4"/>
                    <a:pt x="110" y="4"/>
                  </a:cubicBezTo>
                  <a:cubicBezTo>
                    <a:pt x="107" y="4"/>
                    <a:pt x="104" y="4"/>
                    <a:pt x="101" y="4"/>
                  </a:cubicBezTo>
                  <a:cubicBezTo>
                    <a:pt x="102" y="5"/>
                    <a:pt x="102" y="5"/>
                    <a:pt x="102" y="5"/>
                  </a:cubicBezTo>
                  <a:cubicBezTo>
                    <a:pt x="102" y="6"/>
                    <a:pt x="102" y="6"/>
                    <a:pt x="102" y="7"/>
                  </a:cubicBezTo>
                  <a:cubicBezTo>
                    <a:pt x="101" y="9"/>
                    <a:pt x="99" y="10"/>
                    <a:pt x="96" y="11"/>
                  </a:cubicBezTo>
                  <a:cubicBezTo>
                    <a:pt x="93" y="11"/>
                    <a:pt x="90" y="12"/>
                    <a:pt x="89" y="14"/>
                  </a:cubicBezTo>
                  <a:cubicBezTo>
                    <a:pt x="97" y="11"/>
                    <a:pt x="106" y="8"/>
                    <a:pt x="115" y="8"/>
                  </a:cubicBezTo>
                  <a:cubicBezTo>
                    <a:pt x="121" y="8"/>
                    <a:pt x="127" y="9"/>
                    <a:pt x="132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45" y="27"/>
                    <a:pt x="137" y="40"/>
                    <a:pt x="130" y="52"/>
                  </a:cubicBezTo>
                  <a:cubicBezTo>
                    <a:pt x="126" y="58"/>
                    <a:pt x="123" y="64"/>
                    <a:pt x="122" y="71"/>
                  </a:cubicBezTo>
                  <a:cubicBezTo>
                    <a:pt x="120" y="76"/>
                    <a:pt x="121" y="80"/>
                    <a:pt x="121" y="84"/>
                  </a:cubicBezTo>
                  <a:cubicBezTo>
                    <a:pt x="122" y="72"/>
                    <a:pt x="126" y="63"/>
                    <a:pt x="131" y="55"/>
                  </a:cubicBezTo>
                  <a:cubicBezTo>
                    <a:pt x="135" y="47"/>
                    <a:pt x="139" y="39"/>
                    <a:pt x="140" y="28"/>
                  </a:cubicBezTo>
                  <a:cubicBezTo>
                    <a:pt x="139" y="27"/>
                    <a:pt x="138" y="25"/>
                    <a:pt x="139" y="24"/>
                  </a:cubicBezTo>
                  <a:cubicBezTo>
                    <a:pt x="139" y="24"/>
                    <a:pt x="139" y="24"/>
                    <a:pt x="140" y="24"/>
                  </a:cubicBezTo>
                  <a:cubicBezTo>
                    <a:pt x="140" y="24"/>
                    <a:pt x="140" y="24"/>
                    <a:pt x="140" y="24"/>
                  </a:cubicBezTo>
                  <a:cubicBezTo>
                    <a:pt x="141" y="24"/>
                    <a:pt x="142" y="24"/>
                    <a:pt x="143" y="26"/>
                  </a:cubicBezTo>
                  <a:cubicBezTo>
                    <a:pt x="143" y="26"/>
                    <a:pt x="143" y="26"/>
                    <a:pt x="143" y="26"/>
                  </a:cubicBezTo>
                  <a:cubicBezTo>
                    <a:pt x="145" y="43"/>
                    <a:pt x="139" y="55"/>
                    <a:pt x="133" y="66"/>
                  </a:cubicBezTo>
                  <a:cubicBezTo>
                    <a:pt x="129" y="73"/>
                    <a:pt x="125" y="81"/>
                    <a:pt x="123" y="89"/>
                  </a:cubicBezTo>
                  <a:cubicBezTo>
                    <a:pt x="123" y="90"/>
                    <a:pt x="123" y="90"/>
                    <a:pt x="123" y="90"/>
                  </a:cubicBezTo>
                  <a:cubicBezTo>
                    <a:pt x="123" y="94"/>
                    <a:pt x="124" y="97"/>
                    <a:pt x="124" y="102"/>
                  </a:cubicBezTo>
                  <a:cubicBezTo>
                    <a:pt x="125" y="105"/>
                    <a:pt x="125" y="108"/>
                    <a:pt x="125" y="112"/>
                  </a:cubicBezTo>
                  <a:cubicBezTo>
                    <a:pt x="125" y="124"/>
                    <a:pt x="125" y="135"/>
                    <a:pt x="135" y="137"/>
                  </a:cubicBezTo>
                  <a:cubicBezTo>
                    <a:pt x="129" y="133"/>
                    <a:pt x="129" y="124"/>
                    <a:pt x="129" y="115"/>
                  </a:cubicBezTo>
                  <a:cubicBezTo>
                    <a:pt x="129" y="112"/>
                    <a:pt x="129" y="112"/>
                    <a:pt x="129" y="112"/>
                  </a:cubicBezTo>
                  <a:cubicBezTo>
                    <a:pt x="130" y="112"/>
                    <a:pt x="130" y="112"/>
                    <a:pt x="130" y="112"/>
                  </a:cubicBezTo>
                  <a:cubicBezTo>
                    <a:pt x="133" y="115"/>
                    <a:pt x="137" y="116"/>
                    <a:pt x="141" y="116"/>
                  </a:cubicBezTo>
                  <a:cubicBezTo>
                    <a:pt x="143" y="116"/>
                    <a:pt x="145" y="115"/>
                    <a:pt x="147" y="114"/>
                  </a:cubicBezTo>
                  <a:cubicBezTo>
                    <a:pt x="147" y="112"/>
                    <a:pt x="147" y="109"/>
                    <a:pt x="147" y="106"/>
                  </a:cubicBezTo>
                  <a:cubicBezTo>
                    <a:pt x="147" y="103"/>
                    <a:pt x="147" y="100"/>
                    <a:pt x="147" y="98"/>
                  </a:cubicBezTo>
                  <a:cubicBezTo>
                    <a:pt x="147" y="98"/>
                    <a:pt x="147" y="98"/>
                    <a:pt x="147" y="98"/>
                  </a:cubicBezTo>
                  <a:cubicBezTo>
                    <a:pt x="146" y="99"/>
                    <a:pt x="145" y="99"/>
                    <a:pt x="144" y="99"/>
                  </a:cubicBezTo>
                  <a:cubicBezTo>
                    <a:pt x="143" y="99"/>
                    <a:pt x="142" y="99"/>
                    <a:pt x="141" y="99"/>
                  </a:cubicBezTo>
                  <a:cubicBezTo>
                    <a:pt x="138" y="98"/>
                    <a:pt x="136" y="97"/>
                    <a:pt x="134" y="98"/>
                  </a:cubicBezTo>
                  <a:cubicBezTo>
                    <a:pt x="131" y="99"/>
                    <a:pt x="131" y="99"/>
                    <a:pt x="131" y="99"/>
                  </a:cubicBezTo>
                  <a:cubicBezTo>
                    <a:pt x="133" y="97"/>
                    <a:pt x="133" y="97"/>
                    <a:pt x="133" y="97"/>
                  </a:cubicBezTo>
                  <a:cubicBezTo>
                    <a:pt x="137" y="93"/>
                    <a:pt x="142" y="93"/>
                    <a:pt x="147" y="97"/>
                  </a:cubicBezTo>
                  <a:cubicBezTo>
                    <a:pt x="147" y="97"/>
                    <a:pt x="147" y="97"/>
                    <a:pt x="147" y="97"/>
                  </a:cubicBezTo>
                  <a:cubicBezTo>
                    <a:pt x="147" y="96"/>
                    <a:pt x="146" y="95"/>
                    <a:pt x="146" y="94"/>
                  </a:cubicBezTo>
                  <a:cubicBezTo>
                    <a:pt x="145" y="93"/>
                    <a:pt x="143" y="93"/>
                    <a:pt x="142" y="93"/>
                  </a:cubicBezTo>
                  <a:cubicBezTo>
                    <a:pt x="139" y="93"/>
                    <a:pt x="136" y="94"/>
                    <a:pt x="133" y="96"/>
                  </a:cubicBezTo>
                  <a:cubicBezTo>
                    <a:pt x="130" y="97"/>
                    <a:pt x="128" y="98"/>
                    <a:pt x="126" y="98"/>
                  </a:cubicBezTo>
                  <a:close/>
                  <a:moveTo>
                    <a:pt x="88" y="12"/>
                  </a:moveTo>
                  <a:cubicBezTo>
                    <a:pt x="90" y="11"/>
                    <a:pt x="93" y="10"/>
                    <a:pt x="95" y="9"/>
                  </a:cubicBezTo>
                  <a:cubicBezTo>
                    <a:pt x="98" y="8"/>
                    <a:pt x="100" y="8"/>
                    <a:pt x="101" y="7"/>
                  </a:cubicBezTo>
                  <a:cubicBezTo>
                    <a:pt x="101" y="7"/>
                    <a:pt x="101" y="6"/>
                    <a:pt x="101" y="6"/>
                  </a:cubicBezTo>
                  <a:cubicBezTo>
                    <a:pt x="99" y="7"/>
                    <a:pt x="97" y="8"/>
                    <a:pt x="95" y="9"/>
                  </a:cubicBezTo>
                  <a:cubicBezTo>
                    <a:pt x="92" y="10"/>
                    <a:pt x="89" y="11"/>
                    <a:pt x="88" y="12"/>
                  </a:cubicBezTo>
                  <a:close/>
                  <a:moveTo>
                    <a:pt x="56" y="21"/>
                  </a:moveTo>
                  <a:cubicBezTo>
                    <a:pt x="55" y="21"/>
                    <a:pt x="54" y="21"/>
                    <a:pt x="53" y="20"/>
                  </a:cubicBezTo>
                  <a:cubicBezTo>
                    <a:pt x="49" y="19"/>
                    <a:pt x="45" y="19"/>
                    <a:pt x="40" y="19"/>
                  </a:cubicBezTo>
                  <a:cubicBezTo>
                    <a:pt x="39" y="19"/>
                    <a:pt x="37" y="19"/>
                    <a:pt x="35" y="19"/>
                  </a:cubicBezTo>
                  <a:cubicBezTo>
                    <a:pt x="37" y="20"/>
                    <a:pt x="38" y="20"/>
                    <a:pt x="40" y="20"/>
                  </a:cubicBezTo>
                  <a:cubicBezTo>
                    <a:pt x="44" y="21"/>
                    <a:pt x="47" y="22"/>
                    <a:pt x="50" y="22"/>
                  </a:cubicBezTo>
                  <a:cubicBezTo>
                    <a:pt x="52" y="22"/>
                    <a:pt x="54" y="22"/>
                    <a:pt x="56" y="21"/>
                  </a:cubicBezTo>
                  <a:close/>
                  <a:moveTo>
                    <a:pt x="141" y="27"/>
                  </a:moveTo>
                  <a:cubicBezTo>
                    <a:pt x="141" y="26"/>
                    <a:pt x="141" y="26"/>
                    <a:pt x="140" y="25"/>
                  </a:cubicBezTo>
                  <a:cubicBezTo>
                    <a:pt x="141" y="26"/>
                    <a:pt x="141" y="27"/>
                    <a:pt x="141" y="27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40"/>
                    <a:pt x="136" y="48"/>
                    <a:pt x="132" y="56"/>
                  </a:cubicBezTo>
                  <a:cubicBezTo>
                    <a:pt x="128" y="64"/>
                    <a:pt x="123" y="72"/>
                    <a:pt x="123" y="84"/>
                  </a:cubicBezTo>
                  <a:cubicBezTo>
                    <a:pt x="125" y="77"/>
                    <a:pt x="128" y="71"/>
                    <a:pt x="131" y="66"/>
                  </a:cubicBezTo>
                  <a:cubicBezTo>
                    <a:pt x="138" y="54"/>
                    <a:pt x="144" y="43"/>
                    <a:pt x="141" y="27"/>
                  </a:cubicBezTo>
                  <a:close/>
                  <a:moveTo>
                    <a:pt x="145" y="98"/>
                  </a:moveTo>
                  <a:cubicBezTo>
                    <a:pt x="142" y="95"/>
                    <a:pt x="139" y="95"/>
                    <a:pt x="136" y="96"/>
                  </a:cubicBezTo>
                  <a:cubicBezTo>
                    <a:pt x="138" y="96"/>
                    <a:pt x="140" y="97"/>
                    <a:pt x="141" y="97"/>
                  </a:cubicBezTo>
                  <a:cubicBezTo>
                    <a:pt x="143" y="98"/>
                    <a:pt x="144" y="98"/>
                    <a:pt x="145" y="98"/>
                  </a:cubicBezTo>
                  <a:close/>
                  <a:moveTo>
                    <a:pt x="132" y="100"/>
                  </a:moveTo>
                  <a:cubicBezTo>
                    <a:pt x="142" y="100"/>
                    <a:pt x="142" y="100"/>
                    <a:pt x="142" y="100"/>
                  </a:cubicBezTo>
                  <a:cubicBezTo>
                    <a:pt x="143" y="100"/>
                    <a:pt x="143" y="100"/>
                    <a:pt x="143" y="100"/>
                  </a:cubicBezTo>
                  <a:cubicBezTo>
                    <a:pt x="146" y="102"/>
                    <a:pt x="146" y="108"/>
                    <a:pt x="146" y="113"/>
                  </a:cubicBezTo>
                  <a:cubicBezTo>
                    <a:pt x="146" y="114"/>
                    <a:pt x="146" y="114"/>
                    <a:pt x="146" y="114"/>
                  </a:cubicBezTo>
                  <a:cubicBezTo>
                    <a:pt x="145" y="114"/>
                    <a:pt x="145" y="114"/>
                    <a:pt x="145" y="114"/>
                  </a:cubicBezTo>
                  <a:cubicBezTo>
                    <a:pt x="138" y="115"/>
                    <a:pt x="132" y="112"/>
                    <a:pt x="130" y="108"/>
                  </a:cubicBezTo>
                  <a:cubicBezTo>
                    <a:pt x="129" y="105"/>
                    <a:pt x="129" y="102"/>
                    <a:pt x="132" y="100"/>
                  </a:cubicBezTo>
                  <a:close/>
                  <a:moveTo>
                    <a:pt x="142" y="101"/>
                  </a:moveTo>
                  <a:cubicBezTo>
                    <a:pt x="133" y="101"/>
                    <a:pt x="133" y="101"/>
                    <a:pt x="133" y="101"/>
                  </a:cubicBezTo>
                  <a:cubicBezTo>
                    <a:pt x="131" y="103"/>
                    <a:pt x="130" y="105"/>
                    <a:pt x="131" y="107"/>
                  </a:cubicBezTo>
                  <a:cubicBezTo>
                    <a:pt x="133" y="111"/>
                    <a:pt x="138" y="113"/>
                    <a:pt x="144" y="112"/>
                  </a:cubicBezTo>
                  <a:cubicBezTo>
                    <a:pt x="145" y="106"/>
                    <a:pt x="144" y="103"/>
                    <a:pt x="142" y="10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hr-HR" dirty="0"/>
            </a:p>
          </p:txBody>
        </p:sp>
        <p:sp>
          <p:nvSpPr>
            <p:cNvPr id="33" name="Prostoručni oblik 51"/>
            <p:cNvSpPr>
              <a:spLocks noEditPoints="1"/>
            </p:cNvSpPr>
            <p:nvPr/>
          </p:nvSpPr>
          <p:spPr bwMode="auto">
            <a:xfrm>
              <a:off x="4205288" y="5753100"/>
              <a:ext cx="303213" cy="344488"/>
            </a:xfrm>
            <a:custGeom>
              <a:avLst/>
              <a:gdLst>
                <a:gd name="T0" fmla="*/ 47 w 135"/>
                <a:gd name="T1" fmla="*/ 133 h 153"/>
                <a:gd name="T2" fmla="*/ 91 w 135"/>
                <a:gd name="T3" fmla="*/ 114 h 153"/>
                <a:gd name="T4" fmla="*/ 47 w 135"/>
                <a:gd name="T5" fmla="*/ 138 h 153"/>
                <a:gd name="T6" fmla="*/ 0 w 135"/>
                <a:gd name="T7" fmla="*/ 124 h 153"/>
                <a:gd name="T8" fmla="*/ 4 w 135"/>
                <a:gd name="T9" fmla="*/ 133 h 153"/>
                <a:gd name="T10" fmla="*/ 97 w 135"/>
                <a:gd name="T11" fmla="*/ 109 h 153"/>
                <a:gd name="T12" fmla="*/ 100 w 135"/>
                <a:gd name="T13" fmla="*/ 94 h 153"/>
                <a:gd name="T14" fmla="*/ 125 w 135"/>
                <a:gd name="T15" fmla="*/ 22 h 153"/>
                <a:gd name="T16" fmla="*/ 101 w 135"/>
                <a:gd name="T17" fmla="*/ 15 h 153"/>
                <a:gd name="T18" fmla="*/ 114 w 135"/>
                <a:gd name="T19" fmla="*/ 5 h 153"/>
                <a:gd name="T20" fmla="*/ 132 w 135"/>
                <a:gd name="T21" fmla="*/ 30 h 153"/>
                <a:gd name="T22" fmla="*/ 107 w 135"/>
                <a:gd name="T23" fmla="*/ 106 h 153"/>
                <a:gd name="T24" fmla="*/ 100 w 135"/>
                <a:gd name="T25" fmla="*/ 137 h 153"/>
                <a:gd name="T26" fmla="*/ 95 w 135"/>
                <a:gd name="T27" fmla="*/ 113 h 153"/>
                <a:gd name="T28" fmla="*/ 47 w 135"/>
                <a:gd name="T29" fmla="*/ 133 h 153"/>
                <a:gd name="T30" fmla="*/ 102 w 135"/>
                <a:gd name="T31" fmla="*/ 107 h 153"/>
                <a:gd name="T32" fmla="*/ 128 w 135"/>
                <a:gd name="T33" fmla="*/ 36 h 153"/>
                <a:gd name="T34" fmla="*/ 102 w 135"/>
                <a:gd name="T35" fmla="*/ 107 h 153"/>
                <a:gd name="T36" fmla="*/ 114 w 135"/>
                <a:gd name="T37" fmla="*/ 110 h 153"/>
                <a:gd name="T38" fmla="*/ 118 w 135"/>
                <a:gd name="T39" fmla="*/ 128 h 153"/>
                <a:gd name="T40" fmla="*/ 114 w 135"/>
                <a:gd name="T41" fmla="*/ 110 h 153"/>
                <a:gd name="T42" fmla="*/ 104 w 135"/>
                <a:gd name="T43" fmla="*/ 110 h 153"/>
                <a:gd name="T44" fmla="*/ 102 w 135"/>
                <a:gd name="T45" fmla="*/ 131 h 153"/>
                <a:gd name="T46" fmla="*/ 115 w 135"/>
                <a:gd name="T47" fmla="*/ 133 h 153"/>
                <a:gd name="T48" fmla="*/ 104 w 135"/>
                <a:gd name="T49" fmla="*/ 110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35" h="153">
                  <a:moveTo>
                    <a:pt x="47" y="133"/>
                  </a:moveTo>
                  <a:cubicBezTo>
                    <a:pt x="62" y="133"/>
                    <a:pt x="76" y="119"/>
                    <a:pt x="91" y="114"/>
                  </a:cubicBezTo>
                  <a:cubicBezTo>
                    <a:pt x="82" y="120"/>
                    <a:pt x="63" y="134"/>
                    <a:pt x="47" y="138"/>
                  </a:cubicBezTo>
                  <a:cubicBezTo>
                    <a:pt x="28" y="143"/>
                    <a:pt x="0" y="144"/>
                    <a:pt x="0" y="124"/>
                  </a:cubicBezTo>
                  <a:cubicBezTo>
                    <a:pt x="6" y="123"/>
                    <a:pt x="1" y="132"/>
                    <a:pt x="4" y="133"/>
                  </a:cubicBezTo>
                  <a:cubicBezTo>
                    <a:pt x="38" y="148"/>
                    <a:pt x="65" y="113"/>
                    <a:pt x="97" y="109"/>
                  </a:cubicBezTo>
                  <a:cubicBezTo>
                    <a:pt x="98" y="104"/>
                    <a:pt x="100" y="100"/>
                    <a:pt x="100" y="94"/>
                  </a:cubicBezTo>
                  <a:cubicBezTo>
                    <a:pt x="109" y="85"/>
                    <a:pt x="131" y="46"/>
                    <a:pt x="125" y="22"/>
                  </a:cubicBezTo>
                  <a:cubicBezTo>
                    <a:pt x="123" y="12"/>
                    <a:pt x="109" y="0"/>
                    <a:pt x="101" y="15"/>
                  </a:cubicBezTo>
                  <a:cubicBezTo>
                    <a:pt x="97" y="9"/>
                    <a:pt x="107" y="4"/>
                    <a:pt x="114" y="5"/>
                  </a:cubicBezTo>
                  <a:cubicBezTo>
                    <a:pt x="125" y="6"/>
                    <a:pt x="131" y="18"/>
                    <a:pt x="132" y="30"/>
                  </a:cubicBezTo>
                  <a:cubicBezTo>
                    <a:pt x="135" y="56"/>
                    <a:pt x="111" y="90"/>
                    <a:pt x="107" y="106"/>
                  </a:cubicBezTo>
                  <a:cubicBezTo>
                    <a:pt x="133" y="105"/>
                    <a:pt x="126" y="153"/>
                    <a:pt x="100" y="137"/>
                  </a:cubicBezTo>
                  <a:cubicBezTo>
                    <a:pt x="97" y="130"/>
                    <a:pt x="98" y="120"/>
                    <a:pt x="95" y="113"/>
                  </a:cubicBezTo>
                  <a:cubicBezTo>
                    <a:pt x="78" y="113"/>
                    <a:pt x="63" y="127"/>
                    <a:pt x="47" y="133"/>
                  </a:cubicBezTo>
                  <a:close/>
                  <a:moveTo>
                    <a:pt x="102" y="107"/>
                  </a:moveTo>
                  <a:cubicBezTo>
                    <a:pt x="112" y="84"/>
                    <a:pt x="130" y="63"/>
                    <a:pt x="128" y="36"/>
                  </a:cubicBezTo>
                  <a:cubicBezTo>
                    <a:pt x="126" y="65"/>
                    <a:pt x="105" y="83"/>
                    <a:pt x="102" y="107"/>
                  </a:cubicBezTo>
                  <a:close/>
                  <a:moveTo>
                    <a:pt x="114" y="110"/>
                  </a:moveTo>
                  <a:cubicBezTo>
                    <a:pt x="117" y="118"/>
                    <a:pt x="121" y="121"/>
                    <a:pt x="118" y="128"/>
                  </a:cubicBezTo>
                  <a:cubicBezTo>
                    <a:pt x="128" y="125"/>
                    <a:pt x="119" y="112"/>
                    <a:pt x="114" y="110"/>
                  </a:cubicBezTo>
                  <a:close/>
                  <a:moveTo>
                    <a:pt x="104" y="110"/>
                  </a:moveTo>
                  <a:cubicBezTo>
                    <a:pt x="100" y="114"/>
                    <a:pt x="100" y="125"/>
                    <a:pt x="102" y="131"/>
                  </a:cubicBezTo>
                  <a:cubicBezTo>
                    <a:pt x="108" y="132"/>
                    <a:pt x="110" y="135"/>
                    <a:pt x="115" y="133"/>
                  </a:cubicBezTo>
                  <a:cubicBezTo>
                    <a:pt x="120" y="121"/>
                    <a:pt x="114" y="111"/>
                    <a:pt x="104" y="11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hr-HR" dirty="0"/>
            </a:p>
          </p:txBody>
        </p:sp>
        <p:sp>
          <p:nvSpPr>
            <p:cNvPr id="34" name="Prostoručni oblik 52"/>
            <p:cNvSpPr>
              <a:spLocks noEditPoints="1"/>
            </p:cNvSpPr>
            <p:nvPr/>
          </p:nvSpPr>
          <p:spPr bwMode="auto">
            <a:xfrm>
              <a:off x="4202113" y="5762625"/>
              <a:ext cx="306388" cy="311150"/>
            </a:xfrm>
            <a:custGeom>
              <a:avLst/>
              <a:gdLst>
                <a:gd name="T0" fmla="*/ 0 w 136"/>
                <a:gd name="T1" fmla="*/ 120 h 138"/>
                <a:gd name="T2" fmla="*/ 4 w 136"/>
                <a:gd name="T3" fmla="*/ 120 h 138"/>
                <a:gd name="T4" fmla="*/ 23 w 136"/>
                <a:gd name="T5" fmla="*/ 132 h 138"/>
                <a:gd name="T6" fmla="*/ 97 w 136"/>
                <a:gd name="T7" fmla="*/ 104 h 138"/>
                <a:gd name="T8" fmla="*/ 100 w 136"/>
                <a:gd name="T9" fmla="*/ 90 h 138"/>
                <a:gd name="T10" fmla="*/ 103 w 136"/>
                <a:gd name="T11" fmla="*/ 11 h 138"/>
                <a:gd name="T12" fmla="*/ 101 w 136"/>
                <a:gd name="T13" fmla="*/ 6 h 138"/>
                <a:gd name="T14" fmla="*/ 134 w 136"/>
                <a:gd name="T15" fmla="*/ 26 h 138"/>
                <a:gd name="T16" fmla="*/ 125 w 136"/>
                <a:gd name="T17" fmla="*/ 119 h 138"/>
                <a:gd name="T18" fmla="*/ 100 w 136"/>
                <a:gd name="T19" fmla="*/ 133 h 138"/>
                <a:gd name="T20" fmla="*/ 96 w 136"/>
                <a:gd name="T21" fmla="*/ 110 h 138"/>
                <a:gd name="T22" fmla="*/ 87 w 136"/>
                <a:gd name="T23" fmla="*/ 115 h 138"/>
                <a:gd name="T24" fmla="*/ 5 w 136"/>
                <a:gd name="T25" fmla="*/ 129 h 138"/>
                <a:gd name="T26" fmla="*/ 48 w 136"/>
                <a:gd name="T27" fmla="*/ 134 h 138"/>
                <a:gd name="T28" fmla="*/ 48 w 136"/>
                <a:gd name="T29" fmla="*/ 129 h 138"/>
                <a:gd name="T30" fmla="*/ 65 w 136"/>
                <a:gd name="T31" fmla="*/ 120 h 138"/>
                <a:gd name="T32" fmla="*/ 97 w 136"/>
                <a:gd name="T33" fmla="*/ 108 h 138"/>
                <a:gd name="T34" fmla="*/ 97 w 136"/>
                <a:gd name="T35" fmla="*/ 109 h 138"/>
                <a:gd name="T36" fmla="*/ 111 w 136"/>
                <a:gd name="T37" fmla="*/ 135 h 138"/>
                <a:gd name="T38" fmla="*/ 118 w 136"/>
                <a:gd name="T39" fmla="*/ 125 h 138"/>
                <a:gd name="T40" fmla="*/ 117 w 136"/>
                <a:gd name="T41" fmla="*/ 129 h 138"/>
                <a:gd name="T42" fmla="*/ 108 w 136"/>
                <a:gd name="T43" fmla="*/ 129 h 138"/>
                <a:gd name="T44" fmla="*/ 103 w 136"/>
                <a:gd name="T45" fmla="*/ 128 h 138"/>
                <a:gd name="T46" fmla="*/ 105 w 136"/>
                <a:gd name="T47" fmla="*/ 105 h 138"/>
                <a:gd name="T48" fmla="*/ 118 w 136"/>
                <a:gd name="T49" fmla="*/ 124 h 138"/>
                <a:gd name="T50" fmla="*/ 114 w 136"/>
                <a:gd name="T51" fmla="*/ 105 h 138"/>
                <a:gd name="T52" fmla="*/ 108 w 136"/>
                <a:gd name="T53" fmla="*/ 102 h 138"/>
                <a:gd name="T54" fmla="*/ 115 w 136"/>
                <a:gd name="T55" fmla="*/ 82 h 138"/>
                <a:gd name="T56" fmla="*/ 102 w 136"/>
                <a:gd name="T57" fmla="*/ 7 h 138"/>
                <a:gd name="T58" fmla="*/ 127 w 136"/>
                <a:gd name="T59" fmla="*/ 18 h 138"/>
                <a:gd name="T60" fmla="*/ 98 w 136"/>
                <a:gd name="T61" fmla="*/ 105 h 138"/>
                <a:gd name="T62" fmla="*/ 23 w 136"/>
                <a:gd name="T63" fmla="*/ 133 h 138"/>
                <a:gd name="T64" fmla="*/ 104 w 136"/>
                <a:gd name="T65" fmla="*/ 127 h 138"/>
                <a:gd name="T66" fmla="*/ 115 w 136"/>
                <a:gd name="T67" fmla="*/ 113 h 138"/>
                <a:gd name="T68" fmla="*/ 89 w 136"/>
                <a:gd name="T69" fmla="*/ 110 h 138"/>
                <a:gd name="T70" fmla="*/ 74 w 136"/>
                <a:gd name="T71" fmla="*/ 118 h 138"/>
                <a:gd name="T72" fmla="*/ 4 w 136"/>
                <a:gd name="T73" fmla="*/ 127 h 138"/>
                <a:gd name="T74" fmla="*/ 2 w 136"/>
                <a:gd name="T75" fmla="*/ 121 h 138"/>
                <a:gd name="T76" fmla="*/ 120 w 136"/>
                <a:gd name="T77" fmla="*/ 123 h 138"/>
                <a:gd name="T78" fmla="*/ 102 w 136"/>
                <a:gd name="T79" fmla="*/ 108 h 138"/>
                <a:gd name="T80" fmla="*/ 128 w 136"/>
                <a:gd name="T81" fmla="*/ 32 h 138"/>
                <a:gd name="T82" fmla="*/ 104 w 136"/>
                <a:gd name="T83" fmla="*/ 103 h 138"/>
                <a:gd name="T84" fmla="*/ 116 w 136"/>
                <a:gd name="T85" fmla="*/ 72 h 138"/>
                <a:gd name="T86" fmla="*/ 128 w 136"/>
                <a:gd name="T87" fmla="*/ 44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36" h="138">
                  <a:moveTo>
                    <a:pt x="26" y="138"/>
                  </a:moveTo>
                  <a:cubicBezTo>
                    <a:pt x="16" y="138"/>
                    <a:pt x="9" y="136"/>
                    <a:pt x="5" y="131"/>
                  </a:cubicBezTo>
                  <a:cubicBezTo>
                    <a:pt x="2" y="129"/>
                    <a:pt x="0" y="125"/>
                    <a:pt x="0" y="120"/>
                  </a:cubicBezTo>
                  <a:cubicBezTo>
                    <a:pt x="0" y="120"/>
                    <a:pt x="0" y="120"/>
                    <a:pt x="0" y="120"/>
                  </a:cubicBezTo>
                  <a:cubicBezTo>
                    <a:pt x="1" y="119"/>
                    <a:pt x="1" y="119"/>
                    <a:pt x="1" y="119"/>
                  </a:cubicBezTo>
                  <a:cubicBezTo>
                    <a:pt x="2" y="119"/>
                    <a:pt x="3" y="119"/>
                    <a:pt x="4" y="120"/>
                  </a:cubicBezTo>
                  <a:cubicBezTo>
                    <a:pt x="5" y="121"/>
                    <a:pt x="5" y="123"/>
                    <a:pt x="5" y="124"/>
                  </a:cubicBezTo>
                  <a:cubicBezTo>
                    <a:pt x="5" y="126"/>
                    <a:pt x="5" y="128"/>
                    <a:pt x="6" y="128"/>
                  </a:cubicBezTo>
                  <a:cubicBezTo>
                    <a:pt x="11" y="131"/>
                    <a:pt x="17" y="132"/>
                    <a:pt x="23" y="132"/>
                  </a:cubicBezTo>
                  <a:cubicBezTo>
                    <a:pt x="37" y="132"/>
                    <a:pt x="49" y="125"/>
                    <a:pt x="63" y="118"/>
                  </a:cubicBezTo>
                  <a:cubicBezTo>
                    <a:pt x="74" y="112"/>
                    <a:pt x="85" y="106"/>
                    <a:pt x="97" y="104"/>
                  </a:cubicBezTo>
                  <a:cubicBezTo>
                    <a:pt x="97" y="104"/>
                    <a:pt x="97" y="104"/>
                    <a:pt x="97" y="104"/>
                  </a:cubicBezTo>
                  <a:cubicBezTo>
                    <a:pt x="99" y="100"/>
                    <a:pt x="100" y="96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9" y="81"/>
                    <a:pt x="132" y="42"/>
                    <a:pt x="125" y="18"/>
                  </a:cubicBezTo>
                  <a:cubicBezTo>
                    <a:pt x="124" y="12"/>
                    <a:pt x="117" y="4"/>
                    <a:pt x="111" y="4"/>
                  </a:cubicBezTo>
                  <a:cubicBezTo>
                    <a:pt x="108" y="4"/>
                    <a:pt x="105" y="7"/>
                    <a:pt x="103" y="11"/>
                  </a:cubicBezTo>
                  <a:cubicBezTo>
                    <a:pt x="102" y="12"/>
                    <a:pt x="102" y="12"/>
                    <a:pt x="102" y="12"/>
                  </a:cubicBezTo>
                  <a:cubicBezTo>
                    <a:pt x="101" y="11"/>
                    <a:pt x="101" y="11"/>
                    <a:pt x="101" y="11"/>
                  </a:cubicBezTo>
                  <a:cubicBezTo>
                    <a:pt x="100" y="9"/>
                    <a:pt x="100" y="8"/>
                    <a:pt x="101" y="6"/>
                  </a:cubicBezTo>
                  <a:cubicBezTo>
                    <a:pt x="103" y="2"/>
                    <a:pt x="109" y="0"/>
                    <a:pt x="114" y="0"/>
                  </a:cubicBezTo>
                  <a:cubicBezTo>
                    <a:pt x="114" y="0"/>
                    <a:pt x="114" y="0"/>
                    <a:pt x="115" y="0"/>
                  </a:cubicBezTo>
                  <a:cubicBezTo>
                    <a:pt x="127" y="1"/>
                    <a:pt x="133" y="14"/>
                    <a:pt x="134" y="26"/>
                  </a:cubicBezTo>
                  <a:cubicBezTo>
                    <a:pt x="136" y="44"/>
                    <a:pt x="125" y="66"/>
                    <a:pt x="117" y="83"/>
                  </a:cubicBezTo>
                  <a:cubicBezTo>
                    <a:pt x="113" y="90"/>
                    <a:pt x="110" y="96"/>
                    <a:pt x="109" y="101"/>
                  </a:cubicBezTo>
                  <a:cubicBezTo>
                    <a:pt x="120" y="101"/>
                    <a:pt x="125" y="110"/>
                    <a:pt x="125" y="119"/>
                  </a:cubicBezTo>
                  <a:cubicBezTo>
                    <a:pt x="125" y="128"/>
                    <a:pt x="120" y="137"/>
                    <a:pt x="111" y="137"/>
                  </a:cubicBezTo>
                  <a:cubicBezTo>
                    <a:pt x="107" y="137"/>
                    <a:pt x="104" y="136"/>
                    <a:pt x="100" y="134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98" y="130"/>
                    <a:pt x="98" y="125"/>
                    <a:pt x="97" y="120"/>
                  </a:cubicBezTo>
                  <a:cubicBezTo>
                    <a:pt x="97" y="116"/>
                    <a:pt x="97" y="113"/>
                    <a:pt x="96" y="110"/>
                  </a:cubicBezTo>
                  <a:cubicBezTo>
                    <a:pt x="95" y="110"/>
                    <a:pt x="95" y="110"/>
                    <a:pt x="94" y="110"/>
                  </a:cubicBezTo>
                  <a:cubicBezTo>
                    <a:pt x="92" y="111"/>
                    <a:pt x="92" y="111"/>
                    <a:pt x="92" y="111"/>
                  </a:cubicBezTo>
                  <a:cubicBezTo>
                    <a:pt x="91" y="112"/>
                    <a:pt x="89" y="113"/>
                    <a:pt x="87" y="115"/>
                  </a:cubicBezTo>
                  <a:cubicBezTo>
                    <a:pt x="77" y="121"/>
                    <a:pt x="61" y="132"/>
                    <a:pt x="48" y="135"/>
                  </a:cubicBezTo>
                  <a:cubicBezTo>
                    <a:pt x="41" y="137"/>
                    <a:pt x="33" y="138"/>
                    <a:pt x="26" y="138"/>
                  </a:cubicBezTo>
                  <a:close/>
                  <a:moveTo>
                    <a:pt x="5" y="129"/>
                  </a:moveTo>
                  <a:cubicBezTo>
                    <a:pt x="5" y="130"/>
                    <a:pt x="5" y="130"/>
                    <a:pt x="6" y="130"/>
                  </a:cubicBezTo>
                  <a:cubicBezTo>
                    <a:pt x="10" y="134"/>
                    <a:pt x="17" y="137"/>
                    <a:pt x="26" y="137"/>
                  </a:cubicBezTo>
                  <a:cubicBezTo>
                    <a:pt x="33" y="137"/>
                    <a:pt x="41" y="135"/>
                    <a:pt x="48" y="134"/>
                  </a:cubicBezTo>
                  <a:cubicBezTo>
                    <a:pt x="61" y="130"/>
                    <a:pt x="76" y="120"/>
                    <a:pt x="86" y="114"/>
                  </a:cubicBezTo>
                  <a:cubicBezTo>
                    <a:pt x="82" y="115"/>
                    <a:pt x="78" y="117"/>
                    <a:pt x="75" y="119"/>
                  </a:cubicBezTo>
                  <a:cubicBezTo>
                    <a:pt x="66" y="124"/>
                    <a:pt x="57" y="129"/>
                    <a:pt x="48" y="129"/>
                  </a:cubicBezTo>
                  <a:cubicBezTo>
                    <a:pt x="44" y="129"/>
                    <a:pt x="44" y="129"/>
                    <a:pt x="44" y="129"/>
                  </a:cubicBezTo>
                  <a:cubicBezTo>
                    <a:pt x="48" y="128"/>
                    <a:pt x="48" y="128"/>
                    <a:pt x="48" y="128"/>
                  </a:cubicBezTo>
                  <a:cubicBezTo>
                    <a:pt x="54" y="126"/>
                    <a:pt x="59" y="123"/>
                    <a:pt x="65" y="120"/>
                  </a:cubicBezTo>
                  <a:cubicBezTo>
                    <a:pt x="75" y="114"/>
                    <a:pt x="85" y="108"/>
                    <a:pt x="96" y="108"/>
                  </a:cubicBezTo>
                  <a:cubicBezTo>
                    <a:pt x="96" y="108"/>
                    <a:pt x="96" y="108"/>
                    <a:pt x="96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9"/>
                    <a:pt x="97" y="109"/>
                    <a:pt x="97" y="109"/>
                  </a:cubicBezTo>
                  <a:cubicBezTo>
                    <a:pt x="98" y="112"/>
                    <a:pt x="99" y="116"/>
                    <a:pt x="99" y="120"/>
                  </a:cubicBezTo>
                  <a:cubicBezTo>
                    <a:pt x="99" y="124"/>
                    <a:pt x="100" y="129"/>
                    <a:pt x="101" y="132"/>
                  </a:cubicBezTo>
                  <a:cubicBezTo>
                    <a:pt x="104" y="134"/>
                    <a:pt x="108" y="135"/>
                    <a:pt x="111" y="135"/>
                  </a:cubicBezTo>
                  <a:cubicBezTo>
                    <a:pt x="118" y="135"/>
                    <a:pt x="122" y="129"/>
                    <a:pt x="123" y="123"/>
                  </a:cubicBezTo>
                  <a:cubicBezTo>
                    <a:pt x="122" y="124"/>
                    <a:pt x="121" y="125"/>
                    <a:pt x="119" y="125"/>
                  </a:cubicBezTo>
                  <a:cubicBezTo>
                    <a:pt x="118" y="125"/>
                    <a:pt x="118" y="125"/>
                    <a:pt x="118" y="125"/>
                  </a:cubicBezTo>
                  <a:cubicBezTo>
                    <a:pt x="118" y="127"/>
                    <a:pt x="117" y="128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5" y="130"/>
                    <a:pt x="114" y="130"/>
                    <a:pt x="113" y="130"/>
                  </a:cubicBezTo>
                  <a:cubicBezTo>
                    <a:pt x="113" y="130"/>
                    <a:pt x="113" y="130"/>
                    <a:pt x="113" y="130"/>
                  </a:cubicBezTo>
                  <a:cubicBezTo>
                    <a:pt x="111" y="130"/>
                    <a:pt x="109" y="130"/>
                    <a:pt x="108" y="129"/>
                  </a:cubicBezTo>
                  <a:cubicBezTo>
                    <a:pt x="106" y="129"/>
                    <a:pt x="105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0" y="122"/>
                    <a:pt x="100" y="110"/>
                    <a:pt x="104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10" y="106"/>
                    <a:pt x="114" y="108"/>
                    <a:pt x="116" y="112"/>
                  </a:cubicBezTo>
                  <a:cubicBezTo>
                    <a:pt x="118" y="116"/>
                    <a:pt x="119" y="120"/>
                    <a:pt x="118" y="124"/>
                  </a:cubicBezTo>
                  <a:cubicBezTo>
                    <a:pt x="118" y="124"/>
                    <a:pt x="118" y="124"/>
                    <a:pt x="118" y="124"/>
                  </a:cubicBezTo>
                  <a:cubicBezTo>
                    <a:pt x="121" y="119"/>
                    <a:pt x="119" y="116"/>
                    <a:pt x="117" y="112"/>
                  </a:cubicBezTo>
                  <a:cubicBezTo>
                    <a:pt x="116" y="110"/>
                    <a:pt x="115" y="109"/>
                    <a:pt x="114" y="106"/>
                  </a:cubicBezTo>
                  <a:cubicBezTo>
                    <a:pt x="114" y="105"/>
                    <a:pt x="114" y="105"/>
                    <a:pt x="114" y="105"/>
                  </a:cubicBezTo>
                  <a:cubicBezTo>
                    <a:pt x="115" y="105"/>
                    <a:pt x="115" y="105"/>
                    <a:pt x="115" y="105"/>
                  </a:cubicBezTo>
                  <a:cubicBezTo>
                    <a:pt x="117" y="106"/>
                    <a:pt x="121" y="109"/>
                    <a:pt x="123" y="113"/>
                  </a:cubicBezTo>
                  <a:cubicBezTo>
                    <a:pt x="121" y="107"/>
                    <a:pt x="116" y="102"/>
                    <a:pt x="108" y="102"/>
                  </a:cubicBezTo>
                  <a:cubicBezTo>
                    <a:pt x="107" y="102"/>
                    <a:pt x="107" y="102"/>
                    <a:pt x="107" y="102"/>
                  </a:cubicBezTo>
                  <a:cubicBezTo>
                    <a:pt x="107" y="101"/>
                    <a:pt x="107" y="101"/>
                    <a:pt x="107" y="101"/>
                  </a:cubicBezTo>
                  <a:cubicBezTo>
                    <a:pt x="108" y="97"/>
                    <a:pt x="112" y="90"/>
                    <a:pt x="115" y="82"/>
                  </a:cubicBezTo>
                  <a:cubicBezTo>
                    <a:pt x="124" y="65"/>
                    <a:pt x="134" y="44"/>
                    <a:pt x="133" y="26"/>
                  </a:cubicBezTo>
                  <a:cubicBezTo>
                    <a:pt x="131" y="15"/>
                    <a:pt x="126" y="3"/>
                    <a:pt x="115" y="2"/>
                  </a:cubicBezTo>
                  <a:cubicBezTo>
                    <a:pt x="110" y="1"/>
                    <a:pt x="104" y="4"/>
                    <a:pt x="102" y="7"/>
                  </a:cubicBezTo>
                  <a:cubicBezTo>
                    <a:pt x="102" y="7"/>
                    <a:pt x="102" y="8"/>
                    <a:pt x="102" y="9"/>
                  </a:cubicBezTo>
                  <a:cubicBezTo>
                    <a:pt x="105" y="4"/>
                    <a:pt x="109" y="3"/>
                    <a:pt x="111" y="3"/>
                  </a:cubicBezTo>
                  <a:cubicBezTo>
                    <a:pt x="118" y="3"/>
                    <a:pt x="125" y="11"/>
                    <a:pt x="127" y="18"/>
                  </a:cubicBezTo>
                  <a:cubicBezTo>
                    <a:pt x="133" y="42"/>
                    <a:pt x="110" y="81"/>
                    <a:pt x="101" y="91"/>
                  </a:cubicBezTo>
                  <a:cubicBezTo>
                    <a:pt x="102" y="96"/>
                    <a:pt x="100" y="100"/>
                    <a:pt x="99" y="104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86" y="107"/>
                    <a:pt x="75" y="113"/>
                    <a:pt x="64" y="119"/>
                  </a:cubicBezTo>
                  <a:cubicBezTo>
                    <a:pt x="51" y="126"/>
                    <a:pt x="37" y="133"/>
                    <a:pt x="23" y="133"/>
                  </a:cubicBezTo>
                  <a:cubicBezTo>
                    <a:pt x="17" y="133"/>
                    <a:pt x="11" y="132"/>
                    <a:pt x="5" y="129"/>
                  </a:cubicBezTo>
                  <a:cubicBezTo>
                    <a:pt x="5" y="129"/>
                    <a:pt x="5" y="129"/>
                    <a:pt x="5" y="129"/>
                  </a:cubicBezTo>
                  <a:close/>
                  <a:moveTo>
                    <a:pt x="104" y="127"/>
                  </a:moveTo>
                  <a:cubicBezTo>
                    <a:pt x="106" y="127"/>
                    <a:pt x="107" y="127"/>
                    <a:pt x="108" y="128"/>
                  </a:cubicBezTo>
                  <a:cubicBezTo>
                    <a:pt x="111" y="129"/>
                    <a:pt x="113" y="129"/>
                    <a:pt x="116" y="128"/>
                  </a:cubicBezTo>
                  <a:cubicBezTo>
                    <a:pt x="118" y="123"/>
                    <a:pt x="118" y="117"/>
                    <a:pt x="115" y="113"/>
                  </a:cubicBezTo>
                  <a:cubicBezTo>
                    <a:pt x="113" y="110"/>
                    <a:pt x="109" y="107"/>
                    <a:pt x="105" y="107"/>
                  </a:cubicBezTo>
                  <a:cubicBezTo>
                    <a:pt x="102" y="111"/>
                    <a:pt x="102" y="121"/>
                    <a:pt x="104" y="127"/>
                  </a:cubicBezTo>
                  <a:close/>
                  <a:moveTo>
                    <a:pt x="89" y="110"/>
                  </a:moveTo>
                  <a:cubicBezTo>
                    <a:pt x="81" y="112"/>
                    <a:pt x="73" y="117"/>
                    <a:pt x="65" y="121"/>
                  </a:cubicBezTo>
                  <a:cubicBezTo>
                    <a:pt x="61" y="123"/>
                    <a:pt x="57" y="125"/>
                    <a:pt x="53" y="127"/>
                  </a:cubicBezTo>
                  <a:cubicBezTo>
                    <a:pt x="60" y="126"/>
                    <a:pt x="67" y="122"/>
                    <a:pt x="74" y="118"/>
                  </a:cubicBezTo>
                  <a:cubicBezTo>
                    <a:pt x="79" y="115"/>
                    <a:pt x="84" y="112"/>
                    <a:pt x="89" y="110"/>
                  </a:cubicBezTo>
                  <a:close/>
                  <a:moveTo>
                    <a:pt x="2" y="121"/>
                  </a:moveTo>
                  <a:cubicBezTo>
                    <a:pt x="2" y="123"/>
                    <a:pt x="3" y="125"/>
                    <a:pt x="4" y="127"/>
                  </a:cubicBezTo>
                  <a:cubicBezTo>
                    <a:pt x="3" y="127"/>
                    <a:pt x="3" y="125"/>
                    <a:pt x="3" y="124"/>
                  </a:cubicBezTo>
                  <a:cubicBezTo>
                    <a:pt x="3" y="123"/>
                    <a:pt x="4" y="122"/>
                    <a:pt x="3" y="121"/>
                  </a:cubicBezTo>
                  <a:cubicBezTo>
                    <a:pt x="3" y="121"/>
                    <a:pt x="3" y="121"/>
                    <a:pt x="2" y="121"/>
                  </a:cubicBezTo>
                  <a:close/>
                  <a:moveTo>
                    <a:pt x="116" y="108"/>
                  </a:moveTo>
                  <a:cubicBezTo>
                    <a:pt x="117" y="109"/>
                    <a:pt x="118" y="110"/>
                    <a:pt x="118" y="111"/>
                  </a:cubicBezTo>
                  <a:cubicBezTo>
                    <a:pt x="120" y="115"/>
                    <a:pt x="122" y="118"/>
                    <a:pt x="120" y="123"/>
                  </a:cubicBezTo>
                  <a:cubicBezTo>
                    <a:pt x="122" y="122"/>
                    <a:pt x="123" y="121"/>
                    <a:pt x="123" y="119"/>
                  </a:cubicBezTo>
                  <a:cubicBezTo>
                    <a:pt x="123" y="115"/>
                    <a:pt x="119" y="110"/>
                    <a:pt x="116" y="108"/>
                  </a:cubicBezTo>
                  <a:close/>
                  <a:moveTo>
                    <a:pt x="102" y="108"/>
                  </a:moveTo>
                  <a:cubicBezTo>
                    <a:pt x="103" y="103"/>
                    <a:pt x="103" y="103"/>
                    <a:pt x="103" y="103"/>
                  </a:cubicBezTo>
                  <a:cubicBezTo>
                    <a:pt x="104" y="92"/>
                    <a:pt x="109" y="82"/>
                    <a:pt x="114" y="72"/>
                  </a:cubicBezTo>
                  <a:cubicBezTo>
                    <a:pt x="121" y="60"/>
                    <a:pt x="127" y="47"/>
                    <a:pt x="128" y="32"/>
                  </a:cubicBezTo>
                  <a:cubicBezTo>
                    <a:pt x="130" y="32"/>
                    <a:pt x="130" y="32"/>
                    <a:pt x="130" y="32"/>
                  </a:cubicBezTo>
                  <a:cubicBezTo>
                    <a:pt x="131" y="51"/>
                    <a:pt x="122" y="68"/>
                    <a:pt x="114" y="84"/>
                  </a:cubicBezTo>
                  <a:cubicBezTo>
                    <a:pt x="110" y="90"/>
                    <a:pt x="107" y="97"/>
                    <a:pt x="104" y="103"/>
                  </a:cubicBezTo>
                  <a:lnTo>
                    <a:pt x="102" y="108"/>
                  </a:lnTo>
                  <a:close/>
                  <a:moveTo>
                    <a:pt x="128" y="44"/>
                  </a:moveTo>
                  <a:cubicBezTo>
                    <a:pt x="125" y="54"/>
                    <a:pt x="120" y="63"/>
                    <a:pt x="116" y="72"/>
                  </a:cubicBezTo>
                  <a:cubicBezTo>
                    <a:pt x="111" y="81"/>
                    <a:pt x="107" y="89"/>
                    <a:pt x="105" y="97"/>
                  </a:cubicBezTo>
                  <a:cubicBezTo>
                    <a:pt x="108" y="92"/>
                    <a:pt x="110" y="88"/>
                    <a:pt x="112" y="83"/>
                  </a:cubicBezTo>
                  <a:cubicBezTo>
                    <a:pt x="119" y="71"/>
                    <a:pt x="126" y="58"/>
                    <a:pt x="128" y="4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hr-HR" dirty="0"/>
            </a:p>
          </p:txBody>
        </p:sp>
      </p:grpSp>
      <p:sp>
        <p:nvSpPr>
          <p:cNvPr id="37" name="Rezervirano mjesto za sliku 33" descr="Prazno rezervirano mjesto za dodavanje slike. Kliknite rezervirano mjesto i odaberite sliku koju želite dodati."/>
          <p:cNvSpPr>
            <a:spLocks noGrp="1" noChangeAspect="1"/>
          </p:cNvSpPr>
          <p:nvPr>
            <p:ph type="pic" sz="quarter" idx="18"/>
          </p:nvPr>
        </p:nvSpPr>
        <p:spPr>
          <a:xfrm>
            <a:off x="6975717" y="1900210"/>
            <a:ext cx="3935536" cy="2571736"/>
          </a:xfrm>
          <a:solidFill>
            <a:schemeClr val="bg2"/>
          </a:solidFill>
          <a:ln w="38100">
            <a:solidFill>
              <a:schemeClr val="bg1"/>
            </a:solidFill>
          </a:ln>
        </p:spPr>
        <p:txBody>
          <a:bodyPr rtlCol="0"/>
          <a:lstStyle>
            <a:lvl1pPr marL="0" indent="0" algn="ctr" rtl="0">
              <a:buNone/>
              <a:defRPr/>
            </a:lvl1pPr>
          </a:lstStyle>
          <a:p>
            <a:pPr rtl="0"/>
            <a:r>
              <a:rPr lang="hr-HR"/>
              <a:t>Kliknite ikonu da biste dodali  sliku</a:t>
            </a:r>
            <a:endParaRPr lang="hr-HR" dirty="0"/>
          </a:p>
        </p:txBody>
      </p:sp>
      <p:sp>
        <p:nvSpPr>
          <p:cNvPr id="40" name="Rezervirano mjesto za tekst 3"/>
          <p:cNvSpPr>
            <a:spLocks noGrp="1"/>
          </p:cNvSpPr>
          <p:nvPr>
            <p:ph type="body" sz="half" idx="19"/>
          </p:nvPr>
        </p:nvSpPr>
        <p:spPr>
          <a:xfrm>
            <a:off x="6742908" y="4935990"/>
            <a:ext cx="4368980" cy="1007610"/>
          </a:xfrm>
        </p:spPr>
        <p:txBody>
          <a:bodyPr rtlCol="0">
            <a:normAutofit/>
          </a:bodyPr>
          <a:lstStyle>
            <a:lvl1pPr marL="0" indent="0" algn="l" rtl="0">
              <a:spcBef>
                <a:spcPts val="1600"/>
              </a:spcBef>
              <a:buNone/>
              <a:defRPr sz="1600"/>
            </a:lvl1pPr>
            <a:lvl2pPr marL="457200" indent="0" algn="l" rtl="0">
              <a:buNone/>
              <a:defRPr sz="1400"/>
            </a:lvl2pPr>
            <a:lvl3pPr marL="914400" indent="0" algn="l" rtl="0">
              <a:buNone/>
              <a:defRPr sz="1200"/>
            </a:lvl3pPr>
            <a:lvl4pPr marL="1371600" indent="0" algn="l" rtl="0">
              <a:buNone/>
              <a:defRPr sz="1000"/>
            </a:lvl4pPr>
            <a:lvl5pPr marL="1828800" indent="0" algn="l" rtl="0">
              <a:buNone/>
              <a:defRPr sz="1000"/>
            </a:lvl5pPr>
            <a:lvl6pPr marL="2286000" indent="0" algn="l" rtl="0">
              <a:buNone/>
              <a:defRPr sz="1000"/>
            </a:lvl6pPr>
            <a:lvl7pPr marL="2743200" indent="0" algn="l" rtl="0">
              <a:buNone/>
              <a:defRPr sz="1000"/>
            </a:lvl7pPr>
            <a:lvl8pPr marL="3200400" indent="0" algn="l" rtl="0">
              <a:buNone/>
              <a:defRPr sz="1000"/>
            </a:lvl8pPr>
            <a:lvl9pPr marL="3657600" indent="0" algn="l" rtl="0">
              <a:buNone/>
              <a:defRPr sz="1000"/>
            </a:lvl9pPr>
          </a:lstStyle>
          <a:p>
            <a:pPr lvl="0" rtl="0"/>
            <a:r>
              <a:rPr lang="hr-HR"/>
              <a:t>Uredite stilove teksta matrice</a:t>
            </a:r>
          </a:p>
        </p:txBody>
      </p:sp>
      <p:sp>
        <p:nvSpPr>
          <p:cNvPr id="8" name="Rezervirano mjesto za broj slajda 7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022B156B-59AE-415F-B24B-8756D48BB977}" type="slidenum">
              <a:rPr lang="hr-HR" smtClean="0"/>
              <a:pPr rtl="0"/>
              <a:t>‹#›</a:t>
            </a:fld>
            <a:endParaRPr lang="hr-HR" dirty="0"/>
          </a:p>
        </p:txBody>
      </p:sp>
      <p:sp>
        <p:nvSpPr>
          <p:cNvPr id="7" name="Rezervirano mjesto za podnožje 6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hr-HR" dirty="0"/>
          </a:p>
        </p:txBody>
      </p:sp>
      <p:sp>
        <p:nvSpPr>
          <p:cNvPr id="6" name="Rezervirano mjesto za datum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AFD71C69-56CB-4FDD-BD88-46B617C92F2E}" type="datetime1">
              <a:rPr lang="hr-HR" smtClean="0"/>
              <a:pPr/>
              <a:t>27.8.2026.</a:t>
            </a:fld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11682748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i slike s opisi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hr-HR"/>
              <a:t>Uredite stil naslova matrice</a:t>
            </a:r>
            <a:endParaRPr lang="hr-HR" dirty="0"/>
          </a:p>
        </p:txBody>
      </p:sp>
      <p:grpSp>
        <p:nvGrpSpPr>
          <p:cNvPr id="52" name="Grupa 51"/>
          <p:cNvGrpSpPr>
            <a:grpSpLocks noChangeAspect="1"/>
          </p:cNvGrpSpPr>
          <p:nvPr/>
        </p:nvGrpSpPr>
        <p:grpSpPr>
          <a:xfrm rot="5400000">
            <a:off x="1045139" y="1678105"/>
            <a:ext cx="3123347" cy="3089730"/>
            <a:chOff x="895350" y="3313113"/>
            <a:chExt cx="3613151" cy="2790825"/>
          </a:xfrm>
          <a:solidFill>
            <a:schemeClr val="tx1">
              <a:lumMod val="50000"/>
            </a:schemeClr>
          </a:solidFill>
        </p:grpSpPr>
        <p:sp>
          <p:nvSpPr>
            <p:cNvPr id="53" name="Prostoručni oblik 41"/>
            <p:cNvSpPr>
              <a:spLocks/>
            </p:cNvSpPr>
            <p:nvPr/>
          </p:nvSpPr>
          <p:spPr bwMode="auto">
            <a:xfrm>
              <a:off x="963613" y="3725863"/>
              <a:ext cx="11113" cy="1952625"/>
            </a:xfrm>
            <a:custGeom>
              <a:avLst/>
              <a:gdLst>
                <a:gd name="T0" fmla="*/ 3 w 5"/>
                <a:gd name="T1" fmla="*/ 0 h 868"/>
                <a:gd name="T2" fmla="*/ 4 w 5"/>
                <a:gd name="T3" fmla="*/ 217 h 868"/>
                <a:gd name="T4" fmla="*/ 3 w 5"/>
                <a:gd name="T5" fmla="*/ 326 h 868"/>
                <a:gd name="T6" fmla="*/ 4 w 5"/>
                <a:gd name="T7" fmla="*/ 434 h 868"/>
                <a:gd name="T8" fmla="*/ 4 w 5"/>
                <a:gd name="T9" fmla="*/ 651 h 868"/>
                <a:gd name="T10" fmla="*/ 4 w 5"/>
                <a:gd name="T11" fmla="*/ 760 h 868"/>
                <a:gd name="T12" fmla="*/ 3 w 5"/>
                <a:gd name="T13" fmla="*/ 868 h 868"/>
                <a:gd name="T14" fmla="*/ 2 w 5"/>
                <a:gd name="T15" fmla="*/ 868 h 868"/>
                <a:gd name="T16" fmla="*/ 1 w 5"/>
                <a:gd name="T17" fmla="*/ 760 h 868"/>
                <a:gd name="T18" fmla="*/ 0 w 5"/>
                <a:gd name="T19" fmla="*/ 651 h 868"/>
                <a:gd name="T20" fmla="*/ 1 w 5"/>
                <a:gd name="T21" fmla="*/ 434 h 868"/>
                <a:gd name="T22" fmla="*/ 2 w 5"/>
                <a:gd name="T23" fmla="*/ 326 h 868"/>
                <a:gd name="T24" fmla="*/ 1 w 5"/>
                <a:gd name="T25" fmla="*/ 217 h 868"/>
                <a:gd name="T26" fmla="*/ 2 w 5"/>
                <a:gd name="T27" fmla="*/ 0 h 868"/>
                <a:gd name="T28" fmla="*/ 3 w 5"/>
                <a:gd name="T29" fmla="*/ 0 h 8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" h="868">
                  <a:moveTo>
                    <a:pt x="3" y="0"/>
                  </a:moveTo>
                  <a:cubicBezTo>
                    <a:pt x="4" y="73"/>
                    <a:pt x="4" y="145"/>
                    <a:pt x="4" y="217"/>
                  </a:cubicBezTo>
                  <a:cubicBezTo>
                    <a:pt x="4" y="253"/>
                    <a:pt x="3" y="290"/>
                    <a:pt x="3" y="326"/>
                  </a:cubicBezTo>
                  <a:cubicBezTo>
                    <a:pt x="3" y="362"/>
                    <a:pt x="3" y="398"/>
                    <a:pt x="4" y="434"/>
                  </a:cubicBezTo>
                  <a:cubicBezTo>
                    <a:pt x="4" y="507"/>
                    <a:pt x="5" y="579"/>
                    <a:pt x="4" y="651"/>
                  </a:cubicBezTo>
                  <a:cubicBezTo>
                    <a:pt x="5" y="687"/>
                    <a:pt x="4" y="724"/>
                    <a:pt x="4" y="760"/>
                  </a:cubicBezTo>
                  <a:cubicBezTo>
                    <a:pt x="4" y="796"/>
                    <a:pt x="3" y="832"/>
                    <a:pt x="3" y="868"/>
                  </a:cubicBezTo>
                  <a:cubicBezTo>
                    <a:pt x="2" y="868"/>
                    <a:pt x="2" y="868"/>
                    <a:pt x="2" y="868"/>
                  </a:cubicBezTo>
                  <a:cubicBezTo>
                    <a:pt x="2" y="832"/>
                    <a:pt x="1" y="796"/>
                    <a:pt x="1" y="760"/>
                  </a:cubicBezTo>
                  <a:cubicBezTo>
                    <a:pt x="1" y="724"/>
                    <a:pt x="0" y="687"/>
                    <a:pt x="0" y="651"/>
                  </a:cubicBezTo>
                  <a:cubicBezTo>
                    <a:pt x="0" y="579"/>
                    <a:pt x="1" y="507"/>
                    <a:pt x="1" y="434"/>
                  </a:cubicBezTo>
                  <a:cubicBezTo>
                    <a:pt x="2" y="398"/>
                    <a:pt x="2" y="362"/>
                    <a:pt x="2" y="326"/>
                  </a:cubicBezTo>
                  <a:cubicBezTo>
                    <a:pt x="2" y="290"/>
                    <a:pt x="1" y="253"/>
                    <a:pt x="1" y="217"/>
                  </a:cubicBezTo>
                  <a:cubicBezTo>
                    <a:pt x="0" y="145"/>
                    <a:pt x="1" y="73"/>
                    <a:pt x="2" y="0"/>
                  </a:cubicBezTo>
                  <a:lnTo>
                    <a:pt x="3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hr-HR" dirty="0"/>
            </a:p>
          </p:txBody>
        </p:sp>
        <p:sp>
          <p:nvSpPr>
            <p:cNvPr id="54" name="Prostoručni oblik 42"/>
            <p:cNvSpPr>
              <a:spLocks/>
            </p:cNvSpPr>
            <p:nvPr/>
          </p:nvSpPr>
          <p:spPr bwMode="auto">
            <a:xfrm>
              <a:off x="1350963" y="6038850"/>
              <a:ext cx="2736850" cy="11113"/>
            </a:xfrm>
            <a:custGeom>
              <a:avLst/>
              <a:gdLst>
                <a:gd name="T0" fmla="*/ 0 w 1216"/>
                <a:gd name="T1" fmla="*/ 2 h 5"/>
                <a:gd name="T2" fmla="*/ 304 w 1216"/>
                <a:gd name="T3" fmla="*/ 1 h 5"/>
                <a:gd name="T4" fmla="*/ 456 w 1216"/>
                <a:gd name="T5" fmla="*/ 2 h 5"/>
                <a:gd name="T6" fmla="*/ 608 w 1216"/>
                <a:gd name="T7" fmla="*/ 1 h 5"/>
                <a:gd name="T8" fmla="*/ 912 w 1216"/>
                <a:gd name="T9" fmla="*/ 0 h 5"/>
                <a:gd name="T10" fmla="*/ 1064 w 1216"/>
                <a:gd name="T11" fmla="*/ 1 h 5"/>
                <a:gd name="T12" fmla="*/ 1216 w 1216"/>
                <a:gd name="T13" fmla="*/ 2 h 5"/>
                <a:gd name="T14" fmla="*/ 1216 w 1216"/>
                <a:gd name="T15" fmla="*/ 2 h 5"/>
                <a:gd name="T16" fmla="*/ 1064 w 1216"/>
                <a:gd name="T17" fmla="*/ 4 h 5"/>
                <a:gd name="T18" fmla="*/ 912 w 1216"/>
                <a:gd name="T19" fmla="*/ 4 h 5"/>
                <a:gd name="T20" fmla="*/ 608 w 1216"/>
                <a:gd name="T21" fmla="*/ 3 h 5"/>
                <a:gd name="T22" fmla="*/ 456 w 1216"/>
                <a:gd name="T23" fmla="*/ 3 h 5"/>
                <a:gd name="T24" fmla="*/ 304 w 1216"/>
                <a:gd name="T25" fmla="*/ 4 h 5"/>
                <a:gd name="T26" fmla="*/ 0 w 1216"/>
                <a:gd name="T27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216" h="5">
                  <a:moveTo>
                    <a:pt x="0" y="2"/>
                  </a:moveTo>
                  <a:cubicBezTo>
                    <a:pt x="101" y="1"/>
                    <a:pt x="202" y="0"/>
                    <a:pt x="304" y="1"/>
                  </a:cubicBezTo>
                  <a:cubicBezTo>
                    <a:pt x="354" y="1"/>
                    <a:pt x="405" y="2"/>
                    <a:pt x="456" y="2"/>
                  </a:cubicBezTo>
                  <a:cubicBezTo>
                    <a:pt x="506" y="2"/>
                    <a:pt x="557" y="1"/>
                    <a:pt x="608" y="1"/>
                  </a:cubicBezTo>
                  <a:cubicBezTo>
                    <a:pt x="709" y="1"/>
                    <a:pt x="810" y="0"/>
                    <a:pt x="912" y="0"/>
                  </a:cubicBezTo>
                  <a:cubicBezTo>
                    <a:pt x="962" y="0"/>
                    <a:pt x="1013" y="1"/>
                    <a:pt x="1064" y="1"/>
                  </a:cubicBezTo>
                  <a:cubicBezTo>
                    <a:pt x="1114" y="1"/>
                    <a:pt x="1165" y="1"/>
                    <a:pt x="1216" y="2"/>
                  </a:cubicBezTo>
                  <a:cubicBezTo>
                    <a:pt x="1216" y="2"/>
                    <a:pt x="1216" y="2"/>
                    <a:pt x="1216" y="2"/>
                  </a:cubicBezTo>
                  <a:cubicBezTo>
                    <a:pt x="1165" y="3"/>
                    <a:pt x="1114" y="3"/>
                    <a:pt x="1064" y="4"/>
                  </a:cubicBezTo>
                  <a:cubicBezTo>
                    <a:pt x="1013" y="4"/>
                    <a:pt x="962" y="4"/>
                    <a:pt x="912" y="4"/>
                  </a:cubicBezTo>
                  <a:cubicBezTo>
                    <a:pt x="810" y="5"/>
                    <a:pt x="709" y="4"/>
                    <a:pt x="608" y="3"/>
                  </a:cubicBezTo>
                  <a:cubicBezTo>
                    <a:pt x="557" y="3"/>
                    <a:pt x="506" y="3"/>
                    <a:pt x="456" y="3"/>
                  </a:cubicBezTo>
                  <a:cubicBezTo>
                    <a:pt x="405" y="3"/>
                    <a:pt x="354" y="4"/>
                    <a:pt x="304" y="4"/>
                  </a:cubicBezTo>
                  <a:cubicBezTo>
                    <a:pt x="202" y="4"/>
                    <a:pt x="101" y="4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hr-HR" dirty="0"/>
            </a:p>
          </p:txBody>
        </p:sp>
        <p:sp>
          <p:nvSpPr>
            <p:cNvPr id="55" name="Prostoručni oblik 43"/>
            <p:cNvSpPr>
              <a:spLocks/>
            </p:cNvSpPr>
            <p:nvPr/>
          </p:nvSpPr>
          <p:spPr bwMode="auto">
            <a:xfrm>
              <a:off x="1330325" y="3378200"/>
              <a:ext cx="2743200" cy="11113"/>
            </a:xfrm>
            <a:custGeom>
              <a:avLst/>
              <a:gdLst>
                <a:gd name="T0" fmla="*/ 0 w 1219"/>
                <a:gd name="T1" fmla="*/ 2 h 5"/>
                <a:gd name="T2" fmla="*/ 304 w 1219"/>
                <a:gd name="T3" fmla="*/ 1 h 5"/>
                <a:gd name="T4" fmla="*/ 457 w 1219"/>
                <a:gd name="T5" fmla="*/ 2 h 5"/>
                <a:gd name="T6" fmla="*/ 609 w 1219"/>
                <a:gd name="T7" fmla="*/ 1 h 5"/>
                <a:gd name="T8" fmla="*/ 914 w 1219"/>
                <a:gd name="T9" fmla="*/ 0 h 5"/>
                <a:gd name="T10" fmla="*/ 1067 w 1219"/>
                <a:gd name="T11" fmla="*/ 1 h 5"/>
                <a:gd name="T12" fmla="*/ 1219 w 1219"/>
                <a:gd name="T13" fmla="*/ 2 h 5"/>
                <a:gd name="T14" fmla="*/ 1219 w 1219"/>
                <a:gd name="T15" fmla="*/ 3 h 5"/>
                <a:gd name="T16" fmla="*/ 1067 w 1219"/>
                <a:gd name="T17" fmla="*/ 4 h 5"/>
                <a:gd name="T18" fmla="*/ 914 w 1219"/>
                <a:gd name="T19" fmla="*/ 4 h 5"/>
                <a:gd name="T20" fmla="*/ 609 w 1219"/>
                <a:gd name="T21" fmla="*/ 3 h 5"/>
                <a:gd name="T22" fmla="*/ 457 w 1219"/>
                <a:gd name="T23" fmla="*/ 3 h 5"/>
                <a:gd name="T24" fmla="*/ 304 w 1219"/>
                <a:gd name="T25" fmla="*/ 4 h 5"/>
                <a:gd name="T26" fmla="*/ 0 w 1219"/>
                <a:gd name="T27" fmla="*/ 3 h 5"/>
                <a:gd name="T28" fmla="*/ 0 w 1219"/>
                <a:gd name="T29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219" h="5">
                  <a:moveTo>
                    <a:pt x="0" y="2"/>
                  </a:moveTo>
                  <a:cubicBezTo>
                    <a:pt x="101" y="1"/>
                    <a:pt x="203" y="0"/>
                    <a:pt x="304" y="1"/>
                  </a:cubicBezTo>
                  <a:cubicBezTo>
                    <a:pt x="355" y="1"/>
                    <a:pt x="406" y="2"/>
                    <a:pt x="457" y="2"/>
                  </a:cubicBezTo>
                  <a:cubicBezTo>
                    <a:pt x="508" y="2"/>
                    <a:pt x="559" y="1"/>
                    <a:pt x="609" y="1"/>
                  </a:cubicBezTo>
                  <a:cubicBezTo>
                    <a:pt x="711" y="1"/>
                    <a:pt x="813" y="0"/>
                    <a:pt x="914" y="0"/>
                  </a:cubicBezTo>
                  <a:cubicBezTo>
                    <a:pt x="965" y="0"/>
                    <a:pt x="1016" y="1"/>
                    <a:pt x="1067" y="1"/>
                  </a:cubicBezTo>
                  <a:cubicBezTo>
                    <a:pt x="1117" y="1"/>
                    <a:pt x="1168" y="1"/>
                    <a:pt x="1219" y="2"/>
                  </a:cubicBezTo>
                  <a:cubicBezTo>
                    <a:pt x="1219" y="3"/>
                    <a:pt x="1219" y="3"/>
                    <a:pt x="1219" y="3"/>
                  </a:cubicBezTo>
                  <a:cubicBezTo>
                    <a:pt x="1168" y="3"/>
                    <a:pt x="1117" y="4"/>
                    <a:pt x="1067" y="4"/>
                  </a:cubicBezTo>
                  <a:cubicBezTo>
                    <a:pt x="1016" y="4"/>
                    <a:pt x="965" y="4"/>
                    <a:pt x="914" y="4"/>
                  </a:cubicBezTo>
                  <a:cubicBezTo>
                    <a:pt x="813" y="5"/>
                    <a:pt x="711" y="4"/>
                    <a:pt x="609" y="3"/>
                  </a:cubicBezTo>
                  <a:cubicBezTo>
                    <a:pt x="559" y="3"/>
                    <a:pt x="508" y="3"/>
                    <a:pt x="457" y="3"/>
                  </a:cubicBezTo>
                  <a:cubicBezTo>
                    <a:pt x="406" y="3"/>
                    <a:pt x="355" y="4"/>
                    <a:pt x="304" y="4"/>
                  </a:cubicBezTo>
                  <a:cubicBezTo>
                    <a:pt x="203" y="4"/>
                    <a:pt x="101" y="4"/>
                    <a:pt x="0" y="3"/>
                  </a:cubicBezTo>
                  <a:lnTo>
                    <a:pt x="0" y="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hr-HR" dirty="0"/>
            </a:p>
          </p:txBody>
        </p:sp>
        <p:sp>
          <p:nvSpPr>
            <p:cNvPr id="56" name="Prostoručni oblik 44"/>
            <p:cNvSpPr>
              <a:spLocks/>
            </p:cNvSpPr>
            <p:nvPr/>
          </p:nvSpPr>
          <p:spPr bwMode="auto">
            <a:xfrm>
              <a:off x="4443413" y="3759200"/>
              <a:ext cx="9525" cy="1919288"/>
            </a:xfrm>
            <a:custGeom>
              <a:avLst/>
              <a:gdLst>
                <a:gd name="T0" fmla="*/ 2 w 4"/>
                <a:gd name="T1" fmla="*/ 853 h 853"/>
                <a:gd name="T2" fmla="*/ 0 w 4"/>
                <a:gd name="T3" fmla="*/ 640 h 853"/>
                <a:gd name="T4" fmla="*/ 1 w 4"/>
                <a:gd name="T5" fmla="*/ 533 h 853"/>
                <a:gd name="T6" fmla="*/ 1 w 4"/>
                <a:gd name="T7" fmla="*/ 427 h 853"/>
                <a:gd name="T8" fmla="*/ 0 w 4"/>
                <a:gd name="T9" fmla="*/ 213 h 853"/>
                <a:gd name="T10" fmla="*/ 0 w 4"/>
                <a:gd name="T11" fmla="*/ 107 h 853"/>
                <a:gd name="T12" fmla="*/ 2 w 4"/>
                <a:gd name="T13" fmla="*/ 0 h 853"/>
                <a:gd name="T14" fmla="*/ 2 w 4"/>
                <a:gd name="T15" fmla="*/ 0 h 853"/>
                <a:gd name="T16" fmla="*/ 3 w 4"/>
                <a:gd name="T17" fmla="*/ 107 h 853"/>
                <a:gd name="T18" fmla="*/ 4 w 4"/>
                <a:gd name="T19" fmla="*/ 213 h 853"/>
                <a:gd name="T20" fmla="*/ 3 w 4"/>
                <a:gd name="T21" fmla="*/ 427 h 853"/>
                <a:gd name="T22" fmla="*/ 2 w 4"/>
                <a:gd name="T23" fmla="*/ 533 h 853"/>
                <a:gd name="T24" fmla="*/ 3 w 4"/>
                <a:gd name="T25" fmla="*/ 640 h 853"/>
                <a:gd name="T26" fmla="*/ 2 w 4"/>
                <a:gd name="T27" fmla="*/ 853 h 8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" h="853">
                  <a:moveTo>
                    <a:pt x="2" y="853"/>
                  </a:moveTo>
                  <a:cubicBezTo>
                    <a:pt x="0" y="782"/>
                    <a:pt x="0" y="711"/>
                    <a:pt x="0" y="640"/>
                  </a:cubicBezTo>
                  <a:cubicBezTo>
                    <a:pt x="0" y="604"/>
                    <a:pt x="1" y="569"/>
                    <a:pt x="1" y="533"/>
                  </a:cubicBezTo>
                  <a:cubicBezTo>
                    <a:pt x="1" y="498"/>
                    <a:pt x="1" y="462"/>
                    <a:pt x="1" y="427"/>
                  </a:cubicBezTo>
                  <a:cubicBezTo>
                    <a:pt x="0" y="356"/>
                    <a:pt x="0" y="284"/>
                    <a:pt x="0" y="213"/>
                  </a:cubicBezTo>
                  <a:cubicBezTo>
                    <a:pt x="0" y="178"/>
                    <a:pt x="0" y="142"/>
                    <a:pt x="0" y="107"/>
                  </a:cubicBezTo>
                  <a:cubicBezTo>
                    <a:pt x="1" y="71"/>
                    <a:pt x="1" y="36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3" y="36"/>
                    <a:pt x="3" y="71"/>
                    <a:pt x="3" y="107"/>
                  </a:cubicBezTo>
                  <a:cubicBezTo>
                    <a:pt x="4" y="142"/>
                    <a:pt x="4" y="178"/>
                    <a:pt x="4" y="213"/>
                  </a:cubicBezTo>
                  <a:cubicBezTo>
                    <a:pt x="4" y="284"/>
                    <a:pt x="3" y="356"/>
                    <a:pt x="3" y="427"/>
                  </a:cubicBezTo>
                  <a:cubicBezTo>
                    <a:pt x="3" y="462"/>
                    <a:pt x="2" y="498"/>
                    <a:pt x="2" y="533"/>
                  </a:cubicBezTo>
                  <a:cubicBezTo>
                    <a:pt x="3" y="569"/>
                    <a:pt x="3" y="604"/>
                    <a:pt x="3" y="640"/>
                  </a:cubicBezTo>
                  <a:cubicBezTo>
                    <a:pt x="4" y="711"/>
                    <a:pt x="3" y="782"/>
                    <a:pt x="2" y="85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hr-HR" dirty="0"/>
            </a:p>
          </p:txBody>
        </p:sp>
        <p:sp>
          <p:nvSpPr>
            <p:cNvPr id="57" name="Prostoručni oblik 45"/>
            <p:cNvSpPr>
              <a:spLocks noEditPoints="1"/>
            </p:cNvSpPr>
            <p:nvPr/>
          </p:nvSpPr>
          <p:spPr bwMode="auto">
            <a:xfrm>
              <a:off x="903288" y="5772150"/>
              <a:ext cx="341313" cy="331788"/>
            </a:xfrm>
            <a:custGeom>
              <a:avLst/>
              <a:gdLst>
                <a:gd name="T0" fmla="*/ 127 w 152"/>
                <a:gd name="T1" fmla="*/ 122 h 148"/>
                <a:gd name="T2" fmla="*/ 84 w 152"/>
                <a:gd name="T3" fmla="*/ 134 h 148"/>
                <a:gd name="T4" fmla="*/ 112 w 152"/>
                <a:gd name="T5" fmla="*/ 131 h 148"/>
                <a:gd name="T6" fmla="*/ 48 w 152"/>
                <a:gd name="T7" fmla="*/ 142 h 148"/>
                <a:gd name="T8" fmla="*/ 4 w 152"/>
                <a:gd name="T9" fmla="*/ 95 h 148"/>
                <a:gd name="T10" fmla="*/ 20 w 152"/>
                <a:gd name="T11" fmla="*/ 61 h 148"/>
                <a:gd name="T12" fmla="*/ 26 w 152"/>
                <a:gd name="T13" fmla="*/ 58 h 148"/>
                <a:gd name="T14" fmla="*/ 31 w 152"/>
                <a:gd name="T15" fmla="*/ 23 h 148"/>
                <a:gd name="T16" fmla="*/ 19 w 152"/>
                <a:gd name="T17" fmla="*/ 0 h 148"/>
                <a:gd name="T18" fmla="*/ 33 w 152"/>
                <a:gd name="T19" fmla="*/ 57 h 148"/>
                <a:gd name="T20" fmla="*/ 41 w 152"/>
                <a:gd name="T21" fmla="*/ 63 h 148"/>
                <a:gd name="T22" fmla="*/ 36 w 152"/>
                <a:gd name="T23" fmla="*/ 80 h 148"/>
                <a:gd name="T24" fmla="*/ 26 w 152"/>
                <a:gd name="T25" fmla="*/ 67 h 148"/>
                <a:gd name="T26" fmla="*/ 64 w 152"/>
                <a:gd name="T27" fmla="*/ 132 h 148"/>
                <a:gd name="T28" fmla="*/ 84 w 152"/>
                <a:gd name="T29" fmla="*/ 112 h 148"/>
                <a:gd name="T30" fmla="*/ 77 w 152"/>
                <a:gd name="T31" fmla="*/ 131 h 148"/>
                <a:gd name="T32" fmla="*/ 152 w 152"/>
                <a:gd name="T33" fmla="*/ 129 h 148"/>
                <a:gd name="T34" fmla="*/ 114 w 152"/>
                <a:gd name="T35" fmla="*/ 131 h 148"/>
                <a:gd name="T36" fmla="*/ 127 w 152"/>
                <a:gd name="T37" fmla="*/ 122 h 148"/>
                <a:gd name="T38" fmla="*/ 74 w 152"/>
                <a:gd name="T39" fmla="*/ 128 h 148"/>
                <a:gd name="T40" fmla="*/ 68 w 152"/>
                <a:gd name="T41" fmla="*/ 112 h 148"/>
                <a:gd name="T42" fmla="*/ 66 w 152"/>
                <a:gd name="T43" fmla="*/ 117 h 148"/>
                <a:gd name="T44" fmla="*/ 66 w 152"/>
                <a:gd name="T45" fmla="*/ 125 h 148"/>
                <a:gd name="T46" fmla="*/ 73 w 152"/>
                <a:gd name="T47" fmla="*/ 128 h 148"/>
                <a:gd name="T48" fmla="*/ 74 w 152"/>
                <a:gd name="T49" fmla="*/ 114 h 148"/>
                <a:gd name="T50" fmla="*/ 74 w 152"/>
                <a:gd name="T51" fmla="*/ 128 h 148"/>
                <a:gd name="T52" fmla="*/ 9 w 152"/>
                <a:gd name="T53" fmla="*/ 88 h 148"/>
                <a:gd name="T54" fmla="*/ 56 w 152"/>
                <a:gd name="T55" fmla="*/ 135 h 148"/>
                <a:gd name="T56" fmla="*/ 9 w 152"/>
                <a:gd name="T57" fmla="*/ 88 h 148"/>
                <a:gd name="T58" fmla="*/ 37 w 152"/>
                <a:gd name="T59" fmla="*/ 61 h 148"/>
                <a:gd name="T60" fmla="*/ 31 w 152"/>
                <a:gd name="T61" fmla="*/ 77 h 148"/>
                <a:gd name="T62" fmla="*/ 37 w 152"/>
                <a:gd name="T63" fmla="*/ 61 h 148"/>
                <a:gd name="T64" fmla="*/ 30 w 152"/>
                <a:gd name="T65" fmla="*/ 57 h 148"/>
                <a:gd name="T66" fmla="*/ 33 w 152"/>
                <a:gd name="T67" fmla="*/ 31 h 148"/>
                <a:gd name="T68" fmla="*/ 30 w 152"/>
                <a:gd name="T69" fmla="*/ 57 h 148"/>
                <a:gd name="T70" fmla="*/ 30 w 152"/>
                <a:gd name="T71" fmla="*/ 61 h 148"/>
                <a:gd name="T72" fmla="*/ 30 w 152"/>
                <a:gd name="T73" fmla="*/ 74 h 148"/>
                <a:gd name="T74" fmla="*/ 30 w 152"/>
                <a:gd name="T75" fmla="*/ 61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52" h="148">
                  <a:moveTo>
                    <a:pt x="127" y="122"/>
                  </a:moveTo>
                  <a:cubicBezTo>
                    <a:pt x="115" y="118"/>
                    <a:pt x="99" y="137"/>
                    <a:pt x="84" y="134"/>
                  </a:cubicBezTo>
                  <a:cubicBezTo>
                    <a:pt x="92" y="142"/>
                    <a:pt x="106" y="130"/>
                    <a:pt x="112" y="131"/>
                  </a:cubicBezTo>
                  <a:cubicBezTo>
                    <a:pt x="95" y="147"/>
                    <a:pt x="66" y="127"/>
                    <a:pt x="48" y="142"/>
                  </a:cubicBezTo>
                  <a:cubicBezTo>
                    <a:pt x="19" y="142"/>
                    <a:pt x="1" y="123"/>
                    <a:pt x="4" y="95"/>
                  </a:cubicBezTo>
                  <a:cubicBezTo>
                    <a:pt x="6" y="82"/>
                    <a:pt x="19" y="74"/>
                    <a:pt x="20" y="61"/>
                  </a:cubicBezTo>
                  <a:cubicBezTo>
                    <a:pt x="23" y="58"/>
                    <a:pt x="22" y="60"/>
                    <a:pt x="26" y="58"/>
                  </a:cubicBezTo>
                  <a:cubicBezTo>
                    <a:pt x="25" y="45"/>
                    <a:pt x="33" y="34"/>
                    <a:pt x="31" y="23"/>
                  </a:cubicBezTo>
                  <a:cubicBezTo>
                    <a:pt x="30" y="12"/>
                    <a:pt x="19" y="8"/>
                    <a:pt x="19" y="0"/>
                  </a:cubicBezTo>
                  <a:cubicBezTo>
                    <a:pt x="36" y="7"/>
                    <a:pt x="41" y="36"/>
                    <a:pt x="33" y="57"/>
                  </a:cubicBezTo>
                  <a:cubicBezTo>
                    <a:pt x="34" y="60"/>
                    <a:pt x="40" y="59"/>
                    <a:pt x="41" y="63"/>
                  </a:cubicBezTo>
                  <a:cubicBezTo>
                    <a:pt x="43" y="69"/>
                    <a:pt x="40" y="75"/>
                    <a:pt x="36" y="80"/>
                  </a:cubicBezTo>
                  <a:cubicBezTo>
                    <a:pt x="27" y="79"/>
                    <a:pt x="20" y="74"/>
                    <a:pt x="26" y="67"/>
                  </a:cubicBezTo>
                  <a:cubicBezTo>
                    <a:pt x="1" y="88"/>
                    <a:pt x="14" y="148"/>
                    <a:pt x="64" y="132"/>
                  </a:cubicBezTo>
                  <a:cubicBezTo>
                    <a:pt x="54" y="118"/>
                    <a:pt x="73" y="97"/>
                    <a:pt x="84" y="112"/>
                  </a:cubicBezTo>
                  <a:cubicBezTo>
                    <a:pt x="86" y="123"/>
                    <a:pt x="81" y="126"/>
                    <a:pt x="77" y="131"/>
                  </a:cubicBezTo>
                  <a:cubicBezTo>
                    <a:pt x="101" y="137"/>
                    <a:pt x="133" y="102"/>
                    <a:pt x="152" y="129"/>
                  </a:cubicBezTo>
                  <a:cubicBezTo>
                    <a:pt x="143" y="117"/>
                    <a:pt x="124" y="124"/>
                    <a:pt x="114" y="131"/>
                  </a:cubicBezTo>
                  <a:cubicBezTo>
                    <a:pt x="116" y="126"/>
                    <a:pt x="123" y="126"/>
                    <a:pt x="127" y="122"/>
                  </a:cubicBezTo>
                  <a:close/>
                  <a:moveTo>
                    <a:pt x="74" y="128"/>
                  </a:moveTo>
                  <a:cubicBezTo>
                    <a:pt x="91" y="127"/>
                    <a:pt x="78" y="98"/>
                    <a:pt x="68" y="112"/>
                  </a:cubicBezTo>
                  <a:cubicBezTo>
                    <a:pt x="75" y="112"/>
                    <a:pt x="69" y="117"/>
                    <a:pt x="66" y="117"/>
                  </a:cubicBezTo>
                  <a:cubicBezTo>
                    <a:pt x="66" y="119"/>
                    <a:pt x="66" y="122"/>
                    <a:pt x="66" y="125"/>
                  </a:cubicBezTo>
                  <a:cubicBezTo>
                    <a:pt x="68" y="126"/>
                    <a:pt x="69" y="128"/>
                    <a:pt x="73" y="128"/>
                  </a:cubicBezTo>
                  <a:cubicBezTo>
                    <a:pt x="75" y="124"/>
                    <a:pt x="80" y="117"/>
                    <a:pt x="74" y="114"/>
                  </a:cubicBezTo>
                  <a:cubicBezTo>
                    <a:pt x="84" y="115"/>
                    <a:pt x="78" y="125"/>
                    <a:pt x="74" y="128"/>
                  </a:cubicBezTo>
                  <a:close/>
                  <a:moveTo>
                    <a:pt x="9" y="88"/>
                  </a:moveTo>
                  <a:cubicBezTo>
                    <a:pt x="0" y="121"/>
                    <a:pt x="28" y="148"/>
                    <a:pt x="56" y="135"/>
                  </a:cubicBezTo>
                  <a:cubicBezTo>
                    <a:pt x="20" y="145"/>
                    <a:pt x="13" y="115"/>
                    <a:pt x="9" y="88"/>
                  </a:cubicBezTo>
                  <a:close/>
                  <a:moveTo>
                    <a:pt x="37" y="61"/>
                  </a:moveTo>
                  <a:cubicBezTo>
                    <a:pt x="38" y="69"/>
                    <a:pt x="34" y="72"/>
                    <a:pt x="31" y="77"/>
                  </a:cubicBezTo>
                  <a:cubicBezTo>
                    <a:pt x="40" y="78"/>
                    <a:pt x="42" y="66"/>
                    <a:pt x="37" y="61"/>
                  </a:cubicBezTo>
                  <a:close/>
                  <a:moveTo>
                    <a:pt x="30" y="57"/>
                  </a:moveTo>
                  <a:cubicBezTo>
                    <a:pt x="30" y="49"/>
                    <a:pt x="38" y="40"/>
                    <a:pt x="33" y="31"/>
                  </a:cubicBezTo>
                  <a:cubicBezTo>
                    <a:pt x="34" y="41"/>
                    <a:pt x="26" y="49"/>
                    <a:pt x="30" y="57"/>
                  </a:cubicBezTo>
                  <a:close/>
                  <a:moveTo>
                    <a:pt x="30" y="61"/>
                  </a:moveTo>
                  <a:cubicBezTo>
                    <a:pt x="28" y="63"/>
                    <a:pt x="27" y="72"/>
                    <a:pt x="30" y="74"/>
                  </a:cubicBezTo>
                  <a:cubicBezTo>
                    <a:pt x="33" y="70"/>
                    <a:pt x="36" y="63"/>
                    <a:pt x="30" y="6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hr-HR" dirty="0"/>
            </a:p>
          </p:txBody>
        </p:sp>
        <p:sp>
          <p:nvSpPr>
            <p:cNvPr id="58" name="Prostoručni oblik 46"/>
            <p:cNvSpPr>
              <a:spLocks noEditPoints="1"/>
            </p:cNvSpPr>
            <p:nvPr/>
          </p:nvSpPr>
          <p:spPr bwMode="auto">
            <a:xfrm>
              <a:off x="906463" y="5768975"/>
              <a:ext cx="341313" cy="323850"/>
            </a:xfrm>
            <a:custGeom>
              <a:avLst/>
              <a:gdLst>
                <a:gd name="T0" fmla="*/ 2 w 151"/>
                <a:gd name="T1" fmla="*/ 96 h 144"/>
                <a:gd name="T2" fmla="*/ 21 w 151"/>
                <a:gd name="T3" fmla="*/ 59 h 144"/>
                <a:gd name="T4" fmla="*/ 22 w 151"/>
                <a:gd name="T5" fmla="*/ 12 h 144"/>
                <a:gd name="T6" fmla="*/ 32 w 151"/>
                <a:gd name="T7" fmla="*/ 58 h 144"/>
                <a:gd name="T8" fmla="*/ 34 w 151"/>
                <a:gd name="T9" fmla="*/ 81 h 144"/>
                <a:gd name="T10" fmla="*/ 15 w 151"/>
                <a:gd name="T11" fmla="*/ 112 h 144"/>
                <a:gd name="T12" fmla="*/ 73 w 151"/>
                <a:gd name="T13" fmla="*/ 107 h 144"/>
                <a:gd name="T14" fmla="*/ 76 w 151"/>
                <a:gd name="T15" fmla="*/ 131 h 144"/>
                <a:gd name="T16" fmla="*/ 151 w 151"/>
                <a:gd name="T17" fmla="*/ 130 h 144"/>
                <a:gd name="T18" fmla="*/ 110 w 151"/>
                <a:gd name="T19" fmla="*/ 134 h 144"/>
                <a:gd name="T20" fmla="*/ 66 w 151"/>
                <a:gd name="T21" fmla="*/ 138 h 144"/>
                <a:gd name="T22" fmla="*/ 12 w 151"/>
                <a:gd name="T23" fmla="*/ 128 h 144"/>
                <a:gd name="T24" fmla="*/ 86 w 151"/>
                <a:gd name="T25" fmla="*/ 138 h 144"/>
                <a:gd name="T26" fmla="*/ 86 w 151"/>
                <a:gd name="T27" fmla="*/ 134 h 144"/>
                <a:gd name="T28" fmla="*/ 75 w 151"/>
                <a:gd name="T29" fmla="*/ 133 h 144"/>
                <a:gd name="T30" fmla="*/ 77 w 151"/>
                <a:gd name="T31" fmla="*/ 128 h 144"/>
                <a:gd name="T32" fmla="*/ 66 w 151"/>
                <a:gd name="T33" fmla="*/ 128 h 144"/>
                <a:gd name="T34" fmla="*/ 64 w 151"/>
                <a:gd name="T35" fmla="*/ 117 h 144"/>
                <a:gd name="T36" fmla="*/ 65 w 151"/>
                <a:gd name="T37" fmla="*/ 114 h 144"/>
                <a:gd name="T38" fmla="*/ 63 w 151"/>
                <a:gd name="T39" fmla="*/ 133 h 144"/>
                <a:gd name="T40" fmla="*/ 54 w 151"/>
                <a:gd name="T41" fmla="*/ 137 h 144"/>
                <a:gd name="T42" fmla="*/ 7 w 151"/>
                <a:gd name="T43" fmla="*/ 86 h 144"/>
                <a:gd name="T44" fmla="*/ 41 w 151"/>
                <a:gd name="T45" fmla="*/ 139 h 144"/>
                <a:gd name="T46" fmla="*/ 92 w 151"/>
                <a:gd name="T47" fmla="*/ 138 h 144"/>
                <a:gd name="T48" fmla="*/ 41 w 151"/>
                <a:gd name="T49" fmla="*/ 137 h 144"/>
                <a:gd name="T50" fmla="*/ 26 w 151"/>
                <a:gd name="T51" fmla="*/ 65 h 144"/>
                <a:gd name="T52" fmla="*/ 32 w 151"/>
                <a:gd name="T53" fmla="*/ 64 h 144"/>
                <a:gd name="T54" fmla="*/ 26 w 151"/>
                <a:gd name="T55" fmla="*/ 72 h 144"/>
                <a:gd name="T56" fmla="*/ 33 w 151"/>
                <a:gd name="T57" fmla="*/ 80 h 144"/>
                <a:gd name="T58" fmla="*/ 38 w 151"/>
                <a:gd name="T59" fmla="*/ 73 h 144"/>
                <a:gd name="T60" fmla="*/ 28 w 151"/>
                <a:gd name="T61" fmla="*/ 78 h 144"/>
                <a:gd name="T62" fmla="*/ 34 w 151"/>
                <a:gd name="T63" fmla="*/ 61 h 144"/>
                <a:gd name="T64" fmla="*/ 18 w 151"/>
                <a:gd name="T65" fmla="*/ 2 h 144"/>
                <a:gd name="T66" fmla="*/ 31 w 151"/>
                <a:gd name="T67" fmla="*/ 32 h 144"/>
                <a:gd name="T68" fmla="*/ 27 w 151"/>
                <a:gd name="T69" fmla="*/ 58 h 144"/>
                <a:gd name="T70" fmla="*/ 28 w 151"/>
                <a:gd name="T71" fmla="*/ 42 h 144"/>
                <a:gd name="T72" fmla="*/ 21 w 151"/>
                <a:gd name="T73" fmla="*/ 61 h 144"/>
                <a:gd name="T74" fmla="*/ 7 w 151"/>
                <a:gd name="T75" fmla="*/ 86 h 144"/>
                <a:gd name="T76" fmla="*/ 110 w 151"/>
                <a:gd name="T77" fmla="*/ 131 h 144"/>
                <a:gd name="T78" fmla="*/ 121 w 151"/>
                <a:gd name="T79" fmla="*/ 123 h 144"/>
                <a:gd name="T80" fmla="*/ 67 w 151"/>
                <a:gd name="T81" fmla="*/ 127 h 144"/>
                <a:gd name="T82" fmla="*/ 74 w 151"/>
                <a:gd name="T83" fmla="*/ 118 h 144"/>
                <a:gd name="T84" fmla="*/ 64 w 151"/>
                <a:gd name="T85" fmla="*/ 118 h 144"/>
                <a:gd name="T86" fmla="*/ 75 w 151"/>
                <a:gd name="T87" fmla="*/ 118 h 144"/>
                <a:gd name="T88" fmla="*/ 70 w 151"/>
                <a:gd name="T89" fmla="*/ 114 h 144"/>
                <a:gd name="T90" fmla="*/ 79 w 151"/>
                <a:gd name="T91" fmla="*/ 120 h 144"/>
                <a:gd name="T92" fmla="*/ 122 w 151"/>
                <a:gd name="T93" fmla="*/ 122 h 144"/>
                <a:gd name="T94" fmla="*/ 123 w 151"/>
                <a:gd name="T95" fmla="*/ 125 h 144"/>
                <a:gd name="T96" fmla="*/ 122 w 151"/>
                <a:gd name="T97" fmla="*/ 122 h 144"/>
                <a:gd name="T98" fmla="*/ 81 w 151"/>
                <a:gd name="T99" fmla="*/ 114 h 144"/>
                <a:gd name="T100" fmla="*/ 32 w 151"/>
                <a:gd name="T101" fmla="*/ 74 h 144"/>
                <a:gd name="T102" fmla="*/ 28 w 151"/>
                <a:gd name="T103" fmla="*/ 63 h 144"/>
                <a:gd name="T104" fmla="*/ 28 w 151"/>
                <a:gd name="T105" fmla="*/ 63 h 144"/>
                <a:gd name="T106" fmla="*/ 29 w 151"/>
                <a:gd name="T107" fmla="*/ 49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51" h="144">
                  <a:moveTo>
                    <a:pt x="47" y="144"/>
                  </a:moveTo>
                  <a:cubicBezTo>
                    <a:pt x="46" y="144"/>
                    <a:pt x="46" y="144"/>
                    <a:pt x="46" y="144"/>
                  </a:cubicBezTo>
                  <a:cubicBezTo>
                    <a:pt x="32" y="144"/>
                    <a:pt x="19" y="139"/>
                    <a:pt x="11" y="129"/>
                  </a:cubicBezTo>
                  <a:cubicBezTo>
                    <a:pt x="3" y="121"/>
                    <a:pt x="0" y="109"/>
                    <a:pt x="2" y="96"/>
                  </a:cubicBezTo>
                  <a:cubicBezTo>
                    <a:pt x="3" y="90"/>
                    <a:pt x="6" y="84"/>
                    <a:pt x="10" y="79"/>
                  </a:cubicBezTo>
                  <a:cubicBezTo>
                    <a:pt x="13" y="73"/>
                    <a:pt x="17" y="68"/>
                    <a:pt x="17" y="62"/>
                  </a:cubicBezTo>
                  <a:cubicBezTo>
                    <a:pt x="17" y="62"/>
                    <a:pt x="17" y="62"/>
                    <a:pt x="17" y="62"/>
                  </a:cubicBezTo>
                  <a:cubicBezTo>
                    <a:pt x="19" y="60"/>
                    <a:pt x="20" y="59"/>
                    <a:pt x="21" y="59"/>
                  </a:cubicBezTo>
                  <a:cubicBezTo>
                    <a:pt x="21" y="59"/>
                    <a:pt x="22" y="59"/>
                    <a:pt x="23" y="59"/>
                  </a:cubicBezTo>
                  <a:cubicBezTo>
                    <a:pt x="23" y="53"/>
                    <a:pt x="24" y="47"/>
                    <a:pt x="26" y="41"/>
                  </a:cubicBezTo>
                  <a:cubicBezTo>
                    <a:pt x="28" y="35"/>
                    <a:pt x="30" y="30"/>
                    <a:pt x="29" y="24"/>
                  </a:cubicBezTo>
                  <a:cubicBezTo>
                    <a:pt x="28" y="19"/>
                    <a:pt x="25" y="15"/>
                    <a:pt x="22" y="12"/>
                  </a:cubicBezTo>
                  <a:cubicBezTo>
                    <a:pt x="19" y="8"/>
                    <a:pt x="16" y="5"/>
                    <a:pt x="16" y="1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35" y="8"/>
                    <a:pt x="40" y="37"/>
                    <a:pt x="32" y="58"/>
                  </a:cubicBezTo>
                  <a:cubicBezTo>
                    <a:pt x="32" y="59"/>
                    <a:pt x="34" y="59"/>
                    <a:pt x="35" y="60"/>
                  </a:cubicBezTo>
                  <a:cubicBezTo>
                    <a:pt x="37" y="61"/>
                    <a:pt x="39" y="61"/>
                    <a:pt x="40" y="63"/>
                  </a:cubicBezTo>
                  <a:cubicBezTo>
                    <a:pt x="43" y="72"/>
                    <a:pt x="37" y="78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28" y="81"/>
                    <a:pt x="23" y="79"/>
                    <a:pt x="22" y="76"/>
                  </a:cubicBezTo>
                  <a:cubicBezTo>
                    <a:pt x="21" y="75"/>
                    <a:pt x="21" y="73"/>
                    <a:pt x="21" y="71"/>
                  </a:cubicBezTo>
                  <a:cubicBezTo>
                    <a:pt x="12" y="82"/>
                    <a:pt x="10" y="98"/>
                    <a:pt x="15" y="112"/>
                  </a:cubicBezTo>
                  <a:cubicBezTo>
                    <a:pt x="20" y="127"/>
                    <a:pt x="32" y="135"/>
                    <a:pt x="46" y="135"/>
                  </a:cubicBezTo>
                  <a:cubicBezTo>
                    <a:pt x="51" y="135"/>
                    <a:pt x="56" y="134"/>
                    <a:pt x="61" y="133"/>
                  </a:cubicBezTo>
                  <a:cubicBezTo>
                    <a:pt x="58" y="128"/>
                    <a:pt x="57" y="122"/>
                    <a:pt x="60" y="116"/>
                  </a:cubicBezTo>
                  <a:cubicBezTo>
                    <a:pt x="63" y="111"/>
                    <a:pt x="68" y="107"/>
                    <a:pt x="73" y="107"/>
                  </a:cubicBezTo>
                  <a:cubicBezTo>
                    <a:pt x="75" y="107"/>
                    <a:pt x="79" y="108"/>
                    <a:pt x="83" y="113"/>
                  </a:cubicBezTo>
                  <a:cubicBezTo>
                    <a:pt x="83" y="113"/>
                    <a:pt x="83" y="113"/>
                    <a:pt x="83" y="113"/>
                  </a:cubicBezTo>
                  <a:cubicBezTo>
                    <a:pt x="84" y="122"/>
                    <a:pt x="81" y="126"/>
                    <a:pt x="77" y="130"/>
                  </a:cubicBezTo>
                  <a:cubicBezTo>
                    <a:pt x="77" y="130"/>
                    <a:pt x="77" y="131"/>
                    <a:pt x="76" y="131"/>
                  </a:cubicBezTo>
                  <a:cubicBezTo>
                    <a:pt x="78" y="132"/>
                    <a:pt x="80" y="132"/>
                    <a:pt x="82" y="132"/>
                  </a:cubicBezTo>
                  <a:cubicBezTo>
                    <a:pt x="90" y="132"/>
                    <a:pt x="98" y="129"/>
                    <a:pt x="107" y="125"/>
                  </a:cubicBezTo>
                  <a:cubicBezTo>
                    <a:pt x="115" y="122"/>
                    <a:pt x="123" y="119"/>
                    <a:pt x="131" y="119"/>
                  </a:cubicBezTo>
                  <a:cubicBezTo>
                    <a:pt x="139" y="119"/>
                    <a:pt x="146" y="123"/>
                    <a:pt x="151" y="130"/>
                  </a:cubicBezTo>
                  <a:cubicBezTo>
                    <a:pt x="150" y="131"/>
                    <a:pt x="150" y="131"/>
                    <a:pt x="150" y="131"/>
                  </a:cubicBezTo>
                  <a:cubicBezTo>
                    <a:pt x="146" y="127"/>
                    <a:pt x="142" y="124"/>
                    <a:pt x="136" y="124"/>
                  </a:cubicBezTo>
                  <a:cubicBezTo>
                    <a:pt x="126" y="124"/>
                    <a:pt x="115" y="131"/>
                    <a:pt x="112" y="132"/>
                  </a:cubicBezTo>
                  <a:cubicBezTo>
                    <a:pt x="110" y="134"/>
                    <a:pt x="110" y="134"/>
                    <a:pt x="110" y="134"/>
                  </a:cubicBezTo>
                  <a:cubicBezTo>
                    <a:pt x="110" y="133"/>
                    <a:pt x="110" y="133"/>
                    <a:pt x="110" y="133"/>
                  </a:cubicBezTo>
                  <a:cubicBezTo>
                    <a:pt x="105" y="137"/>
                    <a:pt x="99" y="139"/>
                    <a:pt x="90" y="139"/>
                  </a:cubicBezTo>
                  <a:cubicBezTo>
                    <a:pt x="86" y="139"/>
                    <a:pt x="82" y="139"/>
                    <a:pt x="78" y="139"/>
                  </a:cubicBezTo>
                  <a:cubicBezTo>
                    <a:pt x="74" y="138"/>
                    <a:pt x="70" y="138"/>
                    <a:pt x="66" y="138"/>
                  </a:cubicBezTo>
                  <a:cubicBezTo>
                    <a:pt x="58" y="138"/>
                    <a:pt x="52" y="140"/>
                    <a:pt x="47" y="144"/>
                  </a:cubicBezTo>
                  <a:close/>
                  <a:moveTo>
                    <a:pt x="7" y="86"/>
                  </a:moveTo>
                  <a:cubicBezTo>
                    <a:pt x="5" y="89"/>
                    <a:pt x="4" y="93"/>
                    <a:pt x="3" y="96"/>
                  </a:cubicBezTo>
                  <a:cubicBezTo>
                    <a:pt x="2" y="109"/>
                    <a:pt x="5" y="120"/>
                    <a:pt x="12" y="128"/>
                  </a:cubicBezTo>
                  <a:cubicBezTo>
                    <a:pt x="20" y="137"/>
                    <a:pt x="32" y="142"/>
                    <a:pt x="46" y="142"/>
                  </a:cubicBezTo>
                  <a:cubicBezTo>
                    <a:pt x="51" y="138"/>
                    <a:pt x="57" y="136"/>
                    <a:pt x="66" y="136"/>
                  </a:cubicBezTo>
                  <a:cubicBezTo>
                    <a:pt x="70" y="136"/>
                    <a:pt x="74" y="137"/>
                    <a:pt x="78" y="137"/>
                  </a:cubicBezTo>
                  <a:cubicBezTo>
                    <a:pt x="81" y="137"/>
                    <a:pt x="83" y="138"/>
                    <a:pt x="86" y="138"/>
                  </a:cubicBezTo>
                  <a:cubicBezTo>
                    <a:pt x="84" y="137"/>
                    <a:pt x="83" y="136"/>
                    <a:pt x="81" y="135"/>
                  </a:cubicBezTo>
                  <a:cubicBezTo>
                    <a:pt x="80" y="133"/>
                    <a:pt x="80" y="133"/>
                    <a:pt x="80" y="133"/>
                  </a:cubicBezTo>
                  <a:cubicBezTo>
                    <a:pt x="82" y="134"/>
                    <a:pt x="82" y="134"/>
                    <a:pt x="82" y="134"/>
                  </a:cubicBezTo>
                  <a:cubicBezTo>
                    <a:pt x="83" y="134"/>
                    <a:pt x="84" y="134"/>
                    <a:pt x="86" y="134"/>
                  </a:cubicBezTo>
                  <a:cubicBezTo>
                    <a:pt x="92" y="134"/>
                    <a:pt x="99" y="131"/>
                    <a:pt x="105" y="128"/>
                  </a:cubicBezTo>
                  <a:cubicBezTo>
                    <a:pt x="105" y="128"/>
                    <a:pt x="105" y="128"/>
                    <a:pt x="105" y="128"/>
                  </a:cubicBezTo>
                  <a:cubicBezTo>
                    <a:pt x="97" y="131"/>
                    <a:pt x="89" y="133"/>
                    <a:pt x="82" y="133"/>
                  </a:cubicBezTo>
                  <a:cubicBezTo>
                    <a:pt x="79" y="133"/>
                    <a:pt x="77" y="133"/>
                    <a:pt x="75" y="133"/>
                  </a:cubicBezTo>
                  <a:cubicBezTo>
                    <a:pt x="74" y="132"/>
                    <a:pt x="74" y="132"/>
                    <a:pt x="74" y="132"/>
                  </a:cubicBezTo>
                  <a:cubicBezTo>
                    <a:pt x="74" y="131"/>
                    <a:pt x="74" y="131"/>
                    <a:pt x="74" y="131"/>
                  </a:cubicBezTo>
                  <a:cubicBezTo>
                    <a:pt x="75" y="131"/>
                    <a:pt x="76" y="130"/>
                    <a:pt x="76" y="129"/>
                  </a:cubicBezTo>
                  <a:cubicBezTo>
                    <a:pt x="77" y="129"/>
                    <a:pt x="77" y="128"/>
                    <a:pt x="77" y="128"/>
                  </a:cubicBezTo>
                  <a:cubicBezTo>
                    <a:pt x="76" y="129"/>
                    <a:pt x="74" y="130"/>
                    <a:pt x="72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68" y="130"/>
                    <a:pt x="67" y="129"/>
                    <a:pt x="66" y="128"/>
                  </a:cubicBezTo>
                  <a:cubicBezTo>
                    <a:pt x="65" y="128"/>
                    <a:pt x="64" y="127"/>
                    <a:pt x="63" y="127"/>
                  </a:cubicBezTo>
                  <a:cubicBezTo>
                    <a:pt x="63" y="127"/>
                    <a:pt x="63" y="127"/>
                    <a:pt x="63" y="127"/>
                  </a:cubicBezTo>
                  <a:cubicBezTo>
                    <a:pt x="63" y="117"/>
                    <a:pt x="63" y="117"/>
                    <a:pt x="63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6" y="117"/>
                    <a:pt x="68" y="115"/>
                    <a:pt x="68" y="114"/>
                  </a:cubicBezTo>
                  <a:cubicBezTo>
                    <a:pt x="68" y="114"/>
                    <a:pt x="68" y="114"/>
                    <a:pt x="66" y="114"/>
                  </a:cubicBezTo>
                  <a:cubicBezTo>
                    <a:pt x="65" y="114"/>
                    <a:pt x="65" y="114"/>
                    <a:pt x="65" y="114"/>
                  </a:cubicBezTo>
                  <a:cubicBezTo>
                    <a:pt x="66" y="113"/>
                    <a:pt x="66" y="113"/>
                    <a:pt x="66" y="113"/>
                  </a:cubicBezTo>
                  <a:cubicBezTo>
                    <a:pt x="67" y="110"/>
                    <a:pt x="69" y="109"/>
                    <a:pt x="71" y="109"/>
                  </a:cubicBezTo>
                  <a:cubicBezTo>
                    <a:pt x="67" y="110"/>
                    <a:pt x="64" y="113"/>
                    <a:pt x="62" y="117"/>
                  </a:cubicBezTo>
                  <a:cubicBezTo>
                    <a:pt x="59" y="122"/>
                    <a:pt x="59" y="128"/>
                    <a:pt x="63" y="133"/>
                  </a:cubicBezTo>
                  <a:cubicBezTo>
                    <a:pt x="63" y="134"/>
                    <a:pt x="63" y="134"/>
                    <a:pt x="63" y="134"/>
                  </a:cubicBezTo>
                  <a:cubicBezTo>
                    <a:pt x="62" y="134"/>
                    <a:pt x="62" y="134"/>
                    <a:pt x="62" y="134"/>
                  </a:cubicBezTo>
                  <a:cubicBezTo>
                    <a:pt x="59" y="135"/>
                    <a:pt x="56" y="136"/>
                    <a:pt x="54" y="136"/>
                  </a:cubicBezTo>
                  <a:cubicBezTo>
                    <a:pt x="54" y="137"/>
                    <a:pt x="54" y="137"/>
                    <a:pt x="54" y="137"/>
                  </a:cubicBezTo>
                  <a:cubicBezTo>
                    <a:pt x="49" y="139"/>
                    <a:pt x="44" y="140"/>
                    <a:pt x="39" y="140"/>
                  </a:cubicBezTo>
                  <a:cubicBezTo>
                    <a:pt x="29" y="140"/>
                    <a:pt x="19" y="135"/>
                    <a:pt x="13" y="127"/>
                  </a:cubicBezTo>
                  <a:cubicBezTo>
                    <a:pt x="5" y="116"/>
                    <a:pt x="2" y="103"/>
                    <a:pt x="6" y="89"/>
                  </a:cubicBezTo>
                  <a:lnTo>
                    <a:pt x="7" y="86"/>
                  </a:lnTo>
                  <a:close/>
                  <a:moveTo>
                    <a:pt x="7" y="93"/>
                  </a:moveTo>
                  <a:cubicBezTo>
                    <a:pt x="4" y="105"/>
                    <a:pt x="7" y="117"/>
                    <a:pt x="14" y="126"/>
                  </a:cubicBezTo>
                  <a:cubicBezTo>
                    <a:pt x="21" y="135"/>
                    <a:pt x="31" y="139"/>
                    <a:pt x="41" y="139"/>
                  </a:cubicBezTo>
                  <a:cubicBezTo>
                    <a:pt x="41" y="139"/>
                    <a:pt x="41" y="139"/>
                    <a:pt x="41" y="139"/>
                  </a:cubicBezTo>
                  <a:cubicBezTo>
                    <a:pt x="16" y="139"/>
                    <a:pt x="10" y="113"/>
                    <a:pt x="7" y="93"/>
                  </a:cubicBezTo>
                  <a:close/>
                  <a:moveTo>
                    <a:pt x="108" y="133"/>
                  </a:moveTo>
                  <a:cubicBezTo>
                    <a:pt x="106" y="133"/>
                    <a:pt x="104" y="134"/>
                    <a:pt x="102" y="135"/>
                  </a:cubicBezTo>
                  <a:cubicBezTo>
                    <a:pt x="99" y="136"/>
                    <a:pt x="95" y="137"/>
                    <a:pt x="92" y="138"/>
                  </a:cubicBezTo>
                  <a:cubicBezTo>
                    <a:pt x="99" y="138"/>
                    <a:pt x="104" y="136"/>
                    <a:pt x="108" y="133"/>
                  </a:cubicBezTo>
                  <a:close/>
                  <a:moveTo>
                    <a:pt x="7" y="86"/>
                  </a:moveTo>
                  <a:cubicBezTo>
                    <a:pt x="7" y="89"/>
                    <a:pt x="7" y="89"/>
                    <a:pt x="7" y="89"/>
                  </a:cubicBezTo>
                  <a:cubicBezTo>
                    <a:pt x="12" y="114"/>
                    <a:pt x="17" y="137"/>
                    <a:pt x="41" y="137"/>
                  </a:cubicBezTo>
                  <a:cubicBezTo>
                    <a:pt x="43" y="137"/>
                    <a:pt x="45" y="137"/>
                    <a:pt x="48" y="137"/>
                  </a:cubicBezTo>
                  <a:cubicBezTo>
                    <a:pt x="32" y="137"/>
                    <a:pt x="19" y="128"/>
                    <a:pt x="13" y="113"/>
                  </a:cubicBezTo>
                  <a:cubicBezTo>
                    <a:pt x="7" y="96"/>
                    <a:pt x="12" y="77"/>
                    <a:pt x="23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3"/>
                    <a:pt x="27" y="62"/>
                    <a:pt x="27" y="62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30" y="62"/>
                    <a:pt x="31" y="63"/>
                    <a:pt x="32" y="64"/>
                  </a:cubicBezTo>
                  <a:cubicBezTo>
                    <a:pt x="33" y="68"/>
                    <a:pt x="30" y="73"/>
                    <a:pt x="29" y="75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7" y="75"/>
                    <a:pt x="26" y="74"/>
                    <a:pt x="26" y="72"/>
                  </a:cubicBezTo>
                  <a:cubicBezTo>
                    <a:pt x="25" y="70"/>
                    <a:pt x="26" y="68"/>
                    <a:pt x="26" y="66"/>
                  </a:cubicBezTo>
                  <a:cubicBezTo>
                    <a:pt x="24" y="68"/>
                    <a:pt x="24" y="68"/>
                    <a:pt x="24" y="68"/>
                  </a:cubicBezTo>
                  <a:cubicBezTo>
                    <a:pt x="22" y="71"/>
                    <a:pt x="22" y="73"/>
                    <a:pt x="23" y="75"/>
                  </a:cubicBezTo>
                  <a:cubicBezTo>
                    <a:pt x="24" y="78"/>
                    <a:pt x="28" y="80"/>
                    <a:pt x="33" y="80"/>
                  </a:cubicBezTo>
                  <a:cubicBezTo>
                    <a:pt x="36" y="77"/>
                    <a:pt x="41" y="71"/>
                    <a:pt x="39" y="64"/>
                  </a:cubicBezTo>
                  <a:cubicBezTo>
                    <a:pt x="38" y="63"/>
                    <a:pt x="37" y="62"/>
                    <a:pt x="35" y="62"/>
                  </a:cubicBezTo>
                  <a:cubicBezTo>
                    <a:pt x="36" y="62"/>
                    <a:pt x="36" y="62"/>
                    <a:pt x="36" y="62"/>
                  </a:cubicBezTo>
                  <a:cubicBezTo>
                    <a:pt x="38" y="64"/>
                    <a:pt x="39" y="69"/>
                    <a:pt x="38" y="73"/>
                  </a:cubicBezTo>
                  <a:cubicBezTo>
                    <a:pt x="36" y="77"/>
                    <a:pt x="34" y="79"/>
                    <a:pt x="30" y="79"/>
                  </a:cubicBezTo>
                  <a:cubicBezTo>
                    <a:pt x="30" y="79"/>
                    <a:pt x="30" y="79"/>
                    <a:pt x="30" y="79"/>
                  </a:cubicBezTo>
                  <a:cubicBezTo>
                    <a:pt x="30" y="79"/>
                    <a:pt x="30" y="79"/>
                    <a:pt x="29" y="79"/>
                  </a:cubicBezTo>
                  <a:cubicBezTo>
                    <a:pt x="28" y="78"/>
                    <a:pt x="28" y="78"/>
                    <a:pt x="28" y="78"/>
                  </a:cubicBezTo>
                  <a:cubicBezTo>
                    <a:pt x="29" y="78"/>
                    <a:pt x="29" y="78"/>
                    <a:pt x="29" y="78"/>
                  </a:cubicBezTo>
                  <a:cubicBezTo>
                    <a:pt x="29" y="76"/>
                    <a:pt x="30" y="75"/>
                    <a:pt x="31" y="74"/>
                  </a:cubicBezTo>
                  <a:cubicBezTo>
                    <a:pt x="33" y="71"/>
                    <a:pt x="35" y="68"/>
                    <a:pt x="34" y="62"/>
                  </a:cubicBezTo>
                  <a:cubicBezTo>
                    <a:pt x="34" y="61"/>
                    <a:pt x="34" y="61"/>
                    <a:pt x="34" y="61"/>
                  </a:cubicBezTo>
                  <a:cubicBezTo>
                    <a:pt x="33" y="61"/>
                    <a:pt x="31" y="60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8" y="39"/>
                    <a:pt x="34" y="10"/>
                    <a:pt x="18" y="2"/>
                  </a:cubicBezTo>
                  <a:cubicBezTo>
                    <a:pt x="18" y="5"/>
                    <a:pt x="20" y="8"/>
                    <a:pt x="23" y="11"/>
                  </a:cubicBezTo>
                  <a:cubicBezTo>
                    <a:pt x="26" y="14"/>
                    <a:pt x="29" y="18"/>
                    <a:pt x="30" y="24"/>
                  </a:cubicBezTo>
                  <a:cubicBezTo>
                    <a:pt x="30" y="26"/>
                    <a:pt x="30" y="28"/>
                    <a:pt x="30" y="30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35" y="38"/>
                    <a:pt x="33" y="44"/>
                    <a:pt x="31" y="49"/>
                  </a:cubicBezTo>
                  <a:cubicBezTo>
                    <a:pt x="30" y="52"/>
                    <a:pt x="29" y="55"/>
                    <a:pt x="29" y="58"/>
                  </a:cubicBezTo>
                  <a:cubicBezTo>
                    <a:pt x="29" y="61"/>
                    <a:pt x="29" y="61"/>
                    <a:pt x="29" y="61"/>
                  </a:cubicBezTo>
                  <a:cubicBezTo>
                    <a:pt x="27" y="58"/>
                    <a:pt x="27" y="58"/>
                    <a:pt x="27" y="58"/>
                  </a:cubicBezTo>
                  <a:cubicBezTo>
                    <a:pt x="25" y="53"/>
                    <a:pt x="26" y="49"/>
                    <a:pt x="28" y="44"/>
                  </a:cubicBezTo>
                  <a:cubicBezTo>
                    <a:pt x="29" y="40"/>
                    <a:pt x="31" y="36"/>
                    <a:pt x="30" y="32"/>
                  </a:cubicBezTo>
                  <a:cubicBezTo>
                    <a:pt x="30" y="32"/>
                    <a:pt x="30" y="32"/>
                    <a:pt x="30" y="32"/>
                  </a:cubicBezTo>
                  <a:cubicBezTo>
                    <a:pt x="30" y="35"/>
                    <a:pt x="29" y="38"/>
                    <a:pt x="28" y="42"/>
                  </a:cubicBezTo>
                  <a:cubicBezTo>
                    <a:pt x="26" y="47"/>
                    <a:pt x="24" y="53"/>
                    <a:pt x="24" y="59"/>
                  </a:cubicBezTo>
                  <a:cubicBezTo>
                    <a:pt x="25" y="60"/>
                    <a:pt x="25" y="60"/>
                    <a:pt x="25" y="60"/>
                  </a:cubicBezTo>
                  <a:cubicBezTo>
                    <a:pt x="24" y="60"/>
                    <a:pt x="24" y="60"/>
                    <a:pt x="24" y="60"/>
                  </a:cubicBezTo>
                  <a:cubicBezTo>
                    <a:pt x="23" y="61"/>
                    <a:pt x="22" y="61"/>
                    <a:pt x="21" y="61"/>
                  </a:cubicBezTo>
                  <a:cubicBezTo>
                    <a:pt x="21" y="61"/>
                    <a:pt x="21" y="61"/>
                    <a:pt x="21" y="61"/>
                  </a:cubicBezTo>
                  <a:cubicBezTo>
                    <a:pt x="20" y="61"/>
                    <a:pt x="20" y="61"/>
                    <a:pt x="19" y="62"/>
                  </a:cubicBezTo>
                  <a:cubicBezTo>
                    <a:pt x="18" y="69"/>
                    <a:pt x="14" y="74"/>
                    <a:pt x="11" y="79"/>
                  </a:cubicBezTo>
                  <a:cubicBezTo>
                    <a:pt x="10" y="82"/>
                    <a:pt x="8" y="84"/>
                    <a:pt x="7" y="86"/>
                  </a:cubicBezTo>
                  <a:close/>
                  <a:moveTo>
                    <a:pt x="85" y="136"/>
                  </a:moveTo>
                  <a:cubicBezTo>
                    <a:pt x="86" y="136"/>
                    <a:pt x="87" y="137"/>
                    <a:pt x="89" y="137"/>
                  </a:cubicBezTo>
                  <a:cubicBezTo>
                    <a:pt x="93" y="137"/>
                    <a:pt x="97" y="135"/>
                    <a:pt x="101" y="133"/>
                  </a:cubicBezTo>
                  <a:cubicBezTo>
                    <a:pt x="105" y="132"/>
                    <a:pt x="108" y="131"/>
                    <a:pt x="110" y="131"/>
                  </a:cubicBezTo>
                  <a:cubicBezTo>
                    <a:pt x="111" y="131"/>
                    <a:pt x="111" y="131"/>
                    <a:pt x="111" y="131"/>
                  </a:cubicBezTo>
                  <a:cubicBezTo>
                    <a:pt x="113" y="129"/>
                    <a:pt x="116" y="127"/>
                    <a:pt x="118" y="126"/>
                  </a:cubicBezTo>
                  <a:cubicBezTo>
                    <a:pt x="120" y="125"/>
                    <a:pt x="122" y="125"/>
                    <a:pt x="123" y="124"/>
                  </a:cubicBezTo>
                  <a:cubicBezTo>
                    <a:pt x="122" y="124"/>
                    <a:pt x="122" y="123"/>
                    <a:pt x="121" y="123"/>
                  </a:cubicBezTo>
                  <a:cubicBezTo>
                    <a:pt x="117" y="123"/>
                    <a:pt x="111" y="126"/>
                    <a:pt x="106" y="129"/>
                  </a:cubicBezTo>
                  <a:cubicBezTo>
                    <a:pt x="99" y="132"/>
                    <a:pt x="92" y="136"/>
                    <a:pt x="85" y="136"/>
                  </a:cubicBezTo>
                  <a:close/>
                  <a:moveTo>
                    <a:pt x="64" y="126"/>
                  </a:moveTo>
                  <a:cubicBezTo>
                    <a:pt x="65" y="126"/>
                    <a:pt x="66" y="126"/>
                    <a:pt x="67" y="127"/>
                  </a:cubicBezTo>
                  <a:cubicBezTo>
                    <a:pt x="68" y="128"/>
                    <a:pt x="69" y="128"/>
                    <a:pt x="70" y="128"/>
                  </a:cubicBezTo>
                  <a:cubicBezTo>
                    <a:pt x="70" y="128"/>
                    <a:pt x="70" y="128"/>
                    <a:pt x="70" y="128"/>
                  </a:cubicBezTo>
                  <a:cubicBezTo>
                    <a:pt x="70" y="128"/>
                    <a:pt x="71" y="128"/>
                    <a:pt x="71" y="127"/>
                  </a:cubicBezTo>
                  <a:cubicBezTo>
                    <a:pt x="72" y="125"/>
                    <a:pt x="75" y="121"/>
                    <a:pt x="74" y="118"/>
                  </a:cubicBezTo>
                  <a:cubicBezTo>
                    <a:pt x="74" y="117"/>
                    <a:pt x="73" y="116"/>
                    <a:pt x="72" y="115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6"/>
                    <a:pt x="67" y="118"/>
                    <a:pt x="64" y="118"/>
                  </a:cubicBezTo>
                  <a:cubicBezTo>
                    <a:pt x="64" y="118"/>
                    <a:pt x="64" y="118"/>
                    <a:pt x="64" y="118"/>
                  </a:cubicBezTo>
                  <a:lnTo>
                    <a:pt x="64" y="126"/>
                  </a:lnTo>
                  <a:close/>
                  <a:moveTo>
                    <a:pt x="75" y="116"/>
                  </a:moveTo>
                  <a:cubicBezTo>
                    <a:pt x="75" y="117"/>
                    <a:pt x="75" y="117"/>
                    <a:pt x="75" y="118"/>
                  </a:cubicBezTo>
                  <a:cubicBezTo>
                    <a:pt x="76" y="121"/>
                    <a:pt x="74" y="125"/>
                    <a:pt x="72" y="128"/>
                  </a:cubicBezTo>
                  <a:cubicBezTo>
                    <a:pt x="75" y="126"/>
                    <a:pt x="77" y="121"/>
                    <a:pt x="77" y="118"/>
                  </a:cubicBezTo>
                  <a:cubicBezTo>
                    <a:pt x="76" y="118"/>
                    <a:pt x="76" y="117"/>
                    <a:pt x="75" y="116"/>
                  </a:cubicBezTo>
                  <a:close/>
                  <a:moveTo>
                    <a:pt x="70" y="114"/>
                  </a:moveTo>
                  <a:cubicBezTo>
                    <a:pt x="72" y="114"/>
                    <a:pt x="72" y="114"/>
                    <a:pt x="72" y="114"/>
                  </a:cubicBezTo>
                  <a:cubicBezTo>
                    <a:pt x="76" y="115"/>
                    <a:pt x="78" y="117"/>
                    <a:pt x="78" y="118"/>
                  </a:cubicBezTo>
                  <a:cubicBezTo>
                    <a:pt x="79" y="121"/>
                    <a:pt x="77" y="125"/>
                    <a:pt x="74" y="128"/>
                  </a:cubicBezTo>
                  <a:cubicBezTo>
                    <a:pt x="79" y="126"/>
                    <a:pt x="79" y="122"/>
                    <a:pt x="79" y="120"/>
                  </a:cubicBezTo>
                  <a:cubicBezTo>
                    <a:pt x="79" y="116"/>
                    <a:pt x="76" y="110"/>
                    <a:pt x="72" y="110"/>
                  </a:cubicBezTo>
                  <a:cubicBezTo>
                    <a:pt x="71" y="110"/>
                    <a:pt x="69" y="111"/>
                    <a:pt x="68" y="113"/>
                  </a:cubicBezTo>
                  <a:cubicBezTo>
                    <a:pt x="69" y="113"/>
                    <a:pt x="69" y="113"/>
                    <a:pt x="70" y="114"/>
                  </a:cubicBezTo>
                  <a:close/>
                  <a:moveTo>
                    <a:pt x="122" y="122"/>
                  </a:moveTo>
                  <a:cubicBezTo>
                    <a:pt x="123" y="122"/>
                    <a:pt x="124" y="122"/>
                    <a:pt x="125" y="123"/>
                  </a:cubicBezTo>
                  <a:cubicBezTo>
                    <a:pt x="126" y="123"/>
                    <a:pt x="126" y="123"/>
                    <a:pt x="126" y="123"/>
                  </a:cubicBezTo>
                  <a:cubicBezTo>
                    <a:pt x="125" y="124"/>
                    <a:pt x="125" y="124"/>
                    <a:pt x="125" y="124"/>
                  </a:cubicBezTo>
                  <a:cubicBezTo>
                    <a:pt x="125" y="124"/>
                    <a:pt x="124" y="125"/>
                    <a:pt x="123" y="125"/>
                  </a:cubicBezTo>
                  <a:cubicBezTo>
                    <a:pt x="127" y="124"/>
                    <a:pt x="131" y="123"/>
                    <a:pt x="136" y="123"/>
                  </a:cubicBezTo>
                  <a:cubicBezTo>
                    <a:pt x="139" y="123"/>
                    <a:pt x="141" y="123"/>
                    <a:pt x="143" y="124"/>
                  </a:cubicBezTo>
                  <a:cubicBezTo>
                    <a:pt x="140" y="122"/>
                    <a:pt x="136" y="121"/>
                    <a:pt x="131" y="121"/>
                  </a:cubicBezTo>
                  <a:cubicBezTo>
                    <a:pt x="128" y="121"/>
                    <a:pt x="125" y="121"/>
                    <a:pt x="122" y="122"/>
                  </a:cubicBezTo>
                  <a:close/>
                  <a:moveTo>
                    <a:pt x="72" y="109"/>
                  </a:moveTo>
                  <a:cubicBezTo>
                    <a:pt x="77" y="109"/>
                    <a:pt x="81" y="115"/>
                    <a:pt x="81" y="120"/>
                  </a:cubicBezTo>
                  <a:cubicBezTo>
                    <a:pt x="81" y="121"/>
                    <a:pt x="81" y="122"/>
                    <a:pt x="81" y="123"/>
                  </a:cubicBezTo>
                  <a:cubicBezTo>
                    <a:pt x="82" y="121"/>
                    <a:pt x="82" y="118"/>
                    <a:pt x="81" y="114"/>
                  </a:cubicBezTo>
                  <a:cubicBezTo>
                    <a:pt x="79" y="110"/>
                    <a:pt x="75" y="108"/>
                    <a:pt x="71" y="109"/>
                  </a:cubicBezTo>
                  <a:cubicBezTo>
                    <a:pt x="72" y="109"/>
                    <a:pt x="72" y="109"/>
                    <a:pt x="72" y="109"/>
                  </a:cubicBezTo>
                  <a:close/>
                  <a:moveTo>
                    <a:pt x="36" y="65"/>
                  </a:moveTo>
                  <a:cubicBezTo>
                    <a:pt x="36" y="69"/>
                    <a:pt x="34" y="72"/>
                    <a:pt x="32" y="74"/>
                  </a:cubicBezTo>
                  <a:cubicBezTo>
                    <a:pt x="32" y="75"/>
                    <a:pt x="31" y="76"/>
                    <a:pt x="31" y="77"/>
                  </a:cubicBezTo>
                  <a:cubicBezTo>
                    <a:pt x="34" y="77"/>
                    <a:pt x="36" y="74"/>
                    <a:pt x="36" y="73"/>
                  </a:cubicBezTo>
                  <a:cubicBezTo>
                    <a:pt x="37" y="70"/>
                    <a:pt x="37" y="67"/>
                    <a:pt x="36" y="65"/>
                  </a:cubicBezTo>
                  <a:close/>
                  <a:moveTo>
                    <a:pt x="28" y="63"/>
                  </a:moveTo>
                  <a:cubicBezTo>
                    <a:pt x="27" y="65"/>
                    <a:pt x="27" y="69"/>
                    <a:pt x="27" y="72"/>
                  </a:cubicBezTo>
                  <a:cubicBezTo>
                    <a:pt x="27" y="73"/>
                    <a:pt x="28" y="73"/>
                    <a:pt x="28" y="74"/>
                  </a:cubicBezTo>
                  <a:cubicBezTo>
                    <a:pt x="30" y="71"/>
                    <a:pt x="32" y="67"/>
                    <a:pt x="31" y="65"/>
                  </a:cubicBezTo>
                  <a:cubicBezTo>
                    <a:pt x="30" y="64"/>
                    <a:pt x="30" y="63"/>
                    <a:pt x="28" y="63"/>
                  </a:cubicBezTo>
                  <a:close/>
                  <a:moveTo>
                    <a:pt x="32" y="36"/>
                  </a:moveTo>
                  <a:cubicBezTo>
                    <a:pt x="31" y="39"/>
                    <a:pt x="30" y="42"/>
                    <a:pt x="29" y="44"/>
                  </a:cubicBezTo>
                  <a:cubicBezTo>
                    <a:pt x="28" y="48"/>
                    <a:pt x="27" y="51"/>
                    <a:pt x="28" y="55"/>
                  </a:cubicBezTo>
                  <a:cubicBezTo>
                    <a:pt x="28" y="53"/>
                    <a:pt x="29" y="51"/>
                    <a:pt x="29" y="49"/>
                  </a:cubicBezTo>
                  <a:cubicBezTo>
                    <a:pt x="31" y="45"/>
                    <a:pt x="32" y="41"/>
                    <a:pt x="32" y="3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hr-HR" dirty="0"/>
            </a:p>
          </p:txBody>
        </p:sp>
        <p:sp>
          <p:nvSpPr>
            <p:cNvPr id="59" name="Prostoručni oblik 47"/>
            <p:cNvSpPr>
              <a:spLocks noEditPoints="1"/>
            </p:cNvSpPr>
            <p:nvPr/>
          </p:nvSpPr>
          <p:spPr bwMode="auto">
            <a:xfrm>
              <a:off x="895350" y="3316288"/>
              <a:ext cx="363538" cy="328613"/>
            </a:xfrm>
            <a:custGeom>
              <a:avLst/>
              <a:gdLst>
                <a:gd name="T0" fmla="*/ 50 w 161"/>
                <a:gd name="T1" fmla="*/ 8 h 146"/>
                <a:gd name="T2" fmla="*/ 60 w 161"/>
                <a:gd name="T3" fmla="*/ 25 h 146"/>
                <a:gd name="T4" fmla="*/ 54 w 161"/>
                <a:gd name="T5" fmla="*/ 17 h 146"/>
                <a:gd name="T6" fmla="*/ 63 w 161"/>
                <a:gd name="T7" fmla="*/ 34 h 146"/>
                <a:gd name="T8" fmla="*/ 49 w 161"/>
                <a:gd name="T9" fmla="*/ 37 h 146"/>
                <a:gd name="T10" fmla="*/ 41 w 161"/>
                <a:gd name="T11" fmla="*/ 13 h 146"/>
                <a:gd name="T12" fmla="*/ 16 w 161"/>
                <a:gd name="T13" fmla="*/ 62 h 146"/>
                <a:gd name="T14" fmla="*/ 34 w 161"/>
                <a:gd name="T15" fmla="*/ 92 h 146"/>
                <a:gd name="T16" fmla="*/ 27 w 161"/>
                <a:gd name="T17" fmla="*/ 146 h 146"/>
                <a:gd name="T18" fmla="*/ 33 w 161"/>
                <a:gd name="T19" fmla="*/ 104 h 146"/>
                <a:gd name="T20" fmla="*/ 26 w 161"/>
                <a:gd name="T21" fmla="*/ 102 h 146"/>
                <a:gd name="T22" fmla="*/ 30 w 161"/>
                <a:gd name="T23" fmla="*/ 101 h 146"/>
                <a:gd name="T24" fmla="*/ 4 w 161"/>
                <a:gd name="T25" fmla="*/ 60 h 146"/>
                <a:gd name="T26" fmla="*/ 41 w 161"/>
                <a:gd name="T27" fmla="*/ 10 h 146"/>
                <a:gd name="T28" fmla="*/ 51 w 161"/>
                <a:gd name="T29" fmla="*/ 4 h 146"/>
                <a:gd name="T30" fmla="*/ 145 w 161"/>
                <a:gd name="T31" fmla="*/ 13 h 146"/>
                <a:gd name="T32" fmla="*/ 142 w 161"/>
                <a:gd name="T33" fmla="*/ 0 h 146"/>
                <a:gd name="T34" fmla="*/ 141 w 161"/>
                <a:gd name="T35" fmla="*/ 33 h 146"/>
                <a:gd name="T36" fmla="*/ 50 w 161"/>
                <a:gd name="T37" fmla="*/ 8 h 146"/>
                <a:gd name="T38" fmla="*/ 137 w 161"/>
                <a:gd name="T39" fmla="*/ 31 h 146"/>
                <a:gd name="T40" fmla="*/ 148 w 161"/>
                <a:gd name="T41" fmla="*/ 16 h 146"/>
                <a:gd name="T42" fmla="*/ 70 w 161"/>
                <a:gd name="T43" fmla="*/ 8 h 146"/>
                <a:gd name="T44" fmla="*/ 137 w 161"/>
                <a:gd name="T45" fmla="*/ 31 h 146"/>
                <a:gd name="T46" fmla="*/ 26 w 161"/>
                <a:gd name="T47" fmla="*/ 84 h 146"/>
                <a:gd name="T48" fmla="*/ 22 w 161"/>
                <a:gd name="T49" fmla="*/ 16 h 146"/>
                <a:gd name="T50" fmla="*/ 26 w 161"/>
                <a:gd name="T51" fmla="*/ 84 h 146"/>
                <a:gd name="T52" fmla="*/ 57 w 161"/>
                <a:gd name="T53" fmla="*/ 28 h 146"/>
                <a:gd name="T54" fmla="*/ 46 w 161"/>
                <a:gd name="T55" fmla="*/ 16 h 146"/>
                <a:gd name="T56" fmla="*/ 57 w 161"/>
                <a:gd name="T57" fmla="*/ 28 h 146"/>
                <a:gd name="T58" fmla="*/ 57 w 161"/>
                <a:gd name="T59" fmla="*/ 31 h 146"/>
                <a:gd name="T60" fmla="*/ 46 w 161"/>
                <a:gd name="T61" fmla="*/ 28 h 146"/>
                <a:gd name="T62" fmla="*/ 57 w 161"/>
                <a:gd name="T63" fmla="*/ 31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61" h="146">
                  <a:moveTo>
                    <a:pt x="50" y="8"/>
                  </a:moveTo>
                  <a:cubicBezTo>
                    <a:pt x="55" y="14"/>
                    <a:pt x="53" y="20"/>
                    <a:pt x="60" y="25"/>
                  </a:cubicBezTo>
                  <a:cubicBezTo>
                    <a:pt x="62" y="23"/>
                    <a:pt x="58" y="18"/>
                    <a:pt x="54" y="17"/>
                  </a:cubicBezTo>
                  <a:cubicBezTo>
                    <a:pt x="64" y="13"/>
                    <a:pt x="65" y="25"/>
                    <a:pt x="63" y="34"/>
                  </a:cubicBezTo>
                  <a:cubicBezTo>
                    <a:pt x="59" y="36"/>
                    <a:pt x="55" y="37"/>
                    <a:pt x="49" y="37"/>
                  </a:cubicBezTo>
                  <a:cubicBezTo>
                    <a:pt x="43" y="31"/>
                    <a:pt x="43" y="19"/>
                    <a:pt x="41" y="13"/>
                  </a:cubicBezTo>
                  <a:cubicBezTo>
                    <a:pt x="14" y="14"/>
                    <a:pt x="9" y="41"/>
                    <a:pt x="16" y="62"/>
                  </a:cubicBezTo>
                  <a:cubicBezTo>
                    <a:pt x="19" y="72"/>
                    <a:pt x="30" y="81"/>
                    <a:pt x="34" y="92"/>
                  </a:cubicBezTo>
                  <a:cubicBezTo>
                    <a:pt x="41" y="111"/>
                    <a:pt x="38" y="129"/>
                    <a:pt x="27" y="146"/>
                  </a:cubicBezTo>
                  <a:cubicBezTo>
                    <a:pt x="28" y="137"/>
                    <a:pt x="39" y="121"/>
                    <a:pt x="33" y="104"/>
                  </a:cubicBezTo>
                  <a:cubicBezTo>
                    <a:pt x="31" y="102"/>
                    <a:pt x="29" y="102"/>
                    <a:pt x="26" y="102"/>
                  </a:cubicBezTo>
                  <a:cubicBezTo>
                    <a:pt x="26" y="100"/>
                    <a:pt x="28" y="101"/>
                    <a:pt x="30" y="101"/>
                  </a:cubicBezTo>
                  <a:cubicBezTo>
                    <a:pt x="28" y="89"/>
                    <a:pt x="7" y="79"/>
                    <a:pt x="4" y="60"/>
                  </a:cubicBezTo>
                  <a:cubicBezTo>
                    <a:pt x="1" y="34"/>
                    <a:pt x="12" y="6"/>
                    <a:pt x="41" y="10"/>
                  </a:cubicBezTo>
                  <a:cubicBezTo>
                    <a:pt x="45" y="9"/>
                    <a:pt x="47" y="5"/>
                    <a:pt x="51" y="4"/>
                  </a:cubicBezTo>
                  <a:cubicBezTo>
                    <a:pt x="86" y="1"/>
                    <a:pt x="128" y="46"/>
                    <a:pt x="145" y="13"/>
                  </a:cubicBezTo>
                  <a:cubicBezTo>
                    <a:pt x="146" y="6"/>
                    <a:pt x="144" y="3"/>
                    <a:pt x="142" y="0"/>
                  </a:cubicBezTo>
                  <a:cubicBezTo>
                    <a:pt x="161" y="2"/>
                    <a:pt x="149" y="29"/>
                    <a:pt x="141" y="33"/>
                  </a:cubicBezTo>
                  <a:cubicBezTo>
                    <a:pt x="111" y="47"/>
                    <a:pt x="71" y="4"/>
                    <a:pt x="50" y="8"/>
                  </a:cubicBezTo>
                  <a:close/>
                  <a:moveTo>
                    <a:pt x="137" y="31"/>
                  </a:moveTo>
                  <a:cubicBezTo>
                    <a:pt x="142" y="29"/>
                    <a:pt x="151" y="17"/>
                    <a:pt x="148" y="16"/>
                  </a:cubicBezTo>
                  <a:cubicBezTo>
                    <a:pt x="130" y="43"/>
                    <a:pt x="93" y="14"/>
                    <a:pt x="70" y="8"/>
                  </a:cubicBezTo>
                  <a:cubicBezTo>
                    <a:pt x="87" y="21"/>
                    <a:pt x="105" y="33"/>
                    <a:pt x="137" y="31"/>
                  </a:cubicBezTo>
                  <a:close/>
                  <a:moveTo>
                    <a:pt x="26" y="84"/>
                  </a:moveTo>
                  <a:cubicBezTo>
                    <a:pt x="10" y="71"/>
                    <a:pt x="7" y="27"/>
                    <a:pt x="22" y="16"/>
                  </a:cubicBezTo>
                  <a:cubicBezTo>
                    <a:pt x="0" y="29"/>
                    <a:pt x="5" y="78"/>
                    <a:pt x="26" y="84"/>
                  </a:cubicBezTo>
                  <a:close/>
                  <a:moveTo>
                    <a:pt x="57" y="28"/>
                  </a:moveTo>
                  <a:cubicBezTo>
                    <a:pt x="55" y="22"/>
                    <a:pt x="53" y="16"/>
                    <a:pt x="46" y="16"/>
                  </a:cubicBezTo>
                  <a:cubicBezTo>
                    <a:pt x="46" y="23"/>
                    <a:pt x="50" y="27"/>
                    <a:pt x="57" y="28"/>
                  </a:cubicBezTo>
                  <a:close/>
                  <a:moveTo>
                    <a:pt x="57" y="31"/>
                  </a:moveTo>
                  <a:cubicBezTo>
                    <a:pt x="51" y="33"/>
                    <a:pt x="49" y="24"/>
                    <a:pt x="46" y="28"/>
                  </a:cubicBezTo>
                  <a:cubicBezTo>
                    <a:pt x="47" y="31"/>
                    <a:pt x="56" y="40"/>
                    <a:pt x="57" y="3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hr-HR" dirty="0"/>
            </a:p>
          </p:txBody>
        </p:sp>
        <p:sp>
          <p:nvSpPr>
            <p:cNvPr id="60" name="Prostoručni oblik 48"/>
            <p:cNvSpPr>
              <a:spLocks noEditPoints="1"/>
            </p:cNvSpPr>
            <p:nvPr/>
          </p:nvSpPr>
          <p:spPr bwMode="auto">
            <a:xfrm>
              <a:off x="903288" y="3313113"/>
              <a:ext cx="336550" cy="338138"/>
            </a:xfrm>
            <a:custGeom>
              <a:avLst/>
              <a:gdLst>
                <a:gd name="T0" fmla="*/ 81 w 150"/>
                <a:gd name="T1" fmla="*/ 22 h 150"/>
                <a:gd name="T2" fmla="*/ 52 w 150"/>
                <a:gd name="T3" fmla="*/ 17 h 150"/>
                <a:gd name="T4" fmla="*/ 60 w 150"/>
                <a:gd name="T5" fmla="*/ 35 h 150"/>
                <a:gd name="T6" fmla="*/ 45 w 150"/>
                <a:gd name="T7" fmla="*/ 39 h 150"/>
                <a:gd name="T8" fmla="*/ 39 w 150"/>
                <a:gd name="T9" fmla="*/ 20 h 150"/>
                <a:gd name="T10" fmla="*/ 14 w 150"/>
                <a:gd name="T11" fmla="*/ 63 h 150"/>
                <a:gd name="T12" fmla="*/ 25 w 150"/>
                <a:gd name="T13" fmla="*/ 148 h 150"/>
                <a:gd name="T14" fmla="*/ 26 w 150"/>
                <a:gd name="T15" fmla="*/ 137 h 150"/>
                <a:gd name="T16" fmla="*/ 23 w 150"/>
                <a:gd name="T17" fmla="*/ 104 h 150"/>
                <a:gd name="T18" fmla="*/ 26 w 150"/>
                <a:gd name="T19" fmla="*/ 101 h 150"/>
                <a:gd name="T20" fmla="*/ 1 w 150"/>
                <a:gd name="T21" fmla="*/ 61 h 150"/>
                <a:gd name="T22" fmla="*/ 38 w 150"/>
                <a:gd name="T23" fmla="*/ 10 h 150"/>
                <a:gd name="T24" fmla="*/ 91 w 150"/>
                <a:gd name="T25" fmla="*/ 16 h 150"/>
                <a:gd name="T26" fmla="*/ 139 w 150"/>
                <a:gd name="T27" fmla="*/ 2 h 150"/>
                <a:gd name="T28" fmla="*/ 150 w 150"/>
                <a:gd name="T29" fmla="*/ 12 h 150"/>
                <a:gd name="T30" fmla="*/ 82 w 150"/>
                <a:gd name="T31" fmla="*/ 20 h 150"/>
                <a:gd name="T32" fmla="*/ 141 w 150"/>
                <a:gd name="T33" fmla="*/ 2 h 150"/>
                <a:gd name="T34" fmla="*/ 143 w 150"/>
                <a:gd name="T35" fmla="*/ 14 h 150"/>
                <a:gd name="T36" fmla="*/ 44 w 150"/>
                <a:gd name="T37" fmla="*/ 9 h 150"/>
                <a:gd name="T38" fmla="*/ 38 w 150"/>
                <a:gd name="T39" fmla="*/ 12 h 150"/>
                <a:gd name="T40" fmla="*/ 2 w 150"/>
                <a:gd name="T41" fmla="*/ 60 h 150"/>
                <a:gd name="T42" fmla="*/ 28 w 150"/>
                <a:gd name="T43" fmla="*/ 102 h 150"/>
                <a:gd name="T44" fmla="*/ 30 w 150"/>
                <a:gd name="T45" fmla="*/ 104 h 150"/>
                <a:gd name="T46" fmla="*/ 32 w 150"/>
                <a:gd name="T47" fmla="*/ 116 h 150"/>
                <a:gd name="T48" fmla="*/ 31 w 150"/>
                <a:gd name="T49" fmla="*/ 93 h 150"/>
                <a:gd name="T50" fmla="*/ 11 w 150"/>
                <a:gd name="T51" fmla="*/ 61 h 150"/>
                <a:gd name="T52" fmla="*/ 23 w 150"/>
                <a:gd name="T53" fmla="*/ 85 h 150"/>
                <a:gd name="T54" fmla="*/ 19 w 150"/>
                <a:gd name="T55" fmla="*/ 17 h 150"/>
                <a:gd name="T56" fmla="*/ 39 w 150"/>
                <a:gd name="T57" fmla="*/ 13 h 150"/>
                <a:gd name="T58" fmla="*/ 42 w 150"/>
                <a:gd name="T59" fmla="*/ 29 h 150"/>
                <a:gd name="T60" fmla="*/ 48 w 150"/>
                <a:gd name="T61" fmla="*/ 29 h 150"/>
                <a:gd name="T62" fmla="*/ 55 w 150"/>
                <a:gd name="T63" fmla="*/ 32 h 150"/>
                <a:gd name="T64" fmla="*/ 42 w 150"/>
                <a:gd name="T65" fmla="*/ 30 h 150"/>
                <a:gd name="T66" fmla="*/ 60 w 150"/>
                <a:gd name="T67" fmla="*/ 27 h 150"/>
                <a:gd name="T68" fmla="*/ 58 w 150"/>
                <a:gd name="T69" fmla="*/ 25 h 150"/>
                <a:gd name="T70" fmla="*/ 56 w 150"/>
                <a:gd name="T71" fmla="*/ 27 h 150"/>
                <a:gd name="T72" fmla="*/ 50 w 150"/>
                <a:gd name="T73" fmla="*/ 18 h 150"/>
                <a:gd name="T74" fmla="*/ 45 w 150"/>
                <a:gd name="T75" fmla="*/ 9 h 150"/>
                <a:gd name="T76" fmla="*/ 57 w 150"/>
                <a:gd name="T77" fmla="*/ 25 h 150"/>
                <a:gd name="T78" fmla="*/ 53 w 150"/>
                <a:gd name="T79" fmla="*/ 33 h 150"/>
                <a:gd name="T80" fmla="*/ 44 w 150"/>
                <a:gd name="T81" fmla="*/ 29 h 150"/>
                <a:gd name="T82" fmla="*/ 8 w 150"/>
                <a:gd name="T83" fmla="*/ 46 h 150"/>
                <a:gd name="T84" fmla="*/ 146 w 150"/>
                <a:gd name="T85" fmla="*/ 18 h 150"/>
                <a:gd name="T86" fmla="*/ 134 w 150"/>
                <a:gd name="T87" fmla="*/ 33 h 150"/>
                <a:gd name="T88" fmla="*/ 67 w 150"/>
                <a:gd name="T89" fmla="*/ 9 h 150"/>
                <a:gd name="T90" fmla="*/ 145 w 150"/>
                <a:gd name="T91" fmla="*/ 16 h 150"/>
                <a:gd name="T92" fmla="*/ 133 w 150"/>
                <a:gd name="T93" fmla="*/ 31 h 150"/>
                <a:gd name="T94" fmla="*/ 71 w 150"/>
                <a:gd name="T95" fmla="*/ 11 h 150"/>
                <a:gd name="T96" fmla="*/ 54 w 150"/>
                <a:gd name="T97" fmla="*/ 30 h 150"/>
                <a:gd name="T98" fmla="*/ 43 w 150"/>
                <a:gd name="T99" fmla="*/ 16 h 150"/>
                <a:gd name="T100" fmla="*/ 43 w 150"/>
                <a:gd name="T101" fmla="*/ 17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50" h="150">
                  <a:moveTo>
                    <a:pt x="150" y="12"/>
                  </a:moveTo>
                  <a:cubicBezTo>
                    <a:pt x="150" y="20"/>
                    <a:pt x="143" y="32"/>
                    <a:pt x="138" y="34"/>
                  </a:cubicBezTo>
                  <a:cubicBezTo>
                    <a:pt x="120" y="43"/>
                    <a:pt x="99" y="32"/>
                    <a:pt x="81" y="22"/>
                  </a:cubicBezTo>
                  <a:cubicBezTo>
                    <a:pt x="69" y="15"/>
                    <a:pt x="57" y="9"/>
                    <a:pt x="48" y="10"/>
                  </a:cubicBezTo>
                  <a:cubicBezTo>
                    <a:pt x="50" y="12"/>
                    <a:pt x="51" y="15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4" y="16"/>
                    <a:pt x="56" y="16"/>
                    <a:pt x="58" y="17"/>
                  </a:cubicBezTo>
                  <a:cubicBezTo>
                    <a:pt x="61" y="19"/>
                    <a:pt x="61" y="24"/>
                    <a:pt x="61" y="27"/>
                  </a:cubicBezTo>
                  <a:cubicBezTo>
                    <a:pt x="61" y="30"/>
                    <a:pt x="61" y="33"/>
                    <a:pt x="60" y="35"/>
                  </a:cubicBezTo>
                  <a:cubicBezTo>
                    <a:pt x="60" y="35"/>
                    <a:pt x="60" y="35"/>
                    <a:pt x="60" y="35"/>
                  </a:cubicBezTo>
                  <a:cubicBezTo>
                    <a:pt x="60" y="36"/>
                    <a:pt x="60" y="36"/>
                    <a:pt x="60" y="36"/>
                  </a:cubicBezTo>
                  <a:cubicBezTo>
                    <a:pt x="57" y="38"/>
                    <a:pt x="52" y="39"/>
                    <a:pt x="45" y="39"/>
                  </a:cubicBezTo>
                  <a:cubicBezTo>
                    <a:pt x="45" y="39"/>
                    <a:pt x="45" y="39"/>
                    <a:pt x="45" y="39"/>
                  </a:cubicBezTo>
                  <a:cubicBezTo>
                    <a:pt x="45" y="38"/>
                    <a:pt x="45" y="38"/>
                    <a:pt x="45" y="38"/>
                  </a:cubicBezTo>
                  <a:cubicBezTo>
                    <a:pt x="41" y="34"/>
                    <a:pt x="40" y="26"/>
                    <a:pt x="39" y="20"/>
                  </a:cubicBezTo>
                  <a:cubicBezTo>
                    <a:pt x="39" y="18"/>
                    <a:pt x="38" y="16"/>
                    <a:pt x="38" y="14"/>
                  </a:cubicBezTo>
                  <a:cubicBezTo>
                    <a:pt x="21" y="15"/>
                    <a:pt x="11" y="27"/>
                    <a:pt x="11" y="47"/>
                  </a:cubicBezTo>
                  <a:cubicBezTo>
                    <a:pt x="11" y="52"/>
                    <a:pt x="12" y="58"/>
                    <a:pt x="14" y="63"/>
                  </a:cubicBezTo>
                  <a:cubicBezTo>
                    <a:pt x="15" y="68"/>
                    <a:pt x="18" y="72"/>
                    <a:pt x="22" y="77"/>
                  </a:cubicBezTo>
                  <a:cubicBezTo>
                    <a:pt x="26" y="82"/>
                    <a:pt x="30" y="87"/>
                    <a:pt x="32" y="93"/>
                  </a:cubicBezTo>
                  <a:cubicBezTo>
                    <a:pt x="39" y="111"/>
                    <a:pt x="36" y="130"/>
                    <a:pt x="25" y="148"/>
                  </a:cubicBezTo>
                  <a:cubicBezTo>
                    <a:pt x="23" y="150"/>
                    <a:pt x="23" y="150"/>
                    <a:pt x="23" y="150"/>
                  </a:cubicBezTo>
                  <a:cubicBezTo>
                    <a:pt x="23" y="147"/>
                    <a:pt x="23" y="147"/>
                    <a:pt x="23" y="147"/>
                  </a:cubicBezTo>
                  <a:cubicBezTo>
                    <a:pt x="24" y="144"/>
                    <a:pt x="25" y="141"/>
                    <a:pt x="26" y="137"/>
                  </a:cubicBezTo>
                  <a:cubicBezTo>
                    <a:pt x="28" y="131"/>
                    <a:pt x="31" y="123"/>
                    <a:pt x="31" y="116"/>
                  </a:cubicBezTo>
                  <a:cubicBezTo>
                    <a:pt x="31" y="112"/>
                    <a:pt x="30" y="108"/>
                    <a:pt x="29" y="105"/>
                  </a:cubicBezTo>
                  <a:cubicBezTo>
                    <a:pt x="28" y="104"/>
                    <a:pt x="26" y="104"/>
                    <a:pt x="23" y="104"/>
                  </a:cubicBezTo>
                  <a:cubicBezTo>
                    <a:pt x="22" y="104"/>
                    <a:pt x="22" y="104"/>
                    <a:pt x="22" y="104"/>
                  </a:cubicBezTo>
                  <a:cubicBezTo>
                    <a:pt x="22" y="103"/>
                    <a:pt x="22" y="103"/>
                    <a:pt x="22" y="103"/>
                  </a:cubicBezTo>
                  <a:cubicBezTo>
                    <a:pt x="22" y="101"/>
                    <a:pt x="24" y="101"/>
                    <a:pt x="26" y="101"/>
                  </a:cubicBezTo>
                  <a:cubicBezTo>
                    <a:pt x="26" y="101"/>
                    <a:pt x="26" y="101"/>
                    <a:pt x="26" y="101"/>
                  </a:cubicBezTo>
                  <a:cubicBezTo>
                    <a:pt x="25" y="97"/>
                    <a:pt x="21" y="93"/>
                    <a:pt x="17" y="88"/>
                  </a:cubicBezTo>
                  <a:cubicBezTo>
                    <a:pt x="10" y="81"/>
                    <a:pt x="2" y="72"/>
                    <a:pt x="1" y="61"/>
                  </a:cubicBezTo>
                  <a:cubicBezTo>
                    <a:pt x="0" y="58"/>
                    <a:pt x="0" y="55"/>
                    <a:pt x="0" y="52"/>
                  </a:cubicBezTo>
                  <a:cubicBezTo>
                    <a:pt x="0" y="37"/>
                    <a:pt x="5" y="24"/>
                    <a:pt x="13" y="17"/>
                  </a:cubicBezTo>
                  <a:cubicBezTo>
                    <a:pt x="20" y="11"/>
                    <a:pt x="28" y="9"/>
                    <a:pt x="38" y="10"/>
                  </a:cubicBezTo>
                  <a:cubicBezTo>
                    <a:pt x="40" y="10"/>
                    <a:pt x="41" y="9"/>
                    <a:pt x="43" y="7"/>
                  </a:cubicBezTo>
                  <a:cubicBezTo>
                    <a:pt x="44" y="6"/>
                    <a:pt x="46" y="5"/>
                    <a:pt x="48" y="4"/>
                  </a:cubicBezTo>
                  <a:cubicBezTo>
                    <a:pt x="62" y="3"/>
                    <a:pt x="77" y="9"/>
                    <a:pt x="91" y="16"/>
                  </a:cubicBezTo>
                  <a:cubicBezTo>
                    <a:pt x="113" y="25"/>
                    <a:pt x="131" y="33"/>
                    <a:pt x="141" y="13"/>
                  </a:cubicBezTo>
                  <a:cubicBezTo>
                    <a:pt x="142" y="12"/>
                    <a:pt x="142" y="11"/>
                    <a:pt x="142" y="10"/>
                  </a:cubicBezTo>
                  <a:cubicBezTo>
                    <a:pt x="142" y="7"/>
                    <a:pt x="140" y="4"/>
                    <a:pt x="139" y="2"/>
                  </a:cubicBezTo>
                  <a:cubicBezTo>
                    <a:pt x="138" y="0"/>
                    <a:pt x="138" y="0"/>
                    <a:pt x="138" y="0"/>
                  </a:cubicBezTo>
                  <a:cubicBezTo>
                    <a:pt x="139" y="0"/>
                    <a:pt x="139" y="0"/>
                    <a:pt x="139" y="0"/>
                  </a:cubicBezTo>
                  <a:cubicBezTo>
                    <a:pt x="146" y="1"/>
                    <a:pt x="150" y="5"/>
                    <a:pt x="150" y="12"/>
                  </a:cubicBezTo>
                  <a:close/>
                  <a:moveTo>
                    <a:pt x="45" y="9"/>
                  </a:moveTo>
                  <a:cubicBezTo>
                    <a:pt x="47" y="9"/>
                    <a:pt x="47" y="9"/>
                    <a:pt x="47" y="9"/>
                  </a:cubicBezTo>
                  <a:cubicBezTo>
                    <a:pt x="56" y="7"/>
                    <a:pt x="68" y="13"/>
                    <a:pt x="82" y="20"/>
                  </a:cubicBezTo>
                  <a:cubicBezTo>
                    <a:pt x="100" y="30"/>
                    <a:pt x="120" y="41"/>
                    <a:pt x="138" y="33"/>
                  </a:cubicBezTo>
                  <a:cubicBezTo>
                    <a:pt x="142" y="31"/>
                    <a:pt x="148" y="20"/>
                    <a:pt x="148" y="12"/>
                  </a:cubicBezTo>
                  <a:cubicBezTo>
                    <a:pt x="148" y="8"/>
                    <a:pt x="147" y="3"/>
                    <a:pt x="141" y="2"/>
                  </a:cubicBezTo>
                  <a:cubicBezTo>
                    <a:pt x="142" y="4"/>
                    <a:pt x="143" y="7"/>
                    <a:pt x="143" y="10"/>
                  </a:cubicBezTo>
                  <a:cubicBezTo>
                    <a:pt x="143" y="11"/>
                    <a:pt x="143" y="13"/>
                    <a:pt x="143" y="14"/>
                  </a:cubicBezTo>
                  <a:cubicBezTo>
                    <a:pt x="143" y="14"/>
                    <a:pt x="143" y="14"/>
                    <a:pt x="143" y="14"/>
                  </a:cubicBezTo>
                  <a:cubicBezTo>
                    <a:pt x="132" y="35"/>
                    <a:pt x="112" y="26"/>
                    <a:pt x="91" y="17"/>
                  </a:cubicBezTo>
                  <a:cubicBezTo>
                    <a:pt x="76" y="11"/>
                    <a:pt x="62" y="5"/>
                    <a:pt x="48" y="6"/>
                  </a:cubicBezTo>
                  <a:cubicBezTo>
                    <a:pt x="46" y="6"/>
                    <a:pt x="45" y="7"/>
                    <a:pt x="44" y="9"/>
                  </a:cubicBezTo>
                  <a:cubicBezTo>
                    <a:pt x="42" y="10"/>
                    <a:pt x="41" y="11"/>
                    <a:pt x="39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29" y="10"/>
                    <a:pt x="20" y="13"/>
                    <a:pt x="14" y="18"/>
                  </a:cubicBezTo>
                  <a:cubicBezTo>
                    <a:pt x="6" y="25"/>
                    <a:pt x="2" y="37"/>
                    <a:pt x="2" y="52"/>
                  </a:cubicBezTo>
                  <a:cubicBezTo>
                    <a:pt x="2" y="55"/>
                    <a:pt x="2" y="58"/>
                    <a:pt x="2" y="60"/>
                  </a:cubicBezTo>
                  <a:cubicBezTo>
                    <a:pt x="4" y="72"/>
                    <a:pt x="11" y="80"/>
                    <a:pt x="18" y="87"/>
                  </a:cubicBezTo>
                  <a:cubicBezTo>
                    <a:pt x="23" y="92"/>
                    <a:pt x="27" y="97"/>
                    <a:pt x="28" y="102"/>
                  </a:cubicBezTo>
                  <a:cubicBezTo>
                    <a:pt x="28" y="102"/>
                    <a:pt x="28" y="102"/>
                    <a:pt x="28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8" y="103"/>
                    <a:pt x="29" y="103"/>
                    <a:pt x="30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2" y="108"/>
                    <a:pt x="32" y="112"/>
                    <a:pt x="32" y="116"/>
                  </a:cubicBezTo>
                  <a:cubicBezTo>
                    <a:pt x="32" y="124"/>
                    <a:pt x="30" y="131"/>
                    <a:pt x="28" y="138"/>
                  </a:cubicBezTo>
                  <a:cubicBezTo>
                    <a:pt x="27" y="140"/>
                    <a:pt x="26" y="141"/>
                    <a:pt x="26" y="143"/>
                  </a:cubicBezTo>
                  <a:cubicBezTo>
                    <a:pt x="35" y="127"/>
                    <a:pt x="37" y="110"/>
                    <a:pt x="31" y="93"/>
                  </a:cubicBezTo>
                  <a:cubicBezTo>
                    <a:pt x="28" y="88"/>
                    <a:pt x="25" y="83"/>
                    <a:pt x="21" y="78"/>
                  </a:cubicBezTo>
                  <a:cubicBezTo>
                    <a:pt x="17" y="73"/>
                    <a:pt x="14" y="69"/>
                    <a:pt x="12" y="64"/>
                  </a:cubicBezTo>
                  <a:cubicBezTo>
                    <a:pt x="12" y="63"/>
                    <a:pt x="12" y="62"/>
                    <a:pt x="11" y="61"/>
                  </a:cubicBezTo>
                  <a:cubicBezTo>
                    <a:pt x="13" y="71"/>
                    <a:pt x="17" y="79"/>
                    <a:pt x="23" y="84"/>
                  </a:cubicBezTo>
                  <a:cubicBezTo>
                    <a:pt x="26" y="86"/>
                    <a:pt x="26" y="86"/>
                    <a:pt x="26" y="86"/>
                  </a:cubicBezTo>
                  <a:cubicBezTo>
                    <a:pt x="23" y="85"/>
                    <a:pt x="23" y="85"/>
                    <a:pt x="23" y="85"/>
                  </a:cubicBezTo>
                  <a:cubicBezTo>
                    <a:pt x="10" y="82"/>
                    <a:pt x="4" y="64"/>
                    <a:pt x="4" y="49"/>
                  </a:cubicBezTo>
                  <a:cubicBezTo>
                    <a:pt x="4" y="34"/>
                    <a:pt x="9" y="21"/>
                    <a:pt x="18" y="16"/>
                  </a:cubicBezTo>
                  <a:cubicBezTo>
                    <a:pt x="19" y="17"/>
                    <a:pt x="19" y="17"/>
                    <a:pt x="19" y="17"/>
                  </a:cubicBezTo>
                  <a:cubicBezTo>
                    <a:pt x="15" y="21"/>
                    <a:pt x="12" y="28"/>
                    <a:pt x="10" y="37"/>
                  </a:cubicBezTo>
                  <a:cubicBezTo>
                    <a:pt x="13" y="22"/>
                    <a:pt x="23" y="14"/>
                    <a:pt x="38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40" y="15"/>
                    <a:pt x="40" y="18"/>
                    <a:pt x="40" y="20"/>
                  </a:cubicBezTo>
                  <a:cubicBezTo>
                    <a:pt x="41" y="23"/>
                    <a:pt x="41" y="26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3" y="28"/>
                    <a:pt x="44" y="27"/>
                    <a:pt x="44" y="27"/>
                  </a:cubicBezTo>
                  <a:cubicBezTo>
                    <a:pt x="46" y="27"/>
                    <a:pt x="47" y="28"/>
                    <a:pt x="48" y="29"/>
                  </a:cubicBezTo>
                  <a:cubicBezTo>
                    <a:pt x="50" y="31"/>
                    <a:pt x="52" y="32"/>
                    <a:pt x="54" y="31"/>
                  </a:cubicBezTo>
                  <a:cubicBezTo>
                    <a:pt x="55" y="31"/>
                    <a:pt x="55" y="31"/>
                    <a:pt x="55" y="31"/>
                  </a:cubicBezTo>
                  <a:cubicBezTo>
                    <a:pt x="55" y="32"/>
                    <a:pt x="55" y="32"/>
                    <a:pt x="55" y="32"/>
                  </a:cubicBezTo>
                  <a:cubicBezTo>
                    <a:pt x="54" y="35"/>
                    <a:pt x="53" y="36"/>
                    <a:pt x="52" y="37"/>
                  </a:cubicBezTo>
                  <a:cubicBezTo>
                    <a:pt x="48" y="38"/>
                    <a:pt x="43" y="32"/>
                    <a:pt x="42" y="30"/>
                  </a:cubicBezTo>
                  <a:cubicBezTo>
                    <a:pt x="42" y="30"/>
                    <a:pt x="42" y="30"/>
                    <a:pt x="42" y="30"/>
                  </a:cubicBezTo>
                  <a:cubicBezTo>
                    <a:pt x="43" y="33"/>
                    <a:pt x="44" y="35"/>
                    <a:pt x="46" y="37"/>
                  </a:cubicBezTo>
                  <a:cubicBezTo>
                    <a:pt x="52" y="38"/>
                    <a:pt x="56" y="37"/>
                    <a:pt x="59" y="35"/>
                  </a:cubicBezTo>
                  <a:cubicBezTo>
                    <a:pt x="60" y="32"/>
                    <a:pt x="60" y="30"/>
                    <a:pt x="60" y="27"/>
                  </a:cubicBezTo>
                  <a:cubicBezTo>
                    <a:pt x="60" y="23"/>
                    <a:pt x="59" y="20"/>
                    <a:pt x="57" y="18"/>
                  </a:cubicBezTo>
                  <a:cubicBezTo>
                    <a:pt x="56" y="18"/>
                    <a:pt x="55" y="18"/>
                    <a:pt x="53" y="18"/>
                  </a:cubicBezTo>
                  <a:cubicBezTo>
                    <a:pt x="56" y="19"/>
                    <a:pt x="58" y="22"/>
                    <a:pt x="58" y="25"/>
                  </a:cubicBezTo>
                  <a:cubicBezTo>
                    <a:pt x="58" y="26"/>
                    <a:pt x="58" y="26"/>
                    <a:pt x="57" y="27"/>
                  </a:cubicBezTo>
                  <a:cubicBezTo>
                    <a:pt x="57" y="27"/>
                    <a:pt x="57" y="27"/>
                    <a:pt x="57" y="27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3" y="24"/>
                    <a:pt x="52" y="21"/>
                    <a:pt x="51" y="19"/>
                  </a:cubicBezTo>
                  <a:cubicBezTo>
                    <a:pt x="49" y="18"/>
                    <a:pt x="49" y="18"/>
                    <a:pt x="49" y="18"/>
                  </a:cubicBezTo>
                  <a:cubicBezTo>
                    <a:pt x="50" y="18"/>
                    <a:pt x="50" y="18"/>
                    <a:pt x="50" y="18"/>
                  </a:cubicBezTo>
                  <a:cubicBezTo>
                    <a:pt x="50" y="17"/>
                    <a:pt x="50" y="17"/>
                    <a:pt x="50" y="17"/>
                  </a:cubicBezTo>
                  <a:cubicBezTo>
                    <a:pt x="49" y="15"/>
                    <a:pt x="49" y="12"/>
                    <a:pt x="46" y="10"/>
                  </a:cubicBezTo>
                  <a:lnTo>
                    <a:pt x="45" y="9"/>
                  </a:lnTo>
                  <a:close/>
                  <a:moveTo>
                    <a:pt x="57" y="25"/>
                  </a:moveTo>
                  <a:cubicBezTo>
                    <a:pt x="57" y="24"/>
                    <a:pt x="55" y="21"/>
                    <a:pt x="53" y="19"/>
                  </a:cubicBezTo>
                  <a:cubicBezTo>
                    <a:pt x="53" y="21"/>
                    <a:pt x="54" y="23"/>
                    <a:pt x="57" y="25"/>
                  </a:cubicBezTo>
                  <a:close/>
                  <a:moveTo>
                    <a:pt x="44" y="29"/>
                  </a:moveTo>
                  <a:cubicBezTo>
                    <a:pt x="45" y="32"/>
                    <a:pt x="49" y="36"/>
                    <a:pt x="51" y="35"/>
                  </a:cubicBezTo>
                  <a:cubicBezTo>
                    <a:pt x="52" y="35"/>
                    <a:pt x="53" y="34"/>
                    <a:pt x="53" y="33"/>
                  </a:cubicBezTo>
                  <a:cubicBezTo>
                    <a:pt x="51" y="33"/>
                    <a:pt x="49" y="32"/>
                    <a:pt x="47" y="30"/>
                  </a:cubicBezTo>
                  <a:cubicBezTo>
                    <a:pt x="46" y="30"/>
                    <a:pt x="45" y="29"/>
                    <a:pt x="45" y="29"/>
                  </a:cubicBezTo>
                  <a:cubicBezTo>
                    <a:pt x="44" y="29"/>
                    <a:pt x="44" y="29"/>
                    <a:pt x="44" y="29"/>
                  </a:cubicBezTo>
                  <a:close/>
                  <a:moveTo>
                    <a:pt x="5" y="49"/>
                  </a:moveTo>
                  <a:cubicBezTo>
                    <a:pt x="5" y="62"/>
                    <a:pt x="10" y="77"/>
                    <a:pt x="19" y="82"/>
                  </a:cubicBezTo>
                  <a:cubicBezTo>
                    <a:pt x="12" y="74"/>
                    <a:pt x="8" y="58"/>
                    <a:pt x="8" y="46"/>
                  </a:cubicBezTo>
                  <a:cubicBezTo>
                    <a:pt x="8" y="36"/>
                    <a:pt x="10" y="28"/>
                    <a:pt x="13" y="22"/>
                  </a:cubicBezTo>
                  <a:cubicBezTo>
                    <a:pt x="8" y="29"/>
                    <a:pt x="5" y="38"/>
                    <a:pt x="5" y="49"/>
                  </a:cubicBezTo>
                  <a:close/>
                  <a:moveTo>
                    <a:pt x="146" y="18"/>
                  </a:moveTo>
                  <a:cubicBezTo>
                    <a:pt x="146" y="18"/>
                    <a:pt x="146" y="18"/>
                    <a:pt x="146" y="18"/>
                  </a:cubicBezTo>
                  <a:cubicBezTo>
                    <a:pt x="146" y="21"/>
                    <a:pt x="139" y="31"/>
                    <a:pt x="134" y="33"/>
                  </a:cubicBezTo>
                  <a:cubicBezTo>
                    <a:pt x="134" y="33"/>
                    <a:pt x="134" y="33"/>
                    <a:pt x="134" y="33"/>
                  </a:cubicBezTo>
                  <a:cubicBezTo>
                    <a:pt x="103" y="35"/>
                    <a:pt x="85" y="24"/>
                    <a:pt x="66" y="10"/>
                  </a:cubicBezTo>
                  <a:cubicBezTo>
                    <a:pt x="63" y="8"/>
                    <a:pt x="63" y="8"/>
                    <a:pt x="63" y="8"/>
                  </a:cubicBezTo>
                  <a:cubicBezTo>
                    <a:pt x="67" y="9"/>
                    <a:pt x="67" y="9"/>
                    <a:pt x="67" y="9"/>
                  </a:cubicBezTo>
                  <a:cubicBezTo>
                    <a:pt x="73" y="10"/>
                    <a:pt x="80" y="13"/>
                    <a:pt x="88" y="17"/>
                  </a:cubicBezTo>
                  <a:cubicBezTo>
                    <a:pt x="108" y="26"/>
                    <a:pt x="131" y="36"/>
                    <a:pt x="144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6" y="16"/>
                    <a:pt x="146" y="16"/>
                    <a:pt x="146" y="18"/>
                  </a:cubicBezTo>
                  <a:close/>
                  <a:moveTo>
                    <a:pt x="133" y="31"/>
                  </a:moveTo>
                  <a:cubicBezTo>
                    <a:pt x="138" y="29"/>
                    <a:pt x="144" y="21"/>
                    <a:pt x="145" y="18"/>
                  </a:cubicBezTo>
                  <a:cubicBezTo>
                    <a:pt x="131" y="37"/>
                    <a:pt x="108" y="27"/>
                    <a:pt x="87" y="18"/>
                  </a:cubicBezTo>
                  <a:cubicBezTo>
                    <a:pt x="81" y="15"/>
                    <a:pt x="76" y="13"/>
                    <a:pt x="71" y="11"/>
                  </a:cubicBezTo>
                  <a:cubicBezTo>
                    <a:pt x="88" y="23"/>
                    <a:pt x="105" y="33"/>
                    <a:pt x="133" y="31"/>
                  </a:cubicBezTo>
                  <a:close/>
                  <a:moveTo>
                    <a:pt x="55" y="30"/>
                  </a:moveTo>
                  <a:cubicBezTo>
                    <a:pt x="54" y="30"/>
                    <a:pt x="54" y="30"/>
                    <a:pt x="54" y="30"/>
                  </a:cubicBezTo>
                  <a:cubicBezTo>
                    <a:pt x="47" y="29"/>
                    <a:pt x="42" y="25"/>
                    <a:pt x="42" y="17"/>
                  </a:cubicBezTo>
                  <a:cubicBezTo>
                    <a:pt x="42" y="16"/>
                    <a:pt x="42" y="16"/>
                    <a:pt x="42" y="16"/>
                  </a:cubicBezTo>
                  <a:cubicBezTo>
                    <a:pt x="43" y="16"/>
                    <a:pt x="43" y="16"/>
                    <a:pt x="43" y="16"/>
                  </a:cubicBezTo>
                  <a:cubicBezTo>
                    <a:pt x="50" y="17"/>
                    <a:pt x="53" y="23"/>
                    <a:pt x="55" y="29"/>
                  </a:cubicBezTo>
                  <a:lnTo>
                    <a:pt x="55" y="30"/>
                  </a:lnTo>
                  <a:close/>
                  <a:moveTo>
                    <a:pt x="43" y="17"/>
                  </a:moveTo>
                  <a:cubicBezTo>
                    <a:pt x="44" y="24"/>
                    <a:pt x="47" y="27"/>
                    <a:pt x="53" y="28"/>
                  </a:cubicBezTo>
                  <a:cubicBezTo>
                    <a:pt x="51" y="23"/>
                    <a:pt x="49" y="19"/>
                    <a:pt x="43" y="1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hr-HR" dirty="0"/>
            </a:p>
          </p:txBody>
        </p:sp>
        <p:sp>
          <p:nvSpPr>
            <p:cNvPr id="61" name="Prostoručni oblik 49"/>
            <p:cNvSpPr>
              <a:spLocks noEditPoints="1"/>
            </p:cNvSpPr>
            <p:nvPr/>
          </p:nvSpPr>
          <p:spPr bwMode="auto">
            <a:xfrm>
              <a:off x="4162425" y="3344863"/>
              <a:ext cx="334963" cy="328613"/>
            </a:xfrm>
            <a:custGeom>
              <a:avLst/>
              <a:gdLst>
                <a:gd name="T0" fmla="*/ 61 w 149"/>
                <a:gd name="T1" fmla="*/ 17 h 146"/>
                <a:gd name="T2" fmla="*/ 70 w 149"/>
                <a:gd name="T3" fmla="*/ 13 h 146"/>
                <a:gd name="T4" fmla="*/ 67 w 149"/>
                <a:gd name="T5" fmla="*/ 22 h 146"/>
                <a:gd name="T6" fmla="*/ 71 w 149"/>
                <a:gd name="T7" fmla="*/ 8 h 146"/>
                <a:gd name="T8" fmla="*/ 77 w 149"/>
                <a:gd name="T9" fmla="*/ 20 h 146"/>
                <a:gd name="T10" fmla="*/ 146 w 149"/>
                <a:gd name="T11" fmla="*/ 39 h 146"/>
                <a:gd name="T12" fmla="*/ 125 w 149"/>
                <a:gd name="T13" fmla="*/ 103 h 146"/>
                <a:gd name="T14" fmla="*/ 146 w 149"/>
                <a:gd name="T15" fmla="*/ 99 h 146"/>
                <a:gd name="T16" fmla="*/ 148 w 149"/>
                <a:gd name="T17" fmla="*/ 120 h 146"/>
                <a:gd name="T18" fmla="*/ 129 w 149"/>
                <a:gd name="T19" fmla="*/ 119 h 146"/>
                <a:gd name="T20" fmla="*/ 141 w 149"/>
                <a:gd name="T21" fmla="*/ 143 h 146"/>
                <a:gd name="T22" fmla="*/ 124 w 149"/>
                <a:gd name="T23" fmla="*/ 108 h 146"/>
                <a:gd name="T24" fmla="*/ 121 w 149"/>
                <a:gd name="T25" fmla="*/ 76 h 146"/>
                <a:gd name="T26" fmla="*/ 132 w 149"/>
                <a:gd name="T27" fmla="*/ 18 h 146"/>
                <a:gd name="T28" fmla="*/ 46 w 149"/>
                <a:gd name="T29" fmla="*/ 31 h 146"/>
                <a:gd name="T30" fmla="*/ 0 w 149"/>
                <a:gd name="T31" fmla="*/ 27 h 146"/>
                <a:gd name="T32" fmla="*/ 60 w 149"/>
                <a:gd name="T33" fmla="*/ 24 h 146"/>
                <a:gd name="T34" fmla="*/ 58 w 149"/>
                <a:gd name="T35" fmla="*/ 11 h 146"/>
                <a:gd name="T36" fmla="*/ 68 w 149"/>
                <a:gd name="T37" fmla="*/ 8 h 146"/>
                <a:gd name="T38" fmla="*/ 61 w 149"/>
                <a:gd name="T39" fmla="*/ 17 h 146"/>
                <a:gd name="T40" fmla="*/ 58 w 149"/>
                <a:gd name="T41" fmla="*/ 27 h 146"/>
                <a:gd name="T42" fmla="*/ 31 w 149"/>
                <a:gd name="T43" fmla="*/ 25 h 146"/>
                <a:gd name="T44" fmla="*/ 58 w 149"/>
                <a:gd name="T45" fmla="*/ 27 h 146"/>
                <a:gd name="T46" fmla="*/ 101 w 149"/>
                <a:gd name="T47" fmla="*/ 11 h 146"/>
                <a:gd name="T48" fmla="*/ 88 w 149"/>
                <a:gd name="T49" fmla="*/ 20 h 146"/>
                <a:gd name="T50" fmla="*/ 101 w 149"/>
                <a:gd name="T51" fmla="*/ 11 h 146"/>
                <a:gd name="T52" fmla="*/ 142 w 149"/>
                <a:gd name="T53" fmla="*/ 32 h 146"/>
                <a:gd name="T54" fmla="*/ 141 w 149"/>
                <a:gd name="T55" fmla="*/ 34 h 146"/>
                <a:gd name="T56" fmla="*/ 122 w 149"/>
                <a:gd name="T57" fmla="*/ 95 h 146"/>
                <a:gd name="T58" fmla="*/ 142 w 149"/>
                <a:gd name="T59" fmla="*/ 32 h 146"/>
                <a:gd name="T60" fmla="*/ 145 w 149"/>
                <a:gd name="T61" fmla="*/ 119 h 146"/>
                <a:gd name="T62" fmla="*/ 142 w 149"/>
                <a:gd name="T63" fmla="*/ 106 h 146"/>
                <a:gd name="T64" fmla="*/ 132 w 149"/>
                <a:gd name="T65" fmla="*/ 106 h 146"/>
                <a:gd name="T66" fmla="*/ 145 w 149"/>
                <a:gd name="T67" fmla="*/ 119 h 146"/>
                <a:gd name="T68" fmla="*/ 146 w 149"/>
                <a:gd name="T69" fmla="*/ 103 h 146"/>
                <a:gd name="T70" fmla="*/ 134 w 149"/>
                <a:gd name="T71" fmla="*/ 103 h 146"/>
                <a:gd name="T72" fmla="*/ 146 w 149"/>
                <a:gd name="T73" fmla="*/ 103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49" h="146">
                  <a:moveTo>
                    <a:pt x="61" y="17"/>
                  </a:moveTo>
                  <a:cubicBezTo>
                    <a:pt x="64" y="17"/>
                    <a:pt x="67" y="9"/>
                    <a:pt x="70" y="13"/>
                  </a:cubicBezTo>
                  <a:cubicBezTo>
                    <a:pt x="68" y="15"/>
                    <a:pt x="65" y="17"/>
                    <a:pt x="67" y="22"/>
                  </a:cubicBezTo>
                  <a:cubicBezTo>
                    <a:pt x="78" y="22"/>
                    <a:pt x="72" y="11"/>
                    <a:pt x="71" y="8"/>
                  </a:cubicBezTo>
                  <a:cubicBezTo>
                    <a:pt x="75" y="4"/>
                    <a:pt x="81" y="15"/>
                    <a:pt x="77" y="20"/>
                  </a:cubicBezTo>
                  <a:cubicBezTo>
                    <a:pt x="103" y="0"/>
                    <a:pt x="144" y="7"/>
                    <a:pt x="146" y="39"/>
                  </a:cubicBezTo>
                  <a:cubicBezTo>
                    <a:pt x="148" y="63"/>
                    <a:pt x="123" y="79"/>
                    <a:pt x="125" y="103"/>
                  </a:cubicBezTo>
                  <a:cubicBezTo>
                    <a:pt x="130" y="105"/>
                    <a:pt x="138" y="94"/>
                    <a:pt x="146" y="99"/>
                  </a:cubicBezTo>
                  <a:cubicBezTo>
                    <a:pt x="149" y="104"/>
                    <a:pt x="147" y="114"/>
                    <a:pt x="148" y="120"/>
                  </a:cubicBezTo>
                  <a:cubicBezTo>
                    <a:pt x="142" y="125"/>
                    <a:pt x="135" y="122"/>
                    <a:pt x="129" y="119"/>
                  </a:cubicBezTo>
                  <a:cubicBezTo>
                    <a:pt x="129" y="131"/>
                    <a:pt x="129" y="143"/>
                    <a:pt x="141" y="143"/>
                  </a:cubicBezTo>
                  <a:cubicBezTo>
                    <a:pt x="120" y="146"/>
                    <a:pt x="125" y="125"/>
                    <a:pt x="124" y="108"/>
                  </a:cubicBezTo>
                  <a:cubicBezTo>
                    <a:pt x="123" y="95"/>
                    <a:pt x="118" y="88"/>
                    <a:pt x="121" y="76"/>
                  </a:cubicBezTo>
                  <a:cubicBezTo>
                    <a:pt x="125" y="57"/>
                    <a:pt x="149" y="40"/>
                    <a:pt x="132" y="18"/>
                  </a:cubicBezTo>
                  <a:cubicBezTo>
                    <a:pt x="101" y="5"/>
                    <a:pt x="76" y="33"/>
                    <a:pt x="46" y="31"/>
                  </a:cubicBezTo>
                  <a:cubicBezTo>
                    <a:pt x="31" y="30"/>
                    <a:pt x="16" y="16"/>
                    <a:pt x="0" y="27"/>
                  </a:cubicBezTo>
                  <a:cubicBezTo>
                    <a:pt x="14" y="12"/>
                    <a:pt x="37" y="23"/>
                    <a:pt x="60" y="24"/>
                  </a:cubicBezTo>
                  <a:cubicBezTo>
                    <a:pt x="62" y="22"/>
                    <a:pt x="58" y="15"/>
                    <a:pt x="58" y="11"/>
                  </a:cubicBezTo>
                  <a:cubicBezTo>
                    <a:pt x="61" y="10"/>
                    <a:pt x="64" y="4"/>
                    <a:pt x="68" y="8"/>
                  </a:cubicBezTo>
                  <a:cubicBezTo>
                    <a:pt x="67" y="9"/>
                    <a:pt x="59" y="9"/>
                    <a:pt x="61" y="17"/>
                  </a:cubicBezTo>
                  <a:close/>
                  <a:moveTo>
                    <a:pt x="58" y="27"/>
                  </a:moveTo>
                  <a:cubicBezTo>
                    <a:pt x="49" y="25"/>
                    <a:pt x="41" y="22"/>
                    <a:pt x="31" y="25"/>
                  </a:cubicBezTo>
                  <a:cubicBezTo>
                    <a:pt x="41" y="26"/>
                    <a:pt x="49" y="32"/>
                    <a:pt x="58" y="27"/>
                  </a:cubicBezTo>
                  <a:close/>
                  <a:moveTo>
                    <a:pt x="101" y="11"/>
                  </a:moveTo>
                  <a:cubicBezTo>
                    <a:pt x="98" y="14"/>
                    <a:pt x="85" y="15"/>
                    <a:pt x="88" y="20"/>
                  </a:cubicBezTo>
                  <a:cubicBezTo>
                    <a:pt x="90" y="15"/>
                    <a:pt x="104" y="16"/>
                    <a:pt x="101" y="11"/>
                  </a:cubicBezTo>
                  <a:close/>
                  <a:moveTo>
                    <a:pt x="142" y="32"/>
                  </a:moveTo>
                  <a:cubicBezTo>
                    <a:pt x="140" y="29"/>
                    <a:pt x="138" y="30"/>
                    <a:pt x="141" y="34"/>
                  </a:cubicBezTo>
                  <a:cubicBezTo>
                    <a:pt x="139" y="59"/>
                    <a:pt x="121" y="67"/>
                    <a:pt x="122" y="95"/>
                  </a:cubicBezTo>
                  <a:cubicBezTo>
                    <a:pt x="127" y="73"/>
                    <a:pt x="146" y="59"/>
                    <a:pt x="142" y="32"/>
                  </a:cubicBezTo>
                  <a:close/>
                  <a:moveTo>
                    <a:pt x="145" y="119"/>
                  </a:moveTo>
                  <a:cubicBezTo>
                    <a:pt x="145" y="113"/>
                    <a:pt x="145" y="109"/>
                    <a:pt x="142" y="106"/>
                  </a:cubicBezTo>
                  <a:cubicBezTo>
                    <a:pt x="139" y="106"/>
                    <a:pt x="135" y="106"/>
                    <a:pt x="132" y="106"/>
                  </a:cubicBezTo>
                  <a:cubicBezTo>
                    <a:pt x="126" y="113"/>
                    <a:pt x="134" y="121"/>
                    <a:pt x="145" y="119"/>
                  </a:cubicBezTo>
                  <a:close/>
                  <a:moveTo>
                    <a:pt x="146" y="103"/>
                  </a:moveTo>
                  <a:cubicBezTo>
                    <a:pt x="142" y="100"/>
                    <a:pt x="137" y="100"/>
                    <a:pt x="134" y="103"/>
                  </a:cubicBezTo>
                  <a:cubicBezTo>
                    <a:pt x="139" y="101"/>
                    <a:pt x="144" y="107"/>
                    <a:pt x="146" y="10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hr-HR" dirty="0"/>
            </a:p>
          </p:txBody>
        </p:sp>
        <p:sp>
          <p:nvSpPr>
            <p:cNvPr id="62" name="Prostoručni oblik 50"/>
            <p:cNvSpPr>
              <a:spLocks noEditPoints="1"/>
            </p:cNvSpPr>
            <p:nvPr/>
          </p:nvSpPr>
          <p:spPr bwMode="auto">
            <a:xfrm>
              <a:off x="4162425" y="3359150"/>
              <a:ext cx="334963" cy="309563"/>
            </a:xfrm>
            <a:custGeom>
              <a:avLst/>
              <a:gdLst>
                <a:gd name="T0" fmla="*/ 69 w 149"/>
                <a:gd name="T1" fmla="*/ 3 h 138"/>
                <a:gd name="T2" fmla="*/ 64 w 149"/>
                <a:gd name="T3" fmla="*/ 7 h 138"/>
                <a:gd name="T4" fmla="*/ 70 w 149"/>
                <a:gd name="T5" fmla="*/ 7 h 138"/>
                <a:gd name="T6" fmla="*/ 70 w 149"/>
                <a:gd name="T7" fmla="*/ 3 h 138"/>
                <a:gd name="T8" fmla="*/ 73 w 149"/>
                <a:gd name="T9" fmla="*/ 1 h 138"/>
                <a:gd name="T10" fmla="*/ 147 w 149"/>
                <a:gd name="T11" fmla="*/ 33 h 138"/>
                <a:gd name="T12" fmla="*/ 142 w 149"/>
                <a:gd name="T13" fmla="*/ 91 h 138"/>
                <a:gd name="T14" fmla="*/ 149 w 149"/>
                <a:gd name="T15" fmla="*/ 114 h 138"/>
                <a:gd name="T16" fmla="*/ 130 w 149"/>
                <a:gd name="T17" fmla="*/ 114 h 138"/>
                <a:gd name="T18" fmla="*/ 137 w 149"/>
                <a:gd name="T19" fmla="*/ 138 h 138"/>
                <a:gd name="T20" fmla="*/ 122 w 149"/>
                <a:gd name="T21" fmla="*/ 94 h 138"/>
                <a:gd name="T22" fmla="*/ 129 w 149"/>
                <a:gd name="T23" fmla="*/ 51 h 138"/>
                <a:gd name="T24" fmla="*/ 49 w 149"/>
                <a:gd name="T25" fmla="*/ 26 h 138"/>
                <a:gd name="T26" fmla="*/ 1 w 149"/>
                <a:gd name="T27" fmla="*/ 21 h 138"/>
                <a:gd name="T28" fmla="*/ 39 w 149"/>
                <a:gd name="T29" fmla="*/ 15 h 138"/>
                <a:gd name="T30" fmla="*/ 58 w 149"/>
                <a:gd name="T31" fmla="*/ 5 h 138"/>
                <a:gd name="T32" fmla="*/ 67 w 149"/>
                <a:gd name="T33" fmla="*/ 2 h 138"/>
                <a:gd name="T34" fmla="*/ 60 w 149"/>
                <a:gd name="T35" fmla="*/ 10 h 138"/>
                <a:gd name="T36" fmla="*/ 77 w 149"/>
                <a:gd name="T37" fmla="*/ 14 h 138"/>
                <a:gd name="T38" fmla="*/ 73 w 149"/>
                <a:gd name="T39" fmla="*/ 15 h 138"/>
                <a:gd name="T40" fmla="*/ 68 w 149"/>
                <a:gd name="T41" fmla="*/ 8 h 138"/>
                <a:gd name="T42" fmla="*/ 61 w 149"/>
                <a:gd name="T43" fmla="*/ 12 h 138"/>
                <a:gd name="T44" fmla="*/ 60 w 149"/>
                <a:gd name="T45" fmla="*/ 19 h 138"/>
                <a:gd name="T46" fmla="*/ 7 w 149"/>
                <a:gd name="T47" fmla="*/ 17 h 138"/>
                <a:gd name="T48" fmla="*/ 40 w 149"/>
                <a:gd name="T49" fmla="*/ 17 h 138"/>
                <a:gd name="T50" fmla="*/ 60 w 149"/>
                <a:gd name="T51" fmla="*/ 20 h 138"/>
                <a:gd name="T52" fmla="*/ 31 w 149"/>
                <a:gd name="T53" fmla="*/ 20 h 138"/>
                <a:gd name="T54" fmla="*/ 49 w 149"/>
                <a:gd name="T55" fmla="*/ 24 h 138"/>
                <a:gd name="T56" fmla="*/ 87 w 149"/>
                <a:gd name="T57" fmla="*/ 12 h 138"/>
                <a:gd name="T58" fmla="*/ 77 w 149"/>
                <a:gd name="T59" fmla="*/ 14 h 138"/>
                <a:gd name="T60" fmla="*/ 124 w 149"/>
                <a:gd name="T61" fmla="*/ 97 h 138"/>
                <a:gd name="T62" fmla="*/ 101 w 149"/>
                <a:gd name="T63" fmla="*/ 4 h 138"/>
                <a:gd name="T64" fmla="*/ 89 w 149"/>
                <a:gd name="T65" fmla="*/ 14 h 138"/>
                <a:gd name="T66" fmla="*/ 133 w 149"/>
                <a:gd name="T67" fmla="*/ 12 h 138"/>
                <a:gd name="T68" fmla="*/ 131 w 149"/>
                <a:gd name="T69" fmla="*/ 55 h 138"/>
                <a:gd name="T70" fmla="*/ 140 w 149"/>
                <a:gd name="T71" fmla="*/ 24 h 138"/>
                <a:gd name="T72" fmla="*/ 123 w 149"/>
                <a:gd name="T73" fmla="*/ 89 h 138"/>
                <a:gd name="T74" fmla="*/ 135 w 149"/>
                <a:gd name="T75" fmla="*/ 137 h 138"/>
                <a:gd name="T76" fmla="*/ 141 w 149"/>
                <a:gd name="T77" fmla="*/ 116 h 138"/>
                <a:gd name="T78" fmla="*/ 147 w 149"/>
                <a:gd name="T79" fmla="*/ 98 h 138"/>
                <a:gd name="T80" fmla="*/ 131 w 149"/>
                <a:gd name="T81" fmla="*/ 99 h 138"/>
                <a:gd name="T82" fmla="*/ 146 w 149"/>
                <a:gd name="T83" fmla="*/ 94 h 138"/>
                <a:gd name="T84" fmla="*/ 88 w 149"/>
                <a:gd name="T85" fmla="*/ 12 h 138"/>
                <a:gd name="T86" fmla="*/ 95 w 149"/>
                <a:gd name="T87" fmla="*/ 9 h 138"/>
                <a:gd name="T88" fmla="*/ 40 w 149"/>
                <a:gd name="T89" fmla="*/ 19 h 138"/>
                <a:gd name="T90" fmla="*/ 56 w 149"/>
                <a:gd name="T91" fmla="*/ 21 h 138"/>
                <a:gd name="T92" fmla="*/ 141 w 149"/>
                <a:gd name="T93" fmla="*/ 28 h 138"/>
                <a:gd name="T94" fmla="*/ 131 w 149"/>
                <a:gd name="T95" fmla="*/ 66 h 138"/>
                <a:gd name="T96" fmla="*/ 141 w 149"/>
                <a:gd name="T97" fmla="*/ 97 h 138"/>
                <a:gd name="T98" fmla="*/ 143 w 149"/>
                <a:gd name="T99" fmla="*/ 100 h 138"/>
                <a:gd name="T100" fmla="*/ 130 w 149"/>
                <a:gd name="T101" fmla="*/ 108 h 138"/>
                <a:gd name="T102" fmla="*/ 131 w 149"/>
                <a:gd name="T103" fmla="*/ 107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49" h="138">
                  <a:moveTo>
                    <a:pt x="65" y="0"/>
                  </a:moveTo>
                  <a:cubicBezTo>
                    <a:pt x="66" y="0"/>
                    <a:pt x="68" y="1"/>
                    <a:pt x="69" y="2"/>
                  </a:cubicBezTo>
                  <a:cubicBezTo>
                    <a:pt x="69" y="2"/>
                    <a:pt x="69" y="2"/>
                    <a:pt x="69" y="2"/>
                  </a:cubicBezTo>
                  <a:cubicBezTo>
                    <a:pt x="69" y="3"/>
                    <a:pt x="69" y="3"/>
                    <a:pt x="69" y="3"/>
                  </a:cubicBezTo>
                  <a:cubicBezTo>
                    <a:pt x="68" y="3"/>
                    <a:pt x="68" y="3"/>
                    <a:pt x="67" y="4"/>
                  </a:cubicBezTo>
                  <a:cubicBezTo>
                    <a:pt x="65" y="4"/>
                    <a:pt x="63" y="4"/>
                    <a:pt x="62" y="6"/>
                  </a:cubicBezTo>
                  <a:cubicBezTo>
                    <a:pt x="62" y="7"/>
                    <a:pt x="61" y="8"/>
                    <a:pt x="62" y="10"/>
                  </a:cubicBezTo>
                  <a:cubicBezTo>
                    <a:pt x="63" y="9"/>
                    <a:pt x="63" y="8"/>
                    <a:pt x="64" y="7"/>
                  </a:cubicBezTo>
                  <a:cubicBezTo>
                    <a:pt x="66" y="6"/>
                    <a:pt x="67" y="5"/>
                    <a:pt x="68" y="5"/>
                  </a:cubicBezTo>
                  <a:cubicBezTo>
                    <a:pt x="69" y="5"/>
                    <a:pt x="70" y="5"/>
                    <a:pt x="70" y="6"/>
                  </a:cubicBezTo>
                  <a:cubicBezTo>
                    <a:pt x="71" y="6"/>
                    <a:pt x="71" y="6"/>
                    <a:pt x="71" y="6"/>
                  </a:cubicBezTo>
                  <a:cubicBezTo>
                    <a:pt x="70" y="7"/>
                    <a:pt x="70" y="7"/>
                    <a:pt x="70" y="7"/>
                  </a:cubicBezTo>
                  <a:cubicBezTo>
                    <a:pt x="70" y="8"/>
                    <a:pt x="69" y="8"/>
                    <a:pt x="69" y="9"/>
                  </a:cubicBezTo>
                  <a:cubicBezTo>
                    <a:pt x="68" y="11"/>
                    <a:pt x="67" y="12"/>
                    <a:pt x="67" y="16"/>
                  </a:cubicBezTo>
                  <a:cubicBezTo>
                    <a:pt x="70" y="16"/>
                    <a:pt x="71" y="15"/>
                    <a:pt x="72" y="14"/>
                  </a:cubicBezTo>
                  <a:cubicBezTo>
                    <a:pt x="74" y="11"/>
                    <a:pt x="71" y="5"/>
                    <a:pt x="70" y="3"/>
                  </a:cubicBezTo>
                  <a:cubicBezTo>
                    <a:pt x="70" y="2"/>
                    <a:pt x="70" y="2"/>
                    <a:pt x="70" y="2"/>
                  </a:cubicBezTo>
                  <a:cubicBezTo>
                    <a:pt x="71" y="2"/>
                    <a:pt x="71" y="2"/>
                    <a:pt x="71" y="2"/>
                  </a:cubicBezTo>
                  <a:cubicBezTo>
                    <a:pt x="71" y="1"/>
                    <a:pt x="72" y="1"/>
                    <a:pt x="73" y="1"/>
                  </a:cubicBezTo>
                  <a:cubicBezTo>
                    <a:pt x="73" y="1"/>
                    <a:pt x="73" y="1"/>
                    <a:pt x="73" y="1"/>
                  </a:cubicBezTo>
                  <a:cubicBezTo>
                    <a:pt x="75" y="1"/>
                    <a:pt x="77" y="3"/>
                    <a:pt x="78" y="5"/>
                  </a:cubicBezTo>
                  <a:cubicBezTo>
                    <a:pt x="79" y="7"/>
                    <a:pt x="79" y="9"/>
                    <a:pt x="79" y="11"/>
                  </a:cubicBezTo>
                  <a:cubicBezTo>
                    <a:pt x="88" y="5"/>
                    <a:pt x="99" y="2"/>
                    <a:pt x="110" y="2"/>
                  </a:cubicBezTo>
                  <a:cubicBezTo>
                    <a:pt x="131" y="2"/>
                    <a:pt x="145" y="14"/>
                    <a:pt x="147" y="33"/>
                  </a:cubicBezTo>
                  <a:cubicBezTo>
                    <a:pt x="148" y="45"/>
                    <a:pt x="142" y="55"/>
                    <a:pt x="137" y="65"/>
                  </a:cubicBezTo>
                  <a:cubicBezTo>
                    <a:pt x="131" y="75"/>
                    <a:pt x="125" y="85"/>
                    <a:pt x="126" y="97"/>
                  </a:cubicBezTo>
                  <a:cubicBezTo>
                    <a:pt x="127" y="97"/>
                    <a:pt x="130" y="96"/>
                    <a:pt x="132" y="95"/>
                  </a:cubicBezTo>
                  <a:cubicBezTo>
                    <a:pt x="135" y="93"/>
                    <a:pt x="138" y="91"/>
                    <a:pt x="142" y="91"/>
                  </a:cubicBezTo>
                  <a:cubicBezTo>
                    <a:pt x="144" y="91"/>
                    <a:pt x="145" y="92"/>
                    <a:pt x="147" y="93"/>
                  </a:cubicBezTo>
                  <a:cubicBezTo>
                    <a:pt x="147" y="93"/>
                    <a:pt x="147" y="93"/>
                    <a:pt x="147" y="93"/>
                  </a:cubicBezTo>
                  <a:cubicBezTo>
                    <a:pt x="149" y="96"/>
                    <a:pt x="149" y="101"/>
                    <a:pt x="149" y="106"/>
                  </a:cubicBezTo>
                  <a:cubicBezTo>
                    <a:pt x="148" y="109"/>
                    <a:pt x="148" y="112"/>
                    <a:pt x="149" y="114"/>
                  </a:cubicBezTo>
                  <a:cubicBezTo>
                    <a:pt x="149" y="115"/>
                    <a:pt x="149" y="115"/>
                    <a:pt x="149" y="115"/>
                  </a:cubicBezTo>
                  <a:cubicBezTo>
                    <a:pt x="148" y="115"/>
                    <a:pt x="148" y="115"/>
                    <a:pt x="148" y="115"/>
                  </a:cubicBezTo>
                  <a:cubicBezTo>
                    <a:pt x="146" y="117"/>
                    <a:pt x="143" y="118"/>
                    <a:pt x="141" y="118"/>
                  </a:cubicBezTo>
                  <a:cubicBezTo>
                    <a:pt x="137" y="118"/>
                    <a:pt x="134" y="116"/>
                    <a:pt x="130" y="114"/>
                  </a:cubicBezTo>
                  <a:cubicBezTo>
                    <a:pt x="130" y="115"/>
                    <a:pt x="130" y="115"/>
                    <a:pt x="130" y="115"/>
                  </a:cubicBezTo>
                  <a:cubicBezTo>
                    <a:pt x="130" y="126"/>
                    <a:pt x="130" y="136"/>
                    <a:pt x="141" y="136"/>
                  </a:cubicBezTo>
                  <a:cubicBezTo>
                    <a:pt x="141" y="138"/>
                    <a:pt x="141" y="138"/>
                    <a:pt x="141" y="138"/>
                  </a:cubicBezTo>
                  <a:cubicBezTo>
                    <a:pt x="139" y="138"/>
                    <a:pt x="138" y="138"/>
                    <a:pt x="137" y="138"/>
                  </a:cubicBezTo>
                  <a:cubicBezTo>
                    <a:pt x="123" y="138"/>
                    <a:pt x="123" y="125"/>
                    <a:pt x="123" y="112"/>
                  </a:cubicBezTo>
                  <a:cubicBezTo>
                    <a:pt x="123" y="108"/>
                    <a:pt x="123" y="105"/>
                    <a:pt x="123" y="102"/>
                  </a:cubicBezTo>
                  <a:cubicBezTo>
                    <a:pt x="123" y="99"/>
                    <a:pt x="122" y="96"/>
                    <a:pt x="122" y="94"/>
                  </a:cubicBezTo>
                  <a:cubicBezTo>
                    <a:pt x="122" y="94"/>
                    <a:pt x="122" y="94"/>
                    <a:pt x="122" y="94"/>
                  </a:cubicBezTo>
                  <a:cubicBezTo>
                    <a:pt x="122" y="93"/>
                    <a:pt x="122" y="93"/>
                    <a:pt x="122" y="93"/>
                  </a:cubicBezTo>
                  <a:cubicBezTo>
                    <a:pt x="121" y="92"/>
                    <a:pt x="121" y="91"/>
                    <a:pt x="121" y="90"/>
                  </a:cubicBezTo>
                  <a:cubicBezTo>
                    <a:pt x="120" y="84"/>
                    <a:pt x="118" y="78"/>
                    <a:pt x="120" y="70"/>
                  </a:cubicBezTo>
                  <a:cubicBezTo>
                    <a:pt x="122" y="64"/>
                    <a:pt x="125" y="57"/>
                    <a:pt x="129" y="51"/>
                  </a:cubicBezTo>
                  <a:cubicBezTo>
                    <a:pt x="136" y="39"/>
                    <a:pt x="143" y="27"/>
                    <a:pt x="132" y="13"/>
                  </a:cubicBezTo>
                  <a:cubicBezTo>
                    <a:pt x="126" y="11"/>
                    <a:pt x="121" y="10"/>
                    <a:pt x="115" y="10"/>
                  </a:cubicBezTo>
                  <a:cubicBezTo>
                    <a:pt x="104" y="10"/>
                    <a:pt x="93" y="14"/>
                    <a:pt x="83" y="18"/>
                  </a:cubicBezTo>
                  <a:cubicBezTo>
                    <a:pt x="72" y="22"/>
                    <a:pt x="61" y="26"/>
                    <a:pt x="49" y="26"/>
                  </a:cubicBezTo>
                  <a:cubicBezTo>
                    <a:pt x="48" y="26"/>
                    <a:pt x="47" y="26"/>
                    <a:pt x="45" y="26"/>
                  </a:cubicBezTo>
                  <a:cubicBezTo>
                    <a:pt x="40" y="25"/>
                    <a:pt x="35" y="23"/>
                    <a:pt x="30" y="22"/>
                  </a:cubicBezTo>
                  <a:cubicBezTo>
                    <a:pt x="25" y="19"/>
                    <a:pt x="19" y="17"/>
                    <a:pt x="13" y="17"/>
                  </a:cubicBezTo>
                  <a:cubicBezTo>
                    <a:pt x="9" y="17"/>
                    <a:pt x="4" y="19"/>
                    <a:pt x="1" y="21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5" y="15"/>
                    <a:pt x="11" y="13"/>
                    <a:pt x="20" y="13"/>
                  </a:cubicBezTo>
                  <a:cubicBezTo>
                    <a:pt x="20" y="13"/>
                    <a:pt x="20" y="13"/>
                    <a:pt x="20" y="13"/>
                  </a:cubicBezTo>
                  <a:cubicBezTo>
                    <a:pt x="26" y="13"/>
                    <a:pt x="33" y="14"/>
                    <a:pt x="39" y="15"/>
                  </a:cubicBezTo>
                  <a:cubicBezTo>
                    <a:pt x="46" y="16"/>
                    <a:pt x="53" y="17"/>
                    <a:pt x="59" y="17"/>
                  </a:cubicBezTo>
                  <a:cubicBezTo>
                    <a:pt x="61" y="16"/>
                    <a:pt x="60" y="13"/>
                    <a:pt x="59" y="10"/>
                  </a:cubicBezTo>
                  <a:cubicBezTo>
                    <a:pt x="58" y="8"/>
                    <a:pt x="58" y="7"/>
                    <a:pt x="58" y="5"/>
                  </a:cubicBezTo>
                  <a:cubicBezTo>
                    <a:pt x="58" y="5"/>
                    <a:pt x="58" y="5"/>
                    <a:pt x="58" y="5"/>
                  </a:cubicBezTo>
                  <a:cubicBezTo>
                    <a:pt x="58" y="4"/>
                    <a:pt x="58" y="4"/>
                    <a:pt x="58" y="4"/>
                  </a:cubicBezTo>
                  <a:cubicBezTo>
                    <a:pt x="59" y="4"/>
                    <a:pt x="59" y="3"/>
                    <a:pt x="60" y="3"/>
                  </a:cubicBezTo>
                  <a:cubicBezTo>
                    <a:pt x="62" y="1"/>
                    <a:pt x="63" y="0"/>
                    <a:pt x="65" y="0"/>
                  </a:cubicBezTo>
                  <a:close/>
                  <a:moveTo>
                    <a:pt x="67" y="2"/>
                  </a:moveTo>
                  <a:cubicBezTo>
                    <a:pt x="65" y="1"/>
                    <a:pt x="63" y="2"/>
                    <a:pt x="61" y="4"/>
                  </a:cubicBezTo>
                  <a:cubicBezTo>
                    <a:pt x="60" y="4"/>
                    <a:pt x="60" y="5"/>
                    <a:pt x="59" y="5"/>
                  </a:cubicBezTo>
                  <a:cubicBezTo>
                    <a:pt x="59" y="7"/>
                    <a:pt x="60" y="8"/>
                    <a:pt x="60" y="10"/>
                  </a:cubicBezTo>
                  <a:cubicBezTo>
                    <a:pt x="60" y="10"/>
                    <a:pt x="60" y="10"/>
                    <a:pt x="60" y="10"/>
                  </a:cubicBezTo>
                  <a:cubicBezTo>
                    <a:pt x="60" y="8"/>
                    <a:pt x="60" y="7"/>
                    <a:pt x="61" y="5"/>
                  </a:cubicBezTo>
                  <a:cubicBezTo>
                    <a:pt x="62" y="3"/>
                    <a:pt x="65" y="3"/>
                    <a:pt x="66" y="2"/>
                  </a:cubicBezTo>
                  <a:cubicBezTo>
                    <a:pt x="66" y="2"/>
                    <a:pt x="67" y="2"/>
                    <a:pt x="67" y="2"/>
                  </a:cubicBezTo>
                  <a:close/>
                  <a:moveTo>
                    <a:pt x="77" y="14"/>
                  </a:moveTo>
                  <a:cubicBezTo>
                    <a:pt x="76" y="13"/>
                    <a:pt x="76" y="13"/>
                    <a:pt x="76" y="13"/>
                  </a:cubicBezTo>
                  <a:cubicBezTo>
                    <a:pt x="78" y="11"/>
                    <a:pt x="78" y="8"/>
                    <a:pt x="77" y="6"/>
                  </a:cubicBezTo>
                  <a:cubicBezTo>
                    <a:pt x="75" y="3"/>
                    <a:pt x="73" y="1"/>
                    <a:pt x="72" y="2"/>
                  </a:cubicBezTo>
                  <a:cubicBezTo>
                    <a:pt x="73" y="5"/>
                    <a:pt x="76" y="11"/>
                    <a:pt x="73" y="15"/>
                  </a:cubicBezTo>
                  <a:cubicBezTo>
                    <a:pt x="72" y="16"/>
                    <a:pt x="70" y="17"/>
                    <a:pt x="67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5" y="12"/>
                    <a:pt x="66" y="10"/>
                    <a:pt x="68" y="8"/>
                  </a:cubicBezTo>
                  <a:cubicBezTo>
                    <a:pt x="68" y="8"/>
                    <a:pt x="68" y="7"/>
                    <a:pt x="69" y="7"/>
                  </a:cubicBezTo>
                  <a:cubicBezTo>
                    <a:pt x="69" y="6"/>
                    <a:pt x="68" y="6"/>
                    <a:pt x="68" y="6"/>
                  </a:cubicBezTo>
                  <a:cubicBezTo>
                    <a:pt x="67" y="6"/>
                    <a:pt x="66" y="7"/>
                    <a:pt x="65" y="8"/>
                  </a:cubicBezTo>
                  <a:cubicBezTo>
                    <a:pt x="64" y="10"/>
                    <a:pt x="63" y="11"/>
                    <a:pt x="61" y="12"/>
                  </a:cubicBezTo>
                  <a:cubicBezTo>
                    <a:pt x="61" y="12"/>
                    <a:pt x="61" y="12"/>
                    <a:pt x="61" y="12"/>
                  </a:cubicBezTo>
                  <a:cubicBezTo>
                    <a:pt x="61" y="14"/>
                    <a:pt x="62" y="17"/>
                    <a:pt x="60" y="18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53" y="18"/>
                    <a:pt x="46" y="17"/>
                    <a:pt x="39" y="16"/>
                  </a:cubicBezTo>
                  <a:cubicBezTo>
                    <a:pt x="32" y="15"/>
                    <a:pt x="26" y="14"/>
                    <a:pt x="20" y="14"/>
                  </a:cubicBezTo>
                  <a:cubicBezTo>
                    <a:pt x="20" y="14"/>
                    <a:pt x="20" y="14"/>
                    <a:pt x="20" y="14"/>
                  </a:cubicBezTo>
                  <a:cubicBezTo>
                    <a:pt x="15" y="14"/>
                    <a:pt x="11" y="15"/>
                    <a:pt x="7" y="17"/>
                  </a:cubicBezTo>
                  <a:cubicBezTo>
                    <a:pt x="9" y="16"/>
                    <a:pt x="11" y="16"/>
                    <a:pt x="13" y="16"/>
                  </a:cubicBezTo>
                  <a:cubicBezTo>
                    <a:pt x="18" y="16"/>
                    <a:pt x="24" y="18"/>
                    <a:pt x="29" y="19"/>
                  </a:cubicBezTo>
                  <a:cubicBezTo>
                    <a:pt x="31" y="19"/>
                    <a:pt x="31" y="19"/>
                    <a:pt x="31" y="19"/>
                  </a:cubicBezTo>
                  <a:cubicBezTo>
                    <a:pt x="34" y="18"/>
                    <a:pt x="37" y="17"/>
                    <a:pt x="40" y="17"/>
                  </a:cubicBezTo>
                  <a:cubicBezTo>
                    <a:pt x="40" y="17"/>
                    <a:pt x="40" y="17"/>
                    <a:pt x="40" y="17"/>
                  </a:cubicBezTo>
                  <a:cubicBezTo>
                    <a:pt x="45" y="17"/>
                    <a:pt x="49" y="18"/>
                    <a:pt x="54" y="19"/>
                  </a:cubicBezTo>
                  <a:cubicBezTo>
                    <a:pt x="55" y="19"/>
                    <a:pt x="57" y="20"/>
                    <a:pt x="58" y="20"/>
                  </a:cubicBezTo>
                  <a:cubicBezTo>
                    <a:pt x="60" y="20"/>
                    <a:pt x="60" y="20"/>
                    <a:pt x="60" y="20"/>
                  </a:cubicBezTo>
                  <a:cubicBezTo>
                    <a:pt x="59" y="21"/>
                    <a:pt x="59" y="21"/>
                    <a:pt x="59" y="21"/>
                  </a:cubicBezTo>
                  <a:cubicBezTo>
                    <a:pt x="56" y="23"/>
                    <a:pt x="53" y="24"/>
                    <a:pt x="50" y="24"/>
                  </a:cubicBezTo>
                  <a:cubicBezTo>
                    <a:pt x="47" y="24"/>
                    <a:pt x="43" y="23"/>
                    <a:pt x="40" y="22"/>
                  </a:cubicBezTo>
                  <a:cubicBezTo>
                    <a:pt x="37" y="21"/>
                    <a:pt x="34" y="20"/>
                    <a:pt x="31" y="20"/>
                  </a:cubicBezTo>
                  <a:cubicBezTo>
                    <a:pt x="30" y="20"/>
                    <a:pt x="30" y="20"/>
                    <a:pt x="30" y="20"/>
                  </a:cubicBezTo>
                  <a:cubicBezTo>
                    <a:pt x="30" y="20"/>
                    <a:pt x="31" y="20"/>
                    <a:pt x="31" y="20"/>
                  </a:cubicBezTo>
                  <a:cubicBezTo>
                    <a:pt x="36" y="22"/>
                    <a:pt x="41" y="24"/>
                    <a:pt x="46" y="24"/>
                  </a:cubicBezTo>
                  <a:cubicBezTo>
                    <a:pt x="47" y="24"/>
                    <a:pt x="48" y="24"/>
                    <a:pt x="49" y="24"/>
                  </a:cubicBezTo>
                  <a:cubicBezTo>
                    <a:pt x="61" y="24"/>
                    <a:pt x="72" y="20"/>
                    <a:pt x="82" y="16"/>
                  </a:cubicBezTo>
                  <a:cubicBezTo>
                    <a:pt x="84" y="16"/>
                    <a:pt x="86" y="15"/>
                    <a:pt x="88" y="14"/>
                  </a:cubicBezTo>
                  <a:cubicBezTo>
                    <a:pt x="88" y="14"/>
                    <a:pt x="88" y="14"/>
                    <a:pt x="88" y="14"/>
                  </a:cubicBezTo>
                  <a:cubicBezTo>
                    <a:pt x="87" y="13"/>
                    <a:pt x="87" y="12"/>
                    <a:pt x="87" y="12"/>
                  </a:cubicBezTo>
                  <a:cubicBezTo>
                    <a:pt x="88" y="10"/>
                    <a:pt x="91" y="9"/>
                    <a:pt x="94" y="7"/>
                  </a:cubicBezTo>
                  <a:cubicBezTo>
                    <a:pt x="97" y="7"/>
                    <a:pt x="99" y="6"/>
                    <a:pt x="100" y="5"/>
                  </a:cubicBezTo>
                  <a:cubicBezTo>
                    <a:pt x="101" y="4"/>
                    <a:pt x="101" y="4"/>
                    <a:pt x="101" y="4"/>
                  </a:cubicBezTo>
                  <a:cubicBezTo>
                    <a:pt x="92" y="6"/>
                    <a:pt x="84" y="9"/>
                    <a:pt x="77" y="14"/>
                  </a:cubicBezTo>
                  <a:close/>
                  <a:moveTo>
                    <a:pt x="126" y="98"/>
                  </a:moveTo>
                  <a:cubicBezTo>
                    <a:pt x="126" y="98"/>
                    <a:pt x="125" y="98"/>
                    <a:pt x="125" y="98"/>
                  </a:cubicBezTo>
                  <a:cubicBezTo>
                    <a:pt x="124" y="98"/>
                    <a:pt x="124" y="98"/>
                    <a:pt x="124" y="98"/>
                  </a:cubicBezTo>
                  <a:cubicBezTo>
                    <a:pt x="124" y="97"/>
                    <a:pt x="124" y="97"/>
                    <a:pt x="124" y="97"/>
                  </a:cubicBezTo>
                  <a:cubicBezTo>
                    <a:pt x="123" y="85"/>
                    <a:pt x="129" y="74"/>
                    <a:pt x="135" y="64"/>
                  </a:cubicBezTo>
                  <a:cubicBezTo>
                    <a:pt x="141" y="54"/>
                    <a:pt x="147" y="45"/>
                    <a:pt x="146" y="34"/>
                  </a:cubicBezTo>
                  <a:cubicBezTo>
                    <a:pt x="144" y="15"/>
                    <a:pt x="130" y="4"/>
                    <a:pt x="110" y="4"/>
                  </a:cubicBezTo>
                  <a:cubicBezTo>
                    <a:pt x="107" y="4"/>
                    <a:pt x="104" y="4"/>
                    <a:pt x="101" y="4"/>
                  </a:cubicBezTo>
                  <a:cubicBezTo>
                    <a:pt x="102" y="5"/>
                    <a:pt x="102" y="5"/>
                    <a:pt x="102" y="5"/>
                  </a:cubicBezTo>
                  <a:cubicBezTo>
                    <a:pt x="102" y="6"/>
                    <a:pt x="102" y="6"/>
                    <a:pt x="102" y="7"/>
                  </a:cubicBezTo>
                  <a:cubicBezTo>
                    <a:pt x="101" y="9"/>
                    <a:pt x="99" y="10"/>
                    <a:pt x="96" y="11"/>
                  </a:cubicBezTo>
                  <a:cubicBezTo>
                    <a:pt x="93" y="11"/>
                    <a:pt x="90" y="12"/>
                    <a:pt x="89" y="14"/>
                  </a:cubicBezTo>
                  <a:cubicBezTo>
                    <a:pt x="97" y="11"/>
                    <a:pt x="106" y="8"/>
                    <a:pt x="115" y="8"/>
                  </a:cubicBezTo>
                  <a:cubicBezTo>
                    <a:pt x="121" y="8"/>
                    <a:pt x="127" y="9"/>
                    <a:pt x="132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45" y="27"/>
                    <a:pt x="137" y="40"/>
                    <a:pt x="130" y="52"/>
                  </a:cubicBezTo>
                  <a:cubicBezTo>
                    <a:pt x="126" y="58"/>
                    <a:pt x="123" y="64"/>
                    <a:pt x="122" y="71"/>
                  </a:cubicBezTo>
                  <a:cubicBezTo>
                    <a:pt x="120" y="76"/>
                    <a:pt x="121" y="80"/>
                    <a:pt x="121" y="84"/>
                  </a:cubicBezTo>
                  <a:cubicBezTo>
                    <a:pt x="122" y="72"/>
                    <a:pt x="126" y="63"/>
                    <a:pt x="131" y="55"/>
                  </a:cubicBezTo>
                  <a:cubicBezTo>
                    <a:pt x="135" y="47"/>
                    <a:pt x="139" y="39"/>
                    <a:pt x="140" y="28"/>
                  </a:cubicBezTo>
                  <a:cubicBezTo>
                    <a:pt x="139" y="27"/>
                    <a:pt x="138" y="25"/>
                    <a:pt x="139" y="24"/>
                  </a:cubicBezTo>
                  <a:cubicBezTo>
                    <a:pt x="139" y="24"/>
                    <a:pt x="139" y="24"/>
                    <a:pt x="140" y="24"/>
                  </a:cubicBezTo>
                  <a:cubicBezTo>
                    <a:pt x="140" y="24"/>
                    <a:pt x="140" y="24"/>
                    <a:pt x="140" y="24"/>
                  </a:cubicBezTo>
                  <a:cubicBezTo>
                    <a:pt x="141" y="24"/>
                    <a:pt x="142" y="24"/>
                    <a:pt x="143" y="26"/>
                  </a:cubicBezTo>
                  <a:cubicBezTo>
                    <a:pt x="143" y="26"/>
                    <a:pt x="143" y="26"/>
                    <a:pt x="143" y="26"/>
                  </a:cubicBezTo>
                  <a:cubicBezTo>
                    <a:pt x="145" y="43"/>
                    <a:pt x="139" y="55"/>
                    <a:pt x="133" y="66"/>
                  </a:cubicBezTo>
                  <a:cubicBezTo>
                    <a:pt x="129" y="73"/>
                    <a:pt x="125" y="81"/>
                    <a:pt x="123" y="89"/>
                  </a:cubicBezTo>
                  <a:cubicBezTo>
                    <a:pt x="123" y="90"/>
                    <a:pt x="123" y="90"/>
                    <a:pt x="123" y="90"/>
                  </a:cubicBezTo>
                  <a:cubicBezTo>
                    <a:pt x="123" y="94"/>
                    <a:pt x="124" y="97"/>
                    <a:pt x="124" y="102"/>
                  </a:cubicBezTo>
                  <a:cubicBezTo>
                    <a:pt x="125" y="105"/>
                    <a:pt x="125" y="108"/>
                    <a:pt x="125" y="112"/>
                  </a:cubicBezTo>
                  <a:cubicBezTo>
                    <a:pt x="125" y="124"/>
                    <a:pt x="125" y="135"/>
                    <a:pt x="135" y="137"/>
                  </a:cubicBezTo>
                  <a:cubicBezTo>
                    <a:pt x="129" y="133"/>
                    <a:pt x="129" y="124"/>
                    <a:pt x="129" y="115"/>
                  </a:cubicBezTo>
                  <a:cubicBezTo>
                    <a:pt x="129" y="112"/>
                    <a:pt x="129" y="112"/>
                    <a:pt x="129" y="112"/>
                  </a:cubicBezTo>
                  <a:cubicBezTo>
                    <a:pt x="130" y="112"/>
                    <a:pt x="130" y="112"/>
                    <a:pt x="130" y="112"/>
                  </a:cubicBezTo>
                  <a:cubicBezTo>
                    <a:pt x="133" y="115"/>
                    <a:pt x="137" y="116"/>
                    <a:pt x="141" y="116"/>
                  </a:cubicBezTo>
                  <a:cubicBezTo>
                    <a:pt x="143" y="116"/>
                    <a:pt x="145" y="115"/>
                    <a:pt x="147" y="114"/>
                  </a:cubicBezTo>
                  <a:cubicBezTo>
                    <a:pt x="147" y="112"/>
                    <a:pt x="147" y="109"/>
                    <a:pt x="147" y="106"/>
                  </a:cubicBezTo>
                  <a:cubicBezTo>
                    <a:pt x="147" y="103"/>
                    <a:pt x="147" y="100"/>
                    <a:pt x="147" y="98"/>
                  </a:cubicBezTo>
                  <a:cubicBezTo>
                    <a:pt x="147" y="98"/>
                    <a:pt x="147" y="98"/>
                    <a:pt x="147" y="98"/>
                  </a:cubicBezTo>
                  <a:cubicBezTo>
                    <a:pt x="146" y="99"/>
                    <a:pt x="145" y="99"/>
                    <a:pt x="144" y="99"/>
                  </a:cubicBezTo>
                  <a:cubicBezTo>
                    <a:pt x="143" y="99"/>
                    <a:pt x="142" y="99"/>
                    <a:pt x="141" y="99"/>
                  </a:cubicBezTo>
                  <a:cubicBezTo>
                    <a:pt x="138" y="98"/>
                    <a:pt x="136" y="97"/>
                    <a:pt x="134" y="98"/>
                  </a:cubicBezTo>
                  <a:cubicBezTo>
                    <a:pt x="131" y="99"/>
                    <a:pt x="131" y="99"/>
                    <a:pt x="131" y="99"/>
                  </a:cubicBezTo>
                  <a:cubicBezTo>
                    <a:pt x="133" y="97"/>
                    <a:pt x="133" y="97"/>
                    <a:pt x="133" y="97"/>
                  </a:cubicBezTo>
                  <a:cubicBezTo>
                    <a:pt x="137" y="93"/>
                    <a:pt x="142" y="93"/>
                    <a:pt x="147" y="97"/>
                  </a:cubicBezTo>
                  <a:cubicBezTo>
                    <a:pt x="147" y="97"/>
                    <a:pt x="147" y="97"/>
                    <a:pt x="147" y="97"/>
                  </a:cubicBezTo>
                  <a:cubicBezTo>
                    <a:pt x="147" y="96"/>
                    <a:pt x="146" y="95"/>
                    <a:pt x="146" y="94"/>
                  </a:cubicBezTo>
                  <a:cubicBezTo>
                    <a:pt x="145" y="93"/>
                    <a:pt x="143" y="93"/>
                    <a:pt x="142" y="93"/>
                  </a:cubicBezTo>
                  <a:cubicBezTo>
                    <a:pt x="139" y="93"/>
                    <a:pt x="136" y="94"/>
                    <a:pt x="133" y="96"/>
                  </a:cubicBezTo>
                  <a:cubicBezTo>
                    <a:pt x="130" y="97"/>
                    <a:pt x="128" y="98"/>
                    <a:pt x="126" y="98"/>
                  </a:cubicBezTo>
                  <a:close/>
                  <a:moveTo>
                    <a:pt x="88" y="12"/>
                  </a:moveTo>
                  <a:cubicBezTo>
                    <a:pt x="90" y="11"/>
                    <a:pt x="93" y="10"/>
                    <a:pt x="95" y="9"/>
                  </a:cubicBezTo>
                  <a:cubicBezTo>
                    <a:pt x="98" y="8"/>
                    <a:pt x="100" y="8"/>
                    <a:pt x="101" y="7"/>
                  </a:cubicBezTo>
                  <a:cubicBezTo>
                    <a:pt x="101" y="7"/>
                    <a:pt x="101" y="6"/>
                    <a:pt x="101" y="6"/>
                  </a:cubicBezTo>
                  <a:cubicBezTo>
                    <a:pt x="99" y="7"/>
                    <a:pt x="97" y="8"/>
                    <a:pt x="95" y="9"/>
                  </a:cubicBezTo>
                  <a:cubicBezTo>
                    <a:pt x="92" y="10"/>
                    <a:pt x="89" y="11"/>
                    <a:pt x="88" y="12"/>
                  </a:cubicBezTo>
                  <a:close/>
                  <a:moveTo>
                    <a:pt x="56" y="21"/>
                  </a:moveTo>
                  <a:cubicBezTo>
                    <a:pt x="55" y="21"/>
                    <a:pt x="54" y="21"/>
                    <a:pt x="53" y="20"/>
                  </a:cubicBezTo>
                  <a:cubicBezTo>
                    <a:pt x="49" y="19"/>
                    <a:pt x="45" y="19"/>
                    <a:pt x="40" y="19"/>
                  </a:cubicBezTo>
                  <a:cubicBezTo>
                    <a:pt x="39" y="19"/>
                    <a:pt x="37" y="19"/>
                    <a:pt x="35" y="19"/>
                  </a:cubicBezTo>
                  <a:cubicBezTo>
                    <a:pt x="37" y="20"/>
                    <a:pt x="38" y="20"/>
                    <a:pt x="40" y="20"/>
                  </a:cubicBezTo>
                  <a:cubicBezTo>
                    <a:pt x="44" y="21"/>
                    <a:pt x="47" y="22"/>
                    <a:pt x="50" y="22"/>
                  </a:cubicBezTo>
                  <a:cubicBezTo>
                    <a:pt x="52" y="22"/>
                    <a:pt x="54" y="22"/>
                    <a:pt x="56" y="21"/>
                  </a:cubicBezTo>
                  <a:close/>
                  <a:moveTo>
                    <a:pt x="141" y="27"/>
                  </a:moveTo>
                  <a:cubicBezTo>
                    <a:pt x="141" y="26"/>
                    <a:pt x="141" y="26"/>
                    <a:pt x="140" y="25"/>
                  </a:cubicBezTo>
                  <a:cubicBezTo>
                    <a:pt x="141" y="26"/>
                    <a:pt x="141" y="27"/>
                    <a:pt x="141" y="27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40"/>
                    <a:pt x="136" y="48"/>
                    <a:pt x="132" y="56"/>
                  </a:cubicBezTo>
                  <a:cubicBezTo>
                    <a:pt x="128" y="64"/>
                    <a:pt x="123" y="72"/>
                    <a:pt x="123" y="84"/>
                  </a:cubicBezTo>
                  <a:cubicBezTo>
                    <a:pt x="125" y="77"/>
                    <a:pt x="128" y="71"/>
                    <a:pt x="131" y="66"/>
                  </a:cubicBezTo>
                  <a:cubicBezTo>
                    <a:pt x="138" y="54"/>
                    <a:pt x="144" y="43"/>
                    <a:pt x="141" y="27"/>
                  </a:cubicBezTo>
                  <a:close/>
                  <a:moveTo>
                    <a:pt x="145" y="98"/>
                  </a:moveTo>
                  <a:cubicBezTo>
                    <a:pt x="142" y="95"/>
                    <a:pt x="139" y="95"/>
                    <a:pt x="136" y="96"/>
                  </a:cubicBezTo>
                  <a:cubicBezTo>
                    <a:pt x="138" y="96"/>
                    <a:pt x="140" y="97"/>
                    <a:pt x="141" y="97"/>
                  </a:cubicBezTo>
                  <a:cubicBezTo>
                    <a:pt x="143" y="98"/>
                    <a:pt x="144" y="98"/>
                    <a:pt x="145" y="98"/>
                  </a:cubicBezTo>
                  <a:close/>
                  <a:moveTo>
                    <a:pt x="132" y="100"/>
                  </a:moveTo>
                  <a:cubicBezTo>
                    <a:pt x="142" y="100"/>
                    <a:pt x="142" y="100"/>
                    <a:pt x="142" y="100"/>
                  </a:cubicBezTo>
                  <a:cubicBezTo>
                    <a:pt x="143" y="100"/>
                    <a:pt x="143" y="100"/>
                    <a:pt x="143" y="100"/>
                  </a:cubicBezTo>
                  <a:cubicBezTo>
                    <a:pt x="146" y="102"/>
                    <a:pt x="146" y="108"/>
                    <a:pt x="146" y="113"/>
                  </a:cubicBezTo>
                  <a:cubicBezTo>
                    <a:pt x="146" y="114"/>
                    <a:pt x="146" y="114"/>
                    <a:pt x="146" y="114"/>
                  </a:cubicBezTo>
                  <a:cubicBezTo>
                    <a:pt x="145" y="114"/>
                    <a:pt x="145" y="114"/>
                    <a:pt x="145" y="114"/>
                  </a:cubicBezTo>
                  <a:cubicBezTo>
                    <a:pt x="138" y="115"/>
                    <a:pt x="132" y="112"/>
                    <a:pt x="130" y="108"/>
                  </a:cubicBezTo>
                  <a:cubicBezTo>
                    <a:pt x="129" y="105"/>
                    <a:pt x="129" y="102"/>
                    <a:pt x="132" y="100"/>
                  </a:cubicBezTo>
                  <a:close/>
                  <a:moveTo>
                    <a:pt x="142" y="101"/>
                  </a:moveTo>
                  <a:cubicBezTo>
                    <a:pt x="133" y="101"/>
                    <a:pt x="133" y="101"/>
                    <a:pt x="133" y="101"/>
                  </a:cubicBezTo>
                  <a:cubicBezTo>
                    <a:pt x="131" y="103"/>
                    <a:pt x="130" y="105"/>
                    <a:pt x="131" y="107"/>
                  </a:cubicBezTo>
                  <a:cubicBezTo>
                    <a:pt x="133" y="111"/>
                    <a:pt x="138" y="113"/>
                    <a:pt x="144" y="112"/>
                  </a:cubicBezTo>
                  <a:cubicBezTo>
                    <a:pt x="145" y="106"/>
                    <a:pt x="144" y="103"/>
                    <a:pt x="142" y="10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hr-HR" dirty="0"/>
            </a:p>
          </p:txBody>
        </p:sp>
        <p:sp>
          <p:nvSpPr>
            <p:cNvPr id="63" name="Prostoručni oblik 51"/>
            <p:cNvSpPr>
              <a:spLocks noEditPoints="1"/>
            </p:cNvSpPr>
            <p:nvPr/>
          </p:nvSpPr>
          <p:spPr bwMode="auto">
            <a:xfrm>
              <a:off x="4205288" y="5753100"/>
              <a:ext cx="303213" cy="344488"/>
            </a:xfrm>
            <a:custGeom>
              <a:avLst/>
              <a:gdLst>
                <a:gd name="T0" fmla="*/ 47 w 135"/>
                <a:gd name="T1" fmla="*/ 133 h 153"/>
                <a:gd name="T2" fmla="*/ 91 w 135"/>
                <a:gd name="T3" fmla="*/ 114 h 153"/>
                <a:gd name="T4" fmla="*/ 47 w 135"/>
                <a:gd name="T5" fmla="*/ 138 h 153"/>
                <a:gd name="T6" fmla="*/ 0 w 135"/>
                <a:gd name="T7" fmla="*/ 124 h 153"/>
                <a:gd name="T8" fmla="*/ 4 w 135"/>
                <a:gd name="T9" fmla="*/ 133 h 153"/>
                <a:gd name="T10" fmla="*/ 97 w 135"/>
                <a:gd name="T11" fmla="*/ 109 h 153"/>
                <a:gd name="T12" fmla="*/ 100 w 135"/>
                <a:gd name="T13" fmla="*/ 94 h 153"/>
                <a:gd name="T14" fmla="*/ 125 w 135"/>
                <a:gd name="T15" fmla="*/ 22 h 153"/>
                <a:gd name="T16" fmla="*/ 101 w 135"/>
                <a:gd name="T17" fmla="*/ 15 h 153"/>
                <a:gd name="T18" fmla="*/ 114 w 135"/>
                <a:gd name="T19" fmla="*/ 5 h 153"/>
                <a:gd name="T20" fmla="*/ 132 w 135"/>
                <a:gd name="T21" fmla="*/ 30 h 153"/>
                <a:gd name="T22" fmla="*/ 107 w 135"/>
                <a:gd name="T23" fmla="*/ 106 h 153"/>
                <a:gd name="T24" fmla="*/ 100 w 135"/>
                <a:gd name="T25" fmla="*/ 137 h 153"/>
                <a:gd name="T26" fmla="*/ 95 w 135"/>
                <a:gd name="T27" fmla="*/ 113 h 153"/>
                <a:gd name="T28" fmla="*/ 47 w 135"/>
                <a:gd name="T29" fmla="*/ 133 h 153"/>
                <a:gd name="T30" fmla="*/ 102 w 135"/>
                <a:gd name="T31" fmla="*/ 107 h 153"/>
                <a:gd name="T32" fmla="*/ 128 w 135"/>
                <a:gd name="T33" fmla="*/ 36 h 153"/>
                <a:gd name="T34" fmla="*/ 102 w 135"/>
                <a:gd name="T35" fmla="*/ 107 h 153"/>
                <a:gd name="T36" fmla="*/ 114 w 135"/>
                <a:gd name="T37" fmla="*/ 110 h 153"/>
                <a:gd name="T38" fmla="*/ 118 w 135"/>
                <a:gd name="T39" fmla="*/ 128 h 153"/>
                <a:gd name="T40" fmla="*/ 114 w 135"/>
                <a:gd name="T41" fmla="*/ 110 h 153"/>
                <a:gd name="T42" fmla="*/ 104 w 135"/>
                <a:gd name="T43" fmla="*/ 110 h 153"/>
                <a:gd name="T44" fmla="*/ 102 w 135"/>
                <a:gd name="T45" fmla="*/ 131 h 153"/>
                <a:gd name="T46" fmla="*/ 115 w 135"/>
                <a:gd name="T47" fmla="*/ 133 h 153"/>
                <a:gd name="T48" fmla="*/ 104 w 135"/>
                <a:gd name="T49" fmla="*/ 110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35" h="153">
                  <a:moveTo>
                    <a:pt x="47" y="133"/>
                  </a:moveTo>
                  <a:cubicBezTo>
                    <a:pt x="62" y="133"/>
                    <a:pt x="76" y="119"/>
                    <a:pt x="91" y="114"/>
                  </a:cubicBezTo>
                  <a:cubicBezTo>
                    <a:pt x="82" y="120"/>
                    <a:pt x="63" y="134"/>
                    <a:pt x="47" y="138"/>
                  </a:cubicBezTo>
                  <a:cubicBezTo>
                    <a:pt x="28" y="143"/>
                    <a:pt x="0" y="144"/>
                    <a:pt x="0" y="124"/>
                  </a:cubicBezTo>
                  <a:cubicBezTo>
                    <a:pt x="6" y="123"/>
                    <a:pt x="1" y="132"/>
                    <a:pt x="4" y="133"/>
                  </a:cubicBezTo>
                  <a:cubicBezTo>
                    <a:pt x="38" y="148"/>
                    <a:pt x="65" y="113"/>
                    <a:pt x="97" y="109"/>
                  </a:cubicBezTo>
                  <a:cubicBezTo>
                    <a:pt x="98" y="104"/>
                    <a:pt x="100" y="100"/>
                    <a:pt x="100" y="94"/>
                  </a:cubicBezTo>
                  <a:cubicBezTo>
                    <a:pt x="109" y="85"/>
                    <a:pt x="131" y="46"/>
                    <a:pt x="125" y="22"/>
                  </a:cubicBezTo>
                  <a:cubicBezTo>
                    <a:pt x="123" y="12"/>
                    <a:pt x="109" y="0"/>
                    <a:pt x="101" y="15"/>
                  </a:cubicBezTo>
                  <a:cubicBezTo>
                    <a:pt x="97" y="9"/>
                    <a:pt x="107" y="4"/>
                    <a:pt x="114" y="5"/>
                  </a:cubicBezTo>
                  <a:cubicBezTo>
                    <a:pt x="125" y="6"/>
                    <a:pt x="131" y="18"/>
                    <a:pt x="132" y="30"/>
                  </a:cubicBezTo>
                  <a:cubicBezTo>
                    <a:pt x="135" y="56"/>
                    <a:pt x="111" y="90"/>
                    <a:pt x="107" y="106"/>
                  </a:cubicBezTo>
                  <a:cubicBezTo>
                    <a:pt x="133" y="105"/>
                    <a:pt x="126" y="153"/>
                    <a:pt x="100" y="137"/>
                  </a:cubicBezTo>
                  <a:cubicBezTo>
                    <a:pt x="97" y="130"/>
                    <a:pt x="98" y="120"/>
                    <a:pt x="95" y="113"/>
                  </a:cubicBezTo>
                  <a:cubicBezTo>
                    <a:pt x="78" y="113"/>
                    <a:pt x="63" y="127"/>
                    <a:pt x="47" y="133"/>
                  </a:cubicBezTo>
                  <a:close/>
                  <a:moveTo>
                    <a:pt x="102" y="107"/>
                  </a:moveTo>
                  <a:cubicBezTo>
                    <a:pt x="112" y="84"/>
                    <a:pt x="130" y="63"/>
                    <a:pt x="128" y="36"/>
                  </a:cubicBezTo>
                  <a:cubicBezTo>
                    <a:pt x="126" y="65"/>
                    <a:pt x="105" y="83"/>
                    <a:pt x="102" y="107"/>
                  </a:cubicBezTo>
                  <a:close/>
                  <a:moveTo>
                    <a:pt x="114" y="110"/>
                  </a:moveTo>
                  <a:cubicBezTo>
                    <a:pt x="117" y="118"/>
                    <a:pt x="121" y="121"/>
                    <a:pt x="118" y="128"/>
                  </a:cubicBezTo>
                  <a:cubicBezTo>
                    <a:pt x="128" y="125"/>
                    <a:pt x="119" y="112"/>
                    <a:pt x="114" y="110"/>
                  </a:cubicBezTo>
                  <a:close/>
                  <a:moveTo>
                    <a:pt x="104" y="110"/>
                  </a:moveTo>
                  <a:cubicBezTo>
                    <a:pt x="100" y="114"/>
                    <a:pt x="100" y="125"/>
                    <a:pt x="102" y="131"/>
                  </a:cubicBezTo>
                  <a:cubicBezTo>
                    <a:pt x="108" y="132"/>
                    <a:pt x="110" y="135"/>
                    <a:pt x="115" y="133"/>
                  </a:cubicBezTo>
                  <a:cubicBezTo>
                    <a:pt x="120" y="121"/>
                    <a:pt x="114" y="111"/>
                    <a:pt x="104" y="11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hr-HR" dirty="0"/>
            </a:p>
          </p:txBody>
        </p:sp>
        <p:sp>
          <p:nvSpPr>
            <p:cNvPr id="64" name="Prostoručni oblik 52"/>
            <p:cNvSpPr>
              <a:spLocks noEditPoints="1"/>
            </p:cNvSpPr>
            <p:nvPr/>
          </p:nvSpPr>
          <p:spPr bwMode="auto">
            <a:xfrm>
              <a:off x="4202113" y="5762625"/>
              <a:ext cx="306388" cy="311150"/>
            </a:xfrm>
            <a:custGeom>
              <a:avLst/>
              <a:gdLst>
                <a:gd name="T0" fmla="*/ 0 w 136"/>
                <a:gd name="T1" fmla="*/ 120 h 138"/>
                <a:gd name="T2" fmla="*/ 4 w 136"/>
                <a:gd name="T3" fmla="*/ 120 h 138"/>
                <a:gd name="T4" fmla="*/ 23 w 136"/>
                <a:gd name="T5" fmla="*/ 132 h 138"/>
                <a:gd name="T6" fmla="*/ 97 w 136"/>
                <a:gd name="T7" fmla="*/ 104 h 138"/>
                <a:gd name="T8" fmla="*/ 100 w 136"/>
                <a:gd name="T9" fmla="*/ 90 h 138"/>
                <a:gd name="T10" fmla="*/ 103 w 136"/>
                <a:gd name="T11" fmla="*/ 11 h 138"/>
                <a:gd name="T12" fmla="*/ 101 w 136"/>
                <a:gd name="T13" fmla="*/ 6 h 138"/>
                <a:gd name="T14" fmla="*/ 134 w 136"/>
                <a:gd name="T15" fmla="*/ 26 h 138"/>
                <a:gd name="T16" fmla="*/ 125 w 136"/>
                <a:gd name="T17" fmla="*/ 119 h 138"/>
                <a:gd name="T18" fmla="*/ 100 w 136"/>
                <a:gd name="T19" fmla="*/ 133 h 138"/>
                <a:gd name="T20" fmla="*/ 96 w 136"/>
                <a:gd name="T21" fmla="*/ 110 h 138"/>
                <a:gd name="T22" fmla="*/ 87 w 136"/>
                <a:gd name="T23" fmla="*/ 115 h 138"/>
                <a:gd name="T24" fmla="*/ 5 w 136"/>
                <a:gd name="T25" fmla="*/ 129 h 138"/>
                <a:gd name="T26" fmla="*/ 48 w 136"/>
                <a:gd name="T27" fmla="*/ 134 h 138"/>
                <a:gd name="T28" fmla="*/ 48 w 136"/>
                <a:gd name="T29" fmla="*/ 129 h 138"/>
                <a:gd name="T30" fmla="*/ 65 w 136"/>
                <a:gd name="T31" fmla="*/ 120 h 138"/>
                <a:gd name="T32" fmla="*/ 97 w 136"/>
                <a:gd name="T33" fmla="*/ 108 h 138"/>
                <a:gd name="T34" fmla="*/ 97 w 136"/>
                <a:gd name="T35" fmla="*/ 109 h 138"/>
                <a:gd name="T36" fmla="*/ 111 w 136"/>
                <a:gd name="T37" fmla="*/ 135 h 138"/>
                <a:gd name="T38" fmla="*/ 118 w 136"/>
                <a:gd name="T39" fmla="*/ 125 h 138"/>
                <a:gd name="T40" fmla="*/ 117 w 136"/>
                <a:gd name="T41" fmla="*/ 129 h 138"/>
                <a:gd name="T42" fmla="*/ 108 w 136"/>
                <a:gd name="T43" fmla="*/ 129 h 138"/>
                <a:gd name="T44" fmla="*/ 103 w 136"/>
                <a:gd name="T45" fmla="*/ 128 h 138"/>
                <a:gd name="T46" fmla="*/ 105 w 136"/>
                <a:gd name="T47" fmla="*/ 105 h 138"/>
                <a:gd name="T48" fmla="*/ 118 w 136"/>
                <a:gd name="T49" fmla="*/ 124 h 138"/>
                <a:gd name="T50" fmla="*/ 114 w 136"/>
                <a:gd name="T51" fmla="*/ 105 h 138"/>
                <a:gd name="T52" fmla="*/ 108 w 136"/>
                <a:gd name="T53" fmla="*/ 102 h 138"/>
                <a:gd name="T54" fmla="*/ 115 w 136"/>
                <a:gd name="T55" fmla="*/ 82 h 138"/>
                <a:gd name="T56" fmla="*/ 102 w 136"/>
                <a:gd name="T57" fmla="*/ 7 h 138"/>
                <a:gd name="T58" fmla="*/ 127 w 136"/>
                <a:gd name="T59" fmla="*/ 18 h 138"/>
                <a:gd name="T60" fmla="*/ 98 w 136"/>
                <a:gd name="T61" fmla="*/ 105 h 138"/>
                <a:gd name="T62" fmla="*/ 23 w 136"/>
                <a:gd name="T63" fmla="*/ 133 h 138"/>
                <a:gd name="T64" fmla="*/ 104 w 136"/>
                <a:gd name="T65" fmla="*/ 127 h 138"/>
                <a:gd name="T66" fmla="*/ 115 w 136"/>
                <a:gd name="T67" fmla="*/ 113 h 138"/>
                <a:gd name="T68" fmla="*/ 89 w 136"/>
                <a:gd name="T69" fmla="*/ 110 h 138"/>
                <a:gd name="T70" fmla="*/ 74 w 136"/>
                <a:gd name="T71" fmla="*/ 118 h 138"/>
                <a:gd name="T72" fmla="*/ 4 w 136"/>
                <a:gd name="T73" fmla="*/ 127 h 138"/>
                <a:gd name="T74" fmla="*/ 2 w 136"/>
                <a:gd name="T75" fmla="*/ 121 h 138"/>
                <a:gd name="T76" fmla="*/ 120 w 136"/>
                <a:gd name="T77" fmla="*/ 123 h 138"/>
                <a:gd name="T78" fmla="*/ 102 w 136"/>
                <a:gd name="T79" fmla="*/ 108 h 138"/>
                <a:gd name="T80" fmla="*/ 128 w 136"/>
                <a:gd name="T81" fmla="*/ 32 h 138"/>
                <a:gd name="T82" fmla="*/ 104 w 136"/>
                <a:gd name="T83" fmla="*/ 103 h 138"/>
                <a:gd name="T84" fmla="*/ 116 w 136"/>
                <a:gd name="T85" fmla="*/ 72 h 138"/>
                <a:gd name="T86" fmla="*/ 128 w 136"/>
                <a:gd name="T87" fmla="*/ 44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36" h="138">
                  <a:moveTo>
                    <a:pt x="26" y="138"/>
                  </a:moveTo>
                  <a:cubicBezTo>
                    <a:pt x="16" y="138"/>
                    <a:pt x="9" y="136"/>
                    <a:pt x="5" y="131"/>
                  </a:cubicBezTo>
                  <a:cubicBezTo>
                    <a:pt x="2" y="129"/>
                    <a:pt x="0" y="125"/>
                    <a:pt x="0" y="120"/>
                  </a:cubicBezTo>
                  <a:cubicBezTo>
                    <a:pt x="0" y="120"/>
                    <a:pt x="0" y="120"/>
                    <a:pt x="0" y="120"/>
                  </a:cubicBezTo>
                  <a:cubicBezTo>
                    <a:pt x="1" y="119"/>
                    <a:pt x="1" y="119"/>
                    <a:pt x="1" y="119"/>
                  </a:cubicBezTo>
                  <a:cubicBezTo>
                    <a:pt x="2" y="119"/>
                    <a:pt x="3" y="119"/>
                    <a:pt x="4" y="120"/>
                  </a:cubicBezTo>
                  <a:cubicBezTo>
                    <a:pt x="5" y="121"/>
                    <a:pt x="5" y="123"/>
                    <a:pt x="5" y="124"/>
                  </a:cubicBezTo>
                  <a:cubicBezTo>
                    <a:pt x="5" y="126"/>
                    <a:pt x="5" y="128"/>
                    <a:pt x="6" y="128"/>
                  </a:cubicBezTo>
                  <a:cubicBezTo>
                    <a:pt x="11" y="131"/>
                    <a:pt x="17" y="132"/>
                    <a:pt x="23" y="132"/>
                  </a:cubicBezTo>
                  <a:cubicBezTo>
                    <a:pt x="37" y="132"/>
                    <a:pt x="49" y="125"/>
                    <a:pt x="63" y="118"/>
                  </a:cubicBezTo>
                  <a:cubicBezTo>
                    <a:pt x="74" y="112"/>
                    <a:pt x="85" y="106"/>
                    <a:pt x="97" y="104"/>
                  </a:cubicBezTo>
                  <a:cubicBezTo>
                    <a:pt x="97" y="104"/>
                    <a:pt x="97" y="104"/>
                    <a:pt x="97" y="104"/>
                  </a:cubicBezTo>
                  <a:cubicBezTo>
                    <a:pt x="99" y="100"/>
                    <a:pt x="100" y="96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9" y="81"/>
                    <a:pt x="132" y="42"/>
                    <a:pt x="125" y="18"/>
                  </a:cubicBezTo>
                  <a:cubicBezTo>
                    <a:pt x="124" y="12"/>
                    <a:pt x="117" y="4"/>
                    <a:pt x="111" y="4"/>
                  </a:cubicBezTo>
                  <a:cubicBezTo>
                    <a:pt x="108" y="4"/>
                    <a:pt x="105" y="7"/>
                    <a:pt x="103" y="11"/>
                  </a:cubicBezTo>
                  <a:cubicBezTo>
                    <a:pt x="102" y="12"/>
                    <a:pt x="102" y="12"/>
                    <a:pt x="102" y="12"/>
                  </a:cubicBezTo>
                  <a:cubicBezTo>
                    <a:pt x="101" y="11"/>
                    <a:pt x="101" y="11"/>
                    <a:pt x="101" y="11"/>
                  </a:cubicBezTo>
                  <a:cubicBezTo>
                    <a:pt x="100" y="9"/>
                    <a:pt x="100" y="8"/>
                    <a:pt x="101" y="6"/>
                  </a:cubicBezTo>
                  <a:cubicBezTo>
                    <a:pt x="103" y="2"/>
                    <a:pt x="109" y="0"/>
                    <a:pt x="114" y="0"/>
                  </a:cubicBezTo>
                  <a:cubicBezTo>
                    <a:pt x="114" y="0"/>
                    <a:pt x="114" y="0"/>
                    <a:pt x="115" y="0"/>
                  </a:cubicBezTo>
                  <a:cubicBezTo>
                    <a:pt x="127" y="1"/>
                    <a:pt x="133" y="14"/>
                    <a:pt x="134" y="26"/>
                  </a:cubicBezTo>
                  <a:cubicBezTo>
                    <a:pt x="136" y="44"/>
                    <a:pt x="125" y="66"/>
                    <a:pt x="117" y="83"/>
                  </a:cubicBezTo>
                  <a:cubicBezTo>
                    <a:pt x="113" y="90"/>
                    <a:pt x="110" y="96"/>
                    <a:pt x="109" y="101"/>
                  </a:cubicBezTo>
                  <a:cubicBezTo>
                    <a:pt x="120" y="101"/>
                    <a:pt x="125" y="110"/>
                    <a:pt x="125" y="119"/>
                  </a:cubicBezTo>
                  <a:cubicBezTo>
                    <a:pt x="125" y="128"/>
                    <a:pt x="120" y="137"/>
                    <a:pt x="111" y="137"/>
                  </a:cubicBezTo>
                  <a:cubicBezTo>
                    <a:pt x="107" y="137"/>
                    <a:pt x="104" y="136"/>
                    <a:pt x="100" y="134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98" y="130"/>
                    <a:pt x="98" y="125"/>
                    <a:pt x="97" y="120"/>
                  </a:cubicBezTo>
                  <a:cubicBezTo>
                    <a:pt x="97" y="116"/>
                    <a:pt x="97" y="113"/>
                    <a:pt x="96" y="110"/>
                  </a:cubicBezTo>
                  <a:cubicBezTo>
                    <a:pt x="95" y="110"/>
                    <a:pt x="95" y="110"/>
                    <a:pt x="94" y="110"/>
                  </a:cubicBezTo>
                  <a:cubicBezTo>
                    <a:pt x="92" y="111"/>
                    <a:pt x="92" y="111"/>
                    <a:pt x="92" y="111"/>
                  </a:cubicBezTo>
                  <a:cubicBezTo>
                    <a:pt x="91" y="112"/>
                    <a:pt x="89" y="113"/>
                    <a:pt x="87" y="115"/>
                  </a:cubicBezTo>
                  <a:cubicBezTo>
                    <a:pt x="77" y="121"/>
                    <a:pt x="61" y="132"/>
                    <a:pt x="48" y="135"/>
                  </a:cubicBezTo>
                  <a:cubicBezTo>
                    <a:pt x="41" y="137"/>
                    <a:pt x="33" y="138"/>
                    <a:pt x="26" y="138"/>
                  </a:cubicBezTo>
                  <a:close/>
                  <a:moveTo>
                    <a:pt x="5" y="129"/>
                  </a:moveTo>
                  <a:cubicBezTo>
                    <a:pt x="5" y="130"/>
                    <a:pt x="5" y="130"/>
                    <a:pt x="6" y="130"/>
                  </a:cubicBezTo>
                  <a:cubicBezTo>
                    <a:pt x="10" y="134"/>
                    <a:pt x="17" y="137"/>
                    <a:pt x="26" y="137"/>
                  </a:cubicBezTo>
                  <a:cubicBezTo>
                    <a:pt x="33" y="137"/>
                    <a:pt x="41" y="135"/>
                    <a:pt x="48" y="134"/>
                  </a:cubicBezTo>
                  <a:cubicBezTo>
                    <a:pt x="61" y="130"/>
                    <a:pt x="76" y="120"/>
                    <a:pt x="86" y="114"/>
                  </a:cubicBezTo>
                  <a:cubicBezTo>
                    <a:pt x="82" y="115"/>
                    <a:pt x="78" y="117"/>
                    <a:pt x="75" y="119"/>
                  </a:cubicBezTo>
                  <a:cubicBezTo>
                    <a:pt x="66" y="124"/>
                    <a:pt x="57" y="129"/>
                    <a:pt x="48" y="129"/>
                  </a:cubicBezTo>
                  <a:cubicBezTo>
                    <a:pt x="44" y="129"/>
                    <a:pt x="44" y="129"/>
                    <a:pt x="44" y="129"/>
                  </a:cubicBezTo>
                  <a:cubicBezTo>
                    <a:pt x="48" y="128"/>
                    <a:pt x="48" y="128"/>
                    <a:pt x="48" y="128"/>
                  </a:cubicBezTo>
                  <a:cubicBezTo>
                    <a:pt x="54" y="126"/>
                    <a:pt x="59" y="123"/>
                    <a:pt x="65" y="120"/>
                  </a:cubicBezTo>
                  <a:cubicBezTo>
                    <a:pt x="75" y="114"/>
                    <a:pt x="85" y="108"/>
                    <a:pt x="96" y="108"/>
                  </a:cubicBezTo>
                  <a:cubicBezTo>
                    <a:pt x="96" y="108"/>
                    <a:pt x="96" y="108"/>
                    <a:pt x="96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9"/>
                    <a:pt x="97" y="109"/>
                    <a:pt x="97" y="109"/>
                  </a:cubicBezTo>
                  <a:cubicBezTo>
                    <a:pt x="98" y="112"/>
                    <a:pt x="99" y="116"/>
                    <a:pt x="99" y="120"/>
                  </a:cubicBezTo>
                  <a:cubicBezTo>
                    <a:pt x="99" y="124"/>
                    <a:pt x="100" y="129"/>
                    <a:pt x="101" y="132"/>
                  </a:cubicBezTo>
                  <a:cubicBezTo>
                    <a:pt x="104" y="134"/>
                    <a:pt x="108" y="135"/>
                    <a:pt x="111" y="135"/>
                  </a:cubicBezTo>
                  <a:cubicBezTo>
                    <a:pt x="118" y="135"/>
                    <a:pt x="122" y="129"/>
                    <a:pt x="123" y="123"/>
                  </a:cubicBezTo>
                  <a:cubicBezTo>
                    <a:pt x="122" y="124"/>
                    <a:pt x="121" y="125"/>
                    <a:pt x="119" y="125"/>
                  </a:cubicBezTo>
                  <a:cubicBezTo>
                    <a:pt x="118" y="125"/>
                    <a:pt x="118" y="125"/>
                    <a:pt x="118" y="125"/>
                  </a:cubicBezTo>
                  <a:cubicBezTo>
                    <a:pt x="118" y="127"/>
                    <a:pt x="117" y="128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5" y="130"/>
                    <a:pt x="114" y="130"/>
                    <a:pt x="113" y="130"/>
                  </a:cubicBezTo>
                  <a:cubicBezTo>
                    <a:pt x="113" y="130"/>
                    <a:pt x="113" y="130"/>
                    <a:pt x="113" y="130"/>
                  </a:cubicBezTo>
                  <a:cubicBezTo>
                    <a:pt x="111" y="130"/>
                    <a:pt x="109" y="130"/>
                    <a:pt x="108" y="129"/>
                  </a:cubicBezTo>
                  <a:cubicBezTo>
                    <a:pt x="106" y="129"/>
                    <a:pt x="105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0" y="122"/>
                    <a:pt x="100" y="110"/>
                    <a:pt x="104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10" y="106"/>
                    <a:pt x="114" y="108"/>
                    <a:pt x="116" y="112"/>
                  </a:cubicBezTo>
                  <a:cubicBezTo>
                    <a:pt x="118" y="116"/>
                    <a:pt x="119" y="120"/>
                    <a:pt x="118" y="124"/>
                  </a:cubicBezTo>
                  <a:cubicBezTo>
                    <a:pt x="118" y="124"/>
                    <a:pt x="118" y="124"/>
                    <a:pt x="118" y="124"/>
                  </a:cubicBezTo>
                  <a:cubicBezTo>
                    <a:pt x="121" y="119"/>
                    <a:pt x="119" y="116"/>
                    <a:pt x="117" y="112"/>
                  </a:cubicBezTo>
                  <a:cubicBezTo>
                    <a:pt x="116" y="110"/>
                    <a:pt x="115" y="109"/>
                    <a:pt x="114" y="106"/>
                  </a:cubicBezTo>
                  <a:cubicBezTo>
                    <a:pt x="114" y="105"/>
                    <a:pt x="114" y="105"/>
                    <a:pt x="114" y="105"/>
                  </a:cubicBezTo>
                  <a:cubicBezTo>
                    <a:pt x="115" y="105"/>
                    <a:pt x="115" y="105"/>
                    <a:pt x="115" y="105"/>
                  </a:cubicBezTo>
                  <a:cubicBezTo>
                    <a:pt x="117" y="106"/>
                    <a:pt x="121" y="109"/>
                    <a:pt x="123" y="113"/>
                  </a:cubicBezTo>
                  <a:cubicBezTo>
                    <a:pt x="121" y="107"/>
                    <a:pt x="116" y="102"/>
                    <a:pt x="108" y="102"/>
                  </a:cubicBezTo>
                  <a:cubicBezTo>
                    <a:pt x="107" y="102"/>
                    <a:pt x="107" y="102"/>
                    <a:pt x="107" y="102"/>
                  </a:cubicBezTo>
                  <a:cubicBezTo>
                    <a:pt x="107" y="101"/>
                    <a:pt x="107" y="101"/>
                    <a:pt x="107" y="101"/>
                  </a:cubicBezTo>
                  <a:cubicBezTo>
                    <a:pt x="108" y="97"/>
                    <a:pt x="112" y="90"/>
                    <a:pt x="115" y="82"/>
                  </a:cubicBezTo>
                  <a:cubicBezTo>
                    <a:pt x="124" y="65"/>
                    <a:pt x="134" y="44"/>
                    <a:pt x="133" y="26"/>
                  </a:cubicBezTo>
                  <a:cubicBezTo>
                    <a:pt x="131" y="15"/>
                    <a:pt x="126" y="3"/>
                    <a:pt x="115" y="2"/>
                  </a:cubicBezTo>
                  <a:cubicBezTo>
                    <a:pt x="110" y="1"/>
                    <a:pt x="104" y="4"/>
                    <a:pt x="102" y="7"/>
                  </a:cubicBezTo>
                  <a:cubicBezTo>
                    <a:pt x="102" y="7"/>
                    <a:pt x="102" y="8"/>
                    <a:pt x="102" y="9"/>
                  </a:cubicBezTo>
                  <a:cubicBezTo>
                    <a:pt x="105" y="4"/>
                    <a:pt x="109" y="3"/>
                    <a:pt x="111" y="3"/>
                  </a:cubicBezTo>
                  <a:cubicBezTo>
                    <a:pt x="118" y="3"/>
                    <a:pt x="125" y="11"/>
                    <a:pt x="127" y="18"/>
                  </a:cubicBezTo>
                  <a:cubicBezTo>
                    <a:pt x="133" y="42"/>
                    <a:pt x="110" y="81"/>
                    <a:pt x="101" y="91"/>
                  </a:cubicBezTo>
                  <a:cubicBezTo>
                    <a:pt x="102" y="96"/>
                    <a:pt x="100" y="100"/>
                    <a:pt x="99" y="104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86" y="107"/>
                    <a:pt x="75" y="113"/>
                    <a:pt x="64" y="119"/>
                  </a:cubicBezTo>
                  <a:cubicBezTo>
                    <a:pt x="51" y="126"/>
                    <a:pt x="37" y="133"/>
                    <a:pt x="23" y="133"/>
                  </a:cubicBezTo>
                  <a:cubicBezTo>
                    <a:pt x="17" y="133"/>
                    <a:pt x="11" y="132"/>
                    <a:pt x="5" y="129"/>
                  </a:cubicBezTo>
                  <a:cubicBezTo>
                    <a:pt x="5" y="129"/>
                    <a:pt x="5" y="129"/>
                    <a:pt x="5" y="129"/>
                  </a:cubicBezTo>
                  <a:close/>
                  <a:moveTo>
                    <a:pt x="104" y="127"/>
                  </a:moveTo>
                  <a:cubicBezTo>
                    <a:pt x="106" y="127"/>
                    <a:pt x="107" y="127"/>
                    <a:pt x="108" y="128"/>
                  </a:cubicBezTo>
                  <a:cubicBezTo>
                    <a:pt x="111" y="129"/>
                    <a:pt x="113" y="129"/>
                    <a:pt x="116" y="128"/>
                  </a:cubicBezTo>
                  <a:cubicBezTo>
                    <a:pt x="118" y="123"/>
                    <a:pt x="118" y="117"/>
                    <a:pt x="115" y="113"/>
                  </a:cubicBezTo>
                  <a:cubicBezTo>
                    <a:pt x="113" y="110"/>
                    <a:pt x="109" y="107"/>
                    <a:pt x="105" y="107"/>
                  </a:cubicBezTo>
                  <a:cubicBezTo>
                    <a:pt x="102" y="111"/>
                    <a:pt x="102" y="121"/>
                    <a:pt x="104" y="127"/>
                  </a:cubicBezTo>
                  <a:close/>
                  <a:moveTo>
                    <a:pt x="89" y="110"/>
                  </a:moveTo>
                  <a:cubicBezTo>
                    <a:pt x="81" y="112"/>
                    <a:pt x="73" y="117"/>
                    <a:pt x="65" y="121"/>
                  </a:cubicBezTo>
                  <a:cubicBezTo>
                    <a:pt x="61" y="123"/>
                    <a:pt x="57" y="125"/>
                    <a:pt x="53" y="127"/>
                  </a:cubicBezTo>
                  <a:cubicBezTo>
                    <a:pt x="60" y="126"/>
                    <a:pt x="67" y="122"/>
                    <a:pt x="74" y="118"/>
                  </a:cubicBezTo>
                  <a:cubicBezTo>
                    <a:pt x="79" y="115"/>
                    <a:pt x="84" y="112"/>
                    <a:pt x="89" y="110"/>
                  </a:cubicBezTo>
                  <a:close/>
                  <a:moveTo>
                    <a:pt x="2" y="121"/>
                  </a:moveTo>
                  <a:cubicBezTo>
                    <a:pt x="2" y="123"/>
                    <a:pt x="3" y="125"/>
                    <a:pt x="4" y="127"/>
                  </a:cubicBezTo>
                  <a:cubicBezTo>
                    <a:pt x="3" y="127"/>
                    <a:pt x="3" y="125"/>
                    <a:pt x="3" y="124"/>
                  </a:cubicBezTo>
                  <a:cubicBezTo>
                    <a:pt x="3" y="123"/>
                    <a:pt x="4" y="122"/>
                    <a:pt x="3" y="121"/>
                  </a:cubicBezTo>
                  <a:cubicBezTo>
                    <a:pt x="3" y="121"/>
                    <a:pt x="3" y="121"/>
                    <a:pt x="2" y="121"/>
                  </a:cubicBezTo>
                  <a:close/>
                  <a:moveTo>
                    <a:pt x="116" y="108"/>
                  </a:moveTo>
                  <a:cubicBezTo>
                    <a:pt x="117" y="109"/>
                    <a:pt x="118" y="110"/>
                    <a:pt x="118" y="111"/>
                  </a:cubicBezTo>
                  <a:cubicBezTo>
                    <a:pt x="120" y="115"/>
                    <a:pt x="122" y="118"/>
                    <a:pt x="120" y="123"/>
                  </a:cubicBezTo>
                  <a:cubicBezTo>
                    <a:pt x="122" y="122"/>
                    <a:pt x="123" y="121"/>
                    <a:pt x="123" y="119"/>
                  </a:cubicBezTo>
                  <a:cubicBezTo>
                    <a:pt x="123" y="115"/>
                    <a:pt x="119" y="110"/>
                    <a:pt x="116" y="108"/>
                  </a:cubicBezTo>
                  <a:close/>
                  <a:moveTo>
                    <a:pt x="102" y="108"/>
                  </a:moveTo>
                  <a:cubicBezTo>
                    <a:pt x="103" y="103"/>
                    <a:pt x="103" y="103"/>
                    <a:pt x="103" y="103"/>
                  </a:cubicBezTo>
                  <a:cubicBezTo>
                    <a:pt x="104" y="92"/>
                    <a:pt x="109" y="82"/>
                    <a:pt x="114" y="72"/>
                  </a:cubicBezTo>
                  <a:cubicBezTo>
                    <a:pt x="121" y="60"/>
                    <a:pt x="127" y="47"/>
                    <a:pt x="128" y="32"/>
                  </a:cubicBezTo>
                  <a:cubicBezTo>
                    <a:pt x="130" y="32"/>
                    <a:pt x="130" y="32"/>
                    <a:pt x="130" y="32"/>
                  </a:cubicBezTo>
                  <a:cubicBezTo>
                    <a:pt x="131" y="51"/>
                    <a:pt x="122" y="68"/>
                    <a:pt x="114" y="84"/>
                  </a:cubicBezTo>
                  <a:cubicBezTo>
                    <a:pt x="110" y="90"/>
                    <a:pt x="107" y="97"/>
                    <a:pt x="104" y="103"/>
                  </a:cubicBezTo>
                  <a:lnTo>
                    <a:pt x="102" y="108"/>
                  </a:lnTo>
                  <a:close/>
                  <a:moveTo>
                    <a:pt x="128" y="44"/>
                  </a:moveTo>
                  <a:cubicBezTo>
                    <a:pt x="125" y="54"/>
                    <a:pt x="120" y="63"/>
                    <a:pt x="116" y="72"/>
                  </a:cubicBezTo>
                  <a:cubicBezTo>
                    <a:pt x="111" y="81"/>
                    <a:pt x="107" y="89"/>
                    <a:pt x="105" y="97"/>
                  </a:cubicBezTo>
                  <a:cubicBezTo>
                    <a:pt x="108" y="92"/>
                    <a:pt x="110" y="88"/>
                    <a:pt x="112" y="83"/>
                  </a:cubicBezTo>
                  <a:cubicBezTo>
                    <a:pt x="119" y="71"/>
                    <a:pt x="126" y="58"/>
                    <a:pt x="128" y="4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hr-HR" dirty="0"/>
            </a:p>
          </p:txBody>
        </p:sp>
      </p:grpSp>
      <p:sp>
        <p:nvSpPr>
          <p:cNvPr id="79" name="Rezervirano mjesto za sliku 33" descr="Prazno rezervirano mjesto za dodavanje slike. Kliknite rezervirano mjesto i odaberite sliku koju želite dodati."/>
          <p:cNvSpPr>
            <a:spLocks noGrp="1"/>
          </p:cNvSpPr>
          <p:nvPr>
            <p:ph type="pic" sz="quarter" idx="19"/>
          </p:nvPr>
        </p:nvSpPr>
        <p:spPr>
          <a:xfrm>
            <a:off x="1249168" y="1824285"/>
            <a:ext cx="2715289" cy="2776308"/>
          </a:xfrm>
          <a:solidFill>
            <a:schemeClr val="bg2"/>
          </a:solidFill>
          <a:ln w="38100">
            <a:solidFill>
              <a:schemeClr val="bg1"/>
            </a:solidFill>
          </a:ln>
        </p:spPr>
        <p:txBody>
          <a:bodyPr rtlCol="0"/>
          <a:lstStyle>
            <a:lvl1pPr marL="0" indent="0" algn="ctr" rtl="0">
              <a:buNone/>
              <a:defRPr/>
            </a:lvl1pPr>
          </a:lstStyle>
          <a:p>
            <a:pPr rtl="0"/>
            <a:r>
              <a:rPr lang="hr-HR"/>
              <a:t>Kliknite ikonu da biste dodali  sliku</a:t>
            </a:r>
            <a:endParaRPr lang="hr-HR" dirty="0"/>
          </a:p>
        </p:txBody>
      </p:sp>
      <p:sp>
        <p:nvSpPr>
          <p:cNvPr id="81" name="Rezervirano mjesto za tekst 3"/>
          <p:cNvSpPr>
            <a:spLocks noGrp="1"/>
          </p:cNvSpPr>
          <p:nvPr>
            <p:ph type="body" sz="half" idx="2"/>
          </p:nvPr>
        </p:nvSpPr>
        <p:spPr>
          <a:xfrm>
            <a:off x="1235212" y="4947405"/>
            <a:ext cx="2743200" cy="914400"/>
          </a:xfrm>
        </p:spPr>
        <p:txBody>
          <a:bodyPr rtlCol="0">
            <a:normAutofit/>
          </a:bodyPr>
          <a:lstStyle>
            <a:lvl1pPr marL="0" indent="0" algn="l" rtl="0">
              <a:spcBef>
                <a:spcPts val="1600"/>
              </a:spcBef>
              <a:buNone/>
              <a:defRPr sz="1600"/>
            </a:lvl1pPr>
            <a:lvl2pPr marL="457200" indent="0" algn="l" rtl="0">
              <a:buNone/>
              <a:defRPr sz="1400"/>
            </a:lvl2pPr>
            <a:lvl3pPr marL="914400" indent="0" algn="l" rtl="0">
              <a:buNone/>
              <a:defRPr sz="1200"/>
            </a:lvl3pPr>
            <a:lvl4pPr marL="1371600" indent="0" algn="l" rtl="0">
              <a:buNone/>
              <a:defRPr sz="1000"/>
            </a:lvl4pPr>
            <a:lvl5pPr marL="1828800" indent="0" algn="l" rtl="0">
              <a:buNone/>
              <a:defRPr sz="1000"/>
            </a:lvl5pPr>
            <a:lvl6pPr marL="2286000" indent="0" algn="l" rtl="0">
              <a:buNone/>
              <a:defRPr sz="1000"/>
            </a:lvl6pPr>
            <a:lvl7pPr marL="2743200" indent="0" algn="l" rtl="0">
              <a:buNone/>
              <a:defRPr sz="1000"/>
            </a:lvl7pPr>
            <a:lvl8pPr marL="3200400" indent="0" algn="l" rtl="0">
              <a:buNone/>
              <a:defRPr sz="1000"/>
            </a:lvl8pPr>
            <a:lvl9pPr marL="3657600" indent="0" algn="l" rtl="0">
              <a:buNone/>
              <a:defRPr sz="1000"/>
            </a:lvl9pPr>
          </a:lstStyle>
          <a:p>
            <a:pPr lvl="0" rtl="0"/>
            <a:r>
              <a:rPr lang="hr-HR"/>
              <a:t>Uredite stilove teksta matrice</a:t>
            </a:r>
          </a:p>
        </p:txBody>
      </p:sp>
      <p:grpSp>
        <p:nvGrpSpPr>
          <p:cNvPr id="84" name="Grupa 83"/>
          <p:cNvGrpSpPr>
            <a:grpSpLocks noChangeAspect="1"/>
          </p:cNvGrpSpPr>
          <p:nvPr userDrawn="1"/>
        </p:nvGrpSpPr>
        <p:grpSpPr>
          <a:xfrm rot="5400000">
            <a:off x="4517135" y="1678105"/>
            <a:ext cx="3123347" cy="3089730"/>
            <a:chOff x="895350" y="3313113"/>
            <a:chExt cx="3613151" cy="2790825"/>
          </a:xfrm>
          <a:solidFill>
            <a:schemeClr val="tx1">
              <a:lumMod val="50000"/>
            </a:schemeClr>
          </a:solidFill>
        </p:grpSpPr>
        <p:sp>
          <p:nvSpPr>
            <p:cNvPr id="85" name="Prostoručni oblik 41"/>
            <p:cNvSpPr>
              <a:spLocks/>
            </p:cNvSpPr>
            <p:nvPr/>
          </p:nvSpPr>
          <p:spPr bwMode="auto">
            <a:xfrm>
              <a:off x="963613" y="3725863"/>
              <a:ext cx="11113" cy="1952625"/>
            </a:xfrm>
            <a:custGeom>
              <a:avLst/>
              <a:gdLst>
                <a:gd name="T0" fmla="*/ 3 w 5"/>
                <a:gd name="T1" fmla="*/ 0 h 868"/>
                <a:gd name="T2" fmla="*/ 4 w 5"/>
                <a:gd name="T3" fmla="*/ 217 h 868"/>
                <a:gd name="T4" fmla="*/ 3 w 5"/>
                <a:gd name="T5" fmla="*/ 326 h 868"/>
                <a:gd name="T6" fmla="*/ 4 w 5"/>
                <a:gd name="T7" fmla="*/ 434 h 868"/>
                <a:gd name="T8" fmla="*/ 4 w 5"/>
                <a:gd name="T9" fmla="*/ 651 h 868"/>
                <a:gd name="T10" fmla="*/ 4 w 5"/>
                <a:gd name="T11" fmla="*/ 760 h 868"/>
                <a:gd name="T12" fmla="*/ 3 w 5"/>
                <a:gd name="T13" fmla="*/ 868 h 868"/>
                <a:gd name="T14" fmla="*/ 2 w 5"/>
                <a:gd name="T15" fmla="*/ 868 h 868"/>
                <a:gd name="T16" fmla="*/ 1 w 5"/>
                <a:gd name="T17" fmla="*/ 760 h 868"/>
                <a:gd name="T18" fmla="*/ 0 w 5"/>
                <a:gd name="T19" fmla="*/ 651 h 868"/>
                <a:gd name="T20" fmla="*/ 1 w 5"/>
                <a:gd name="T21" fmla="*/ 434 h 868"/>
                <a:gd name="T22" fmla="*/ 2 w 5"/>
                <a:gd name="T23" fmla="*/ 326 h 868"/>
                <a:gd name="T24" fmla="*/ 1 w 5"/>
                <a:gd name="T25" fmla="*/ 217 h 868"/>
                <a:gd name="T26" fmla="*/ 2 w 5"/>
                <a:gd name="T27" fmla="*/ 0 h 868"/>
                <a:gd name="T28" fmla="*/ 3 w 5"/>
                <a:gd name="T29" fmla="*/ 0 h 8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" h="868">
                  <a:moveTo>
                    <a:pt x="3" y="0"/>
                  </a:moveTo>
                  <a:cubicBezTo>
                    <a:pt x="4" y="73"/>
                    <a:pt x="4" y="145"/>
                    <a:pt x="4" y="217"/>
                  </a:cubicBezTo>
                  <a:cubicBezTo>
                    <a:pt x="4" y="253"/>
                    <a:pt x="3" y="290"/>
                    <a:pt x="3" y="326"/>
                  </a:cubicBezTo>
                  <a:cubicBezTo>
                    <a:pt x="3" y="362"/>
                    <a:pt x="3" y="398"/>
                    <a:pt x="4" y="434"/>
                  </a:cubicBezTo>
                  <a:cubicBezTo>
                    <a:pt x="4" y="507"/>
                    <a:pt x="5" y="579"/>
                    <a:pt x="4" y="651"/>
                  </a:cubicBezTo>
                  <a:cubicBezTo>
                    <a:pt x="5" y="687"/>
                    <a:pt x="4" y="724"/>
                    <a:pt x="4" y="760"/>
                  </a:cubicBezTo>
                  <a:cubicBezTo>
                    <a:pt x="4" y="796"/>
                    <a:pt x="3" y="832"/>
                    <a:pt x="3" y="868"/>
                  </a:cubicBezTo>
                  <a:cubicBezTo>
                    <a:pt x="2" y="868"/>
                    <a:pt x="2" y="868"/>
                    <a:pt x="2" y="868"/>
                  </a:cubicBezTo>
                  <a:cubicBezTo>
                    <a:pt x="2" y="832"/>
                    <a:pt x="1" y="796"/>
                    <a:pt x="1" y="760"/>
                  </a:cubicBezTo>
                  <a:cubicBezTo>
                    <a:pt x="1" y="724"/>
                    <a:pt x="0" y="687"/>
                    <a:pt x="0" y="651"/>
                  </a:cubicBezTo>
                  <a:cubicBezTo>
                    <a:pt x="0" y="579"/>
                    <a:pt x="1" y="507"/>
                    <a:pt x="1" y="434"/>
                  </a:cubicBezTo>
                  <a:cubicBezTo>
                    <a:pt x="2" y="398"/>
                    <a:pt x="2" y="362"/>
                    <a:pt x="2" y="326"/>
                  </a:cubicBezTo>
                  <a:cubicBezTo>
                    <a:pt x="2" y="290"/>
                    <a:pt x="1" y="253"/>
                    <a:pt x="1" y="217"/>
                  </a:cubicBezTo>
                  <a:cubicBezTo>
                    <a:pt x="0" y="145"/>
                    <a:pt x="1" y="73"/>
                    <a:pt x="2" y="0"/>
                  </a:cubicBezTo>
                  <a:lnTo>
                    <a:pt x="3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hr-HR" dirty="0"/>
            </a:p>
          </p:txBody>
        </p:sp>
        <p:sp>
          <p:nvSpPr>
            <p:cNvPr id="86" name="Prostoručni oblik 42"/>
            <p:cNvSpPr>
              <a:spLocks/>
            </p:cNvSpPr>
            <p:nvPr/>
          </p:nvSpPr>
          <p:spPr bwMode="auto">
            <a:xfrm>
              <a:off x="1350963" y="6038850"/>
              <a:ext cx="2736850" cy="11113"/>
            </a:xfrm>
            <a:custGeom>
              <a:avLst/>
              <a:gdLst>
                <a:gd name="T0" fmla="*/ 0 w 1216"/>
                <a:gd name="T1" fmla="*/ 2 h 5"/>
                <a:gd name="T2" fmla="*/ 304 w 1216"/>
                <a:gd name="T3" fmla="*/ 1 h 5"/>
                <a:gd name="T4" fmla="*/ 456 w 1216"/>
                <a:gd name="T5" fmla="*/ 2 h 5"/>
                <a:gd name="T6" fmla="*/ 608 w 1216"/>
                <a:gd name="T7" fmla="*/ 1 h 5"/>
                <a:gd name="T8" fmla="*/ 912 w 1216"/>
                <a:gd name="T9" fmla="*/ 0 h 5"/>
                <a:gd name="T10" fmla="*/ 1064 w 1216"/>
                <a:gd name="T11" fmla="*/ 1 h 5"/>
                <a:gd name="T12" fmla="*/ 1216 w 1216"/>
                <a:gd name="T13" fmla="*/ 2 h 5"/>
                <a:gd name="T14" fmla="*/ 1216 w 1216"/>
                <a:gd name="T15" fmla="*/ 2 h 5"/>
                <a:gd name="T16" fmla="*/ 1064 w 1216"/>
                <a:gd name="T17" fmla="*/ 4 h 5"/>
                <a:gd name="T18" fmla="*/ 912 w 1216"/>
                <a:gd name="T19" fmla="*/ 4 h 5"/>
                <a:gd name="T20" fmla="*/ 608 w 1216"/>
                <a:gd name="T21" fmla="*/ 3 h 5"/>
                <a:gd name="T22" fmla="*/ 456 w 1216"/>
                <a:gd name="T23" fmla="*/ 3 h 5"/>
                <a:gd name="T24" fmla="*/ 304 w 1216"/>
                <a:gd name="T25" fmla="*/ 4 h 5"/>
                <a:gd name="T26" fmla="*/ 0 w 1216"/>
                <a:gd name="T27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216" h="5">
                  <a:moveTo>
                    <a:pt x="0" y="2"/>
                  </a:moveTo>
                  <a:cubicBezTo>
                    <a:pt x="101" y="1"/>
                    <a:pt x="202" y="0"/>
                    <a:pt x="304" y="1"/>
                  </a:cubicBezTo>
                  <a:cubicBezTo>
                    <a:pt x="354" y="1"/>
                    <a:pt x="405" y="2"/>
                    <a:pt x="456" y="2"/>
                  </a:cubicBezTo>
                  <a:cubicBezTo>
                    <a:pt x="506" y="2"/>
                    <a:pt x="557" y="1"/>
                    <a:pt x="608" y="1"/>
                  </a:cubicBezTo>
                  <a:cubicBezTo>
                    <a:pt x="709" y="1"/>
                    <a:pt x="810" y="0"/>
                    <a:pt x="912" y="0"/>
                  </a:cubicBezTo>
                  <a:cubicBezTo>
                    <a:pt x="962" y="0"/>
                    <a:pt x="1013" y="1"/>
                    <a:pt x="1064" y="1"/>
                  </a:cubicBezTo>
                  <a:cubicBezTo>
                    <a:pt x="1114" y="1"/>
                    <a:pt x="1165" y="1"/>
                    <a:pt x="1216" y="2"/>
                  </a:cubicBezTo>
                  <a:cubicBezTo>
                    <a:pt x="1216" y="2"/>
                    <a:pt x="1216" y="2"/>
                    <a:pt x="1216" y="2"/>
                  </a:cubicBezTo>
                  <a:cubicBezTo>
                    <a:pt x="1165" y="3"/>
                    <a:pt x="1114" y="3"/>
                    <a:pt x="1064" y="4"/>
                  </a:cubicBezTo>
                  <a:cubicBezTo>
                    <a:pt x="1013" y="4"/>
                    <a:pt x="962" y="4"/>
                    <a:pt x="912" y="4"/>
                  </a:cubicBezTo>
                  <a:cubicBezTo>
                    <a:pt x="810" y="5"/>
                    <a:pt x="709" y="4"/>
                    <a:pt x="608" y="3"/>
                  </a:cubicBezTo>
                  <a:cubicBezTo>
                    <a:pt x="557" y="3"/>
                    <a:pt x="506" y="3"/>
                    <a:pt x="456" y="3"/>
                  </a:cubicBezTo>
                  <a:cubicBezTo>
                    <a:pt x="405" y="3"/>
                    <a:pt x="354" y="4"/>
                    <a:pt x="304" y="4"/>
                  </a:cubicBezTo>
                  <a:cubicBezTo>
                    <a:pt x="202" y="4"/>
                    <a:pt x="101" y="4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hr-HR" dirty="0"/>
            </a:p>
          </p:txBody>
        </p:sp>
        <p:sp>
          <p:nvSpPr>
            <p:cNvPr id="87" name="Prostoručni oblik 43"/>
            <p:cNvSpPr>
              <a:spLocks/>
            </p:cNvSpPr>
            <p:nvPr/>
          </p:nvSpPr>
          <p:spPr bwMode="auto">
            <a:xfrm>
              <a:off x="1330325" y="3378200"/>
              <a:ext cx="2743200" cy="11113"/>
            </a:xfrm>
            <a:custGeom>
              <a:avLst/>
              <a:gdLst>
                <a:gd name="T0" fmla="*/ 0 w 1219"/>
                <a:gd name="T1" fmla="*/ 2 h 5"/>
                <a:gd name="T2" fmla="*/ 304 w 1219"/>
                <a:gd name="T3" fmla="*/ 1 h 5"/>
                <a:gd name="T4" fmla="*/ 457 w 1219"/>
                <a:gd name="T5" fmla="*/ 2 h 5"/>
                <a:gd name="T6" fmla="*/ 609 w 1219"/>
                <a:gd name="T7" fmla="*/ 1 h 5"/>
                <a:gd name="T8" fmla="*/ 914 w 1219"/>
                <a:gd name="T9" fmla="*/ 0 h 5"/>
                <a:gd name="T10" fmla="*/ 1067 w 1219"/>
                <a:gd name="T11" fmla="*/ 1 h 5"/>
                <a:gd name="T12" fmla="*/ 1219 w 1219"/>
                <a:gd name="T13" fmla="*/ 2 h 5"/>
                <a:gd name="T14" fmla="*/ 1219 w 1219"/>
                <a:gd name="T15" fmla="*/ 3 h 5"/>
                <a:gd name="T16" fmla="*/ 1067 w 1219"/>
                <a:gd name="T17" fmla="*/ 4 h 5"/>
                <a:gd name="T18" fmla="*/ 914 w 1219"/>
                <a:gd name="T19" fmla="*/ 4 h 5"/>
                <a:gd name="T20" fmla="*/ 609 w 1219"/>
                <a:gd name="T21" fmla="*/ 3 h 5"/>
                <a:gd name="T22" fmla="*/ 457 w 1219"/>
                <a:gd name="T23" fmla="*/ 3 h 5"/>
                <a:gd name="T24" fmla="*/ 304 w 1219"/>
                <a:gd name="T25" fmla="*/ 4 h 5"/>
                <a:gd name="T26" fmla="*/ 0 w 1219"/>
                <a:gd name="T27" fmla="*/ 3 h 5"/>
                <a:gd name="T28" fmla="*/ 0 w 1219"/>
                <a:gd name="T29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219" h="5">
                  <a:moveTo>
                    <a:pt x="0" y="2"/>
                  </a:moveTo>
                  <a:cubicBezTo>
                    <a:pt x="101" y="1"/>
                    <a:pt x="203" y="0"/>
                    <a:pt x="304" y="1"/>
                  </a:cubicBezTo>
                  <a:cubicBezTo>
                    <a:pt x="355" y="1"/>
                    <a:pt x="406" y="2"/>
                    <a:pt x="457" y="2"/>
                  </a:cubicBezTo>
                  <a:cubicBezTo>
                    <a:pt x="508" y="2"/>
                    <a:pt x="559" y="1"/>
                    <a:pt x="609" y="1"/>
                  </a:cubicBezTo>
                  <a:cubicBezTo>
                    <a:pt x="711" y="1"/>
                    <a:pt x="813" y="0"/>
                    <a:pt x="914" y="0"/>
                  </a:cubicBezTo>
                  <a:cubicBezTo>
                    <a:pt x="965" y="0"/>
                    <a:pt x="1016" y="1"/>
                    <a:pt x="1067" y="1"/>
                  </a:cubicBezTo>
                  <a:cubicBezTo>
                    <a:pt x="1117" y="1"/>
                    <a:pt x="1168" y="1"/>
                    <a:pt x="1219" y="2"/>
                  </a:cubicBezTo>
                  <a:cubicBezTo>
                    <a:pt x="1219" y="3"/>
                    <a:pt x="1219" y="3"/>
                    <a:pt x="1219" y="3"/>
                  </a:cubicBezTo>
                  <a:cubicBezTo>
                    <a:pt x="1168" y="3"/>
                    <a:pt x="1117" y="4"/>
                    <a:pt x="1067" y="4"/>
                  </a:cubicBezTo>
                  <a:cubicBezTo>
                    <a:pt x="1016" y="4"/>
                    <a:pt x="965" y="4"/>
                    <a:pt x="914" y="4"/>
                  </a:cubicBezTo>
                  <a:cubicBezTo>
                    <a:pt x="813" y="5"/>
                    <a:pt x="711" y="4"/>
                    <a:pt x="609" y="3"/>
                  </a:cubicBezTo>
                  <a:cubicBezTo>
                    <a:pt x="559" y="3"/>
                    <a:pt x="508" y="3"/>
                    <a:pt x="457" y="3"/>
                  </a:cubicBezTo>
                  <a:cubicBezTo>
                    <a:pt x="406" y="3"/>
                    <a:pt x="355" y="4"/>
                    <a:pt x="304" y="4"/>
                  </a:cubicBezTo>
                  <a:cubicBezTo>
                    <a:pt x="203" y="4"/>
                    <a:pt x="101" y="4"/>
                    <a:pt x="0" y="3"/>
                  </a:cubicBezTo>
                  <a:lnTo>
                    <a:pt x="0" y="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hr-HR" dirty="0"/>
            </a:p>
          </p:txBody>
        </p:sp>
        <p:sp>
          <p:nvSpPr>
            <p:cNvPr id="88" name="Prostoručni oblik 44"/>
            <p:cNvSpPr>
              <a:spLocks/>
            </p:cNvSpPr>
            <p:nvPr/>
          </p:nvSpPr>
          <p:spPr bwMode="auto">
            <a:xfrm>
              <a:off x="4443413" y="3759200"/>
              <a:ext cx="9525" cy="1919288"/>
            </a:xfrm>
            <a:custGeom>
              <a:avLst/>
              <a:gdLst>
                <a:gd name="T0" fmla="*/ 2 w 4"/>
                <a:gd name="T1" fmla="*/ 853 h 853"/>
                <a:gd name="T2" fmla="*/ 0 w 4"/>
                <a:gd name="T3" fmla="*/ 640 h 853"/>
                <a:gd name="T4" fmla="*/ 1 w 4"/>
                <a:gd name="T5" fmla="*/ 533 h 853"/>
                <a:gd name="T6" fmla="*/ 1 w 4"/>
                <a:gd name="T7" fmla="*/ 427 h 853"/>
                <a:gd name="T8" fmla="*/ 0 w 4"/>
                <a:gd name="T9" fmla="*/ 213 h 853"/>
                <a:gd name="T10" fmla="*/ 0 w 4"/>
                <a:gd name="T11" fmla="*/ 107 h 853"/>
                <a:gd name="T12" fmla="*/ 2 w 4"/>
                <a:gd name="T13" fmla="*/ 0 h 853"/>
                <a:gd name="T14" fmla="*/ 2 w 4"/>
                <a:gd name="T15" fmla="*/ 0 h 853"/>
                <a:gd name="T16" fmla="*/ 3 w 4"/>
                <a:gd name="T17" fmla="*/ 107 h 853"/>
                <a:gd name="T18" fmla="*/ 4 w 4"/>
                <a:gd name="T19" fmla="*/ 213 h 853"/>
                <a:gd name="T20" fmla="*/ 3 w 4"/>
                <a:gd name="T21" fmla="*/ 427 h 853"/>
                <a:gd name="T22" fmla="*/ 2 w 4"/>
                <a:gd name="T23" fmla="*/ 533 h 853"/>
                <a:gd name="T24" fmla="*/ 3 w 4"/>
                <a:gd name="T25" fmla="*/ 640 h 853"/>
                <a:gd name="T26" fmla="*/ 2 w 4"/>
                <a:gd name="T27" fmla="*/ 853 h 8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" h="853">
                  <a:moveTo>
                    <a:pt x="2" y="853"/>
                  </a:moveTo>
                  <a:cubicBezTo>
                    <a:pt x="0" y="782"/>
                    <a:pt x="0" y="711"/>
                    <a:pt x="0" y="640"/>
                  </a:cubicBezTo>
                  <a:cubicBezTo>
                    <a:pt x="0" y="604"/>
                    <a:pt x="1" y="569"/>
                    <a:pt x="1" y="533"/>
                  </a:cubicBezTo>
                  <a:cubicBezTo>
                    <a:pt x="1" y="498"/>
                    <a:pt x="1" y="462"/>
                    <a:pt x="1" y="427"/>
                  </a:cubicBezTo>
                  <a:cubicBezTo>
                    <a:pt x="0" y="356"/>
                    <a:pt x="0" y="284"/>
                    <a:pt x="0" y="213"/>
                  </a:cubicBezTo>
                  <a:cubicBezTo>
                    <a:pt x="0" y="178"/>
                    <a:pt x="0" y="142"/>
                    <a:pt x="0" y="107"/>
                  </a:cubicBezTo>
                  <a:cubicBezTo>
                    <a:pt x="1" y="71"/>
                    <a:pt x="1" y="36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3" y="36"/>
                    <a:pt x="3" y="71"/>
                    <a:pt x="3" y="107"/>
                  </a:cubicBezTo>
                  <a:cubicBezTo>
                    <a:pt x="4" y="142"/>
                    <a:pt x="4" y="178"/>
                    <a:pt x="4" y="213"/>
                  </a:cubicBezTo>
                  <a:cubicBezTo>
                    <a:pt x="4" y="284"/>
                    <a:pt x="3" y="356"/>
                    <a:pt x="3" y="427"/>
                  </a:cubicBezTo>
                  <a:cubicBezTo>
                    <a:pt x="3" y="462"/>
                    <a:pt x="2" y="498"/>
                    <a:pt x="2" y="533"/>
                  </a:cubicBezTo>
                  <a:cubicBezTo>
                    <a:pt x="3" y="569"/>
                    <a:pt x="3" y="604"/>
                    <a:pt x="3" y="640"/>
                  </a:cubicBezTo>
                  <a:cubicBezTo>
                    <a:pt x="4" y="711"/>
                    <a:pt x="3" y="782"/>
                    <a:pt x="2" y="85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hr-HR" dirty="0"/>
            </a:p>
          </p:txBody>
        </p:sp>
        <p:sp>
          <p:nvSpPr>
            <p:cNvPr id="89" name="Prostoručni oblik 45"/>
            <p:cNvSpPr>
              <a:spLocks noEditPoints="1"/>
            </p:cNvSpPr>
            <p:nvPr/>
          </p:nvSpPr>
          <p:spPr bwMode="auto">
            <a:xfrm>
              <a:off x="903288" y="5772150"/>
              <a:ext cx="341313" cy="331788"/>
            </a:xfrm>
            <a:custGeom>
              <a:avLst/>
              <a:gdLst>
                <a:gd name="T0" fmla="*/ 127 w 152"/>
                <a:gd name="T1" fmla="*/ 122 h 148"/>
                <a:gd name="T2" fmla="*/ 84 w 152"/>
                <a:gd name="T3" fmla="*/ 134 h 148"/>
                <a:gd name="T4" fmla="*/ 112 w 152"/>
                <a:gd name="T5" fmla="*/ 131 h 148"/>
                <a:gd name="T6" fmla="*/ 48 w 152"/>
                <a:gd name="T7" fmla="*/ 142 h 148"/>
                <a:gd name="T8" fmla="*/ 4 w 152"/>
                <a:gd name="T9" fmla="*/ 95 h 148"/>
                <a:gd name="T10" fmla="*/ 20 w 152"/>
                <a:gd name="T11" fmla="*/ 61 h 148"/>
                <a:gd name="T12" fmla="*/ 26 w 152"/>
                <a:gd name="T13" fmla="*/ 58 h 148"/>
                <a:gd name="T14" fmla="*/ 31 w 152"/>
                <a:gd name="T15" fmla="*/ 23 h 148"/>
                <a:gd name="T16" fmla="*/ 19 w 152"/>
                <a:gd name="T17" fmla="*/ 0 h 148"/>
                <a:gd name="T18" fmla="*/ 33 w 152"/>
                <a:gd name="T19" fmla="*/ 57 h 148"/>
                <a:gd name="T20" fmla="*/ 41 w 152"/>
                <a:gd name="T21" fmla="*/ 63 h 148"/>
                <a:gd name="T22" fmla="*/ 36 w 152"/>
                <a:gd name="T23" fmla="*/ 80 h 148"/>
                <a:gd name="T24" fmla="*/ 26 w 152"/>
                <a:gd name="T25" fmla="*/ 67 h 148"/>
                <a:gd name="T26" fmla="*/ 64 w 152"/>
                <a:gd name="T27" fmla="*/ 132 h 148"/>
                <a:gd name="T28" fmla="*/ 84 w 152"/>
                <a:gd name="T29" fmla="*/ 112 h 148"/>
                <a:gd name="T30" fmla="*/ 77 w 152"/>
                <a:gd name="T31" fmla="*/ 131 h 148"/>
                <a:gd name="T32" fmla="*/ 152 w 152"/>
                <a:gd name="T33" fmla="*/ 129 h 148"/>
                <a:gd name="T34" fmla="*/ 114 w 152"/>
                <a:gd name="T35" fmla="*/ 131 h 148"/>
                <a:gd name="T36" fmla="*/ 127 w 152"/>
                <a:gd name="T37" fmla="*/ 122 h 148"/>
                <a:gd name="T38" fmla="*/ 74 w 152"/>
                <a:gd name="T39" fmla="*/ 128 h 148"/>
                <a:gd name="T40" fmla="*/ 68 w 152"/>
                <a:gd name="T41" fmla="*/ 112 h 148"/>
                <a:gd name="T42" fmla="*/ 66 w 152"/>
                <a:gd name="T43" fmla="*/ 117 h 148"/>
                <a:gd name="T44" fmla="*/ 66 w 152"/>
                <a:gd name="T45" fmla="*/ 125 h 148"/>
                <a:gd name="T46" fmla="*/ 73 w 152"/>
                <a:gd name="T47" fmla="*/ 128 h 148"/>
                <a:gd name="T48" fmla="*/ 74 w 152"/>
                <a:gd name="T49" fmla="*/ 114 h 148"/>
                <a:gd name="T50" fmla="*/ 74 w 152"/>
                <a:gd name="T51" fmla="*/ 128 h 148"/>
                <a:gd name="T52" fmla="*/ 9 w 152"/>
                <a:gd name="T53" fmla="*/ 88 h 148"/>
                <a:gd name="T54" fmla="*/ 56 w 152"/>
                <a:gd name="T55" fmla="*/ 135 h 148"/>
                <a:gd name="T56" fmla="*/ 9 w 152"/>
                <a:gd name="T57" fmla="*/ 88 h 148"/>
                <a:gd name="T58" fmla="*/ 37 w 152"/>
                <a:gd name="T59" fmla="*/ 61 h 148"/>
                <a:gd name="T60" fmla="*/ 31 w 152"/>
                <a:gd name="T61" fmla="*/ 77 h 148"/>
                <a:gd name="T62" fmla="*/ 37 w 152"/>
                <a:gd name="T63" fmla="*/ 61 h 148"/>
                <a:gd name="T64" fmla="*/ 30 w 152"/>
                <a:gd name="T65" fmla="*/ 57 h 148"/>
                <a:gd name="T66" fmla="*/ 33 w 152"/>
                <a:gd name="T67" fmla="*/ 31 h 148"/>
                <a:gd name="T68" fmla="*/ 30 w 152"/>
                <a:gd name="T69" fmla="*/ 57 h 148"/>
                <a:gd name="T70" fmla="*/ 30 w 152"/>
                <a:gd name="T71" fmla="*/ 61 h 148"/>
                <a:gd name="T72" fmla="*/ 30 w 152"/>
                <a:gd name="T73" fmla="*/ 74 h 148"/>
                <a:gd name="T74" fmla="*/ 30 w 152"/>
                <a:gd name="T75" fmla="*/ 61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52" h="148">
                  <a:moveTo>
                    <a:pt x="127" y="122"/>
                  </a:moveTo>
                  <a:cubicBezTo>
                    <a:pt x="115" y="118"/>
                    <a:pt x="99" y="137"/>
                    <a:pt x="84" y="134"/>
                  </a:cubicBezTo>
                  <a:cubicBezTo>
                    <a:pt x="92" y="142"/>
                    <a:pt x="106" y="130"/>
                    <a:pt x="112" y="131"/>
                  </a:cubicBezTo>
                  <a:cubicBezTo>
                    <a:pt x="95" y="147"/>
                    <a:pt x="66" y="127"/>
                    <a:pt x="48" y="142"/>
                  </a:cubicBezTo>
                  <a:cubicBezTo>
                    <a:pt x="19" y="142"/>
                    <a:pt x="1" y="123"/>
                    <a:pt x="4" y="95"/>
                  </a:cubicBezTo>
                  <a:cubicBezTo>
                    <a:pt x="6" y="82"/>
                    <a:pt x="19" y="74"/>
                    <a:pt x="20" y="61"/>
                  </a:cubicBezTo>
                  <a:cubicBezTo>
                    <a:pt x="23" y="58"/>
                    <a:pt x="22" y="60"/>
                    <a:pt x="26" y="58"/>
                  </a:cubicBezTo>
                  <a:cubicBezTo>
                    <a:pt x="25" y="45"/>
                    <a:pt x="33" y="34"/>
                    <a:pt x="31" y="23"/>
                  </a:cubicBezTo>
                  <a:cubicBezTo>
                    <a:pt x="30" y="12"/>
                    <a:pt x="19" y="8"/>
                    <a:pt x="19" y="0"/>
                  </a:cubicBezTo>
                  <a:cubicBezTo>
                    <a:pt x="36" y="7"/>
                    <a:pt x="41" y="36"/>
                    <a:pt x="33" y="57"/>
                  </a:cubicBezTo>
                  <a:cubicBezTo>
                    <a:pt x="34" y="60"/>
                    <a:pt x="40" y="59"/>
                    <a:pt x="41" y="63"/>
                  </a:cubicBezTo>
                  <a:cubicBezTo>
                    <a:pt x="43" y="69"/>
                    <a:pt x="40" y="75"/>
                    <a:pt x="36" y="80"/>
                  </a:cubicBezTo>
                  <a:cubicBezTo>
                    <a:pt x="27" y="79"/>
                    <a:pt x="20" y="74"/>
                    <a:pt x="26" y="67"/>
                  </a:cubicBezTo>
                  <a:cubicBezTo>
                    <a:pt x="1" y="88"/>
                    <a:pt x="14" y="148"/>
                    <a:pt x="64" y="132"/>
                  </a:cubicBezTo>
                  <a:cubicBezTo>
                    <a:pt x="54" y="118"/>
                    <a:pt x="73" y="97"/>
                    <a:pt x="84" y="112"/>
                  </a:cubicBezTo>
                  <a:cubicBezTo>
                    <a:pt x="86" y="123"/>
                    <a:pt x="81" y="126"/>
                    <a:pt x="77" y="131"/>
                  </a:cubicBezTo>
                  <a:cubicBezTo>
                    <a:pt x="101" y="137"/>
                    <a:pt x="133" y="102"/>
                    <a:pt x="152" y="129"/>
                  </a:cubicBezTo>
                  <a:cubicBezTo>
                    <a:pt x="143" y="117"/>
                    <a:pt x="124" y="124"/>
                    <a:pt x="114" y="131"/>
                  </a:cubicBezTo>
                  <a:cubicBezTo>
                    <a:pt x="116" y="126"/>
                    <a:pt x="123" y="126"/>
                    <a:pt x="127" y="122"/>
                  </a:cubicBezTo>
                  <a:close/>
                  <a:moveTo>
                    <a:pt x="74" y="128"/>
                  </a:moveTo>
                  <a:cubicBezTo>
                    <a:pt x="91" y="127"/>
                    <a:pt x="78" y="98"/>
                    <a:pt x="68" y="112"/>
                  </a:cubicBezTo>
                  <a:cubicBezTo>
                    <a:pt x="75" y="112"/>
                    <a:pt x="69" y="117"/>
                    <a:pt x="66" y="117"/>
                  </a:cubicBezTo>
                  <a:cubicBezTo>
                    <a:pt x="66" y="119"/>
                    <a:pt x="66" y="122"/>
                    <a:pt x="66" y="125"/>
                  </a:cubicBezTo>
                  <a:cubicBezTo>
                    <a:pt x="68" y="126"/>
                    <a:pt x="69" y="128"/>
                    <a:pt x="73" y="128"/>
                  </a:cubicBezTo>
                  <a:cubicBezTo>
                    <a:pt x="75" y="124"/>
                    <a:pt x="80" y="117"/>
                    <a:pt x="74" y="114"/>
                  </a:cubicBezTo>
                  <a:cubicBezTo>
                    <a:pt x="84" y="115"/>
                    <a:pt x="78" y="125"/>
                    <a:pt x="74" y="128"/>
                  </a:cubicBezTo>
                  <a:close/>
                  <a:moveTo>
                    <a:pt x="9" y="88"/>
                  </a:moveTo>
                  <a:cubicBezTo>
                    <a:pt x="0" y="121"/>
                    <a:pt x="28" y="148"/>
                    <a:pt x="56" y="135"/>
                  </a:cubicBezTo>
                  <a:cubicBezTo>
                    <a:pt x="20" y="145"/>
                    <a:pt x="13" y="115"/>
                    <a:pt x="9" y="88"/>
                  </a:cubicBezTo>
                  <a:close/>
                  <a:moveTo>
                    <a:pt x="37" y="61"/>
                  </a:moveTo>
                  <a:cubicBezTo>
                    <a:pt x="38" y="69"/>
                    <a:pt x="34" y="72"/>
                    <a:pt x="31" y="77"/>
                  </a:cubicBezTo>
                  <a:cubicBezTo>
                    <a:pt x="40" y="78"/>
                    <a:pt x="42" y="66"/>
                    <a:pt x="37" y="61"/>
                  </a:cubicBezTo>
                  <a:close/>
                  <a:moveTo>
                    <a:pt x="30" y="57"/>
                  </a:moveTo>
                  <a:cubicBezTo>
                    <a:pt x="30" y="49"/>
                    <a:pt x="38" y="40"/>
                    <a:pt x="33" y="31"/>
                  </a:cubicBezTo>
                  <a:cubicBezTo>
                    <a:pt x="34" y="41"/>
                    <a:pt x="26" y="49"/>
                    <a:pt x="30" y="57"/>
                  </a:cubicBezTo>
                  <a:close/>
                  <a:moveTo>
                    <a:pt x="30" y="61"/>
                  </a:moveTo>
                  <a:cubicBezTo>
                    <a:pt x="28" y="63"/>
                    <a:pt x="27" y="72"/>
                    <a:pt x="30" y="74"/>
                  </a:cubicBezTo>
                  <a:cubicBezTo>
                    <a:pt x="33" y="70"/>
                    <a:pt x="36" y="63"/>
                    <a:pt x="30" y="6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hr-HR" dirty="0"/>
            </a:p>
          </p:txBody>
        </p:sp>
        <p:sp>
          <p:nvSpPr>
            <p:cNvPr id="90" name="Prostoručni oblik 46"/>
            <p:cNvSpPr>
              <a:spLocks noEditPoints="1"/>
            </p:cNvSpPr>
            <p:nvPr/>
          </p:nvSpPr>
          <p:spPr bwMode="auto">
            <a:xfrm>
              <a:off x="906463" y="5768975"/>
              <a:ext cx="341313" cy="323850"/>
            </a:xfrm>
            <a:custGeom>
              <a:avLst/>
              <a:gdLst>
                <a:gd name="T0" fmla="*/ 2 w 151"/>
                <a:gd name="T1" fmla="*/ 96 h 144"/>
                <a:gd name="T2" fmla="*/ 21 w 151"/>
                <a:gd name="T3" fmla="*/ 59 h 144"/>
                <a:gd name="T4" fmla="*/ 22 w 151"/>
                <a:gd name="T5" fmla="*/ 12 h 144"/>
                <a:gd name="T6" fmla="*/ 32 w 151"/>
                <a:gd name="T7" fmla="*/ 58 h 144"/>
                <a:gd name="T8" fmla="*/ 34 w 151"/>
                <a:gd name="T9" fmla="*/ 81 h 144"/>
                <a:gd name="T10" fmla="*/ 15 w 151"/>
                <a:gd name="T11" fmla="*/ 112 h 144"/>
                <a:gd name="T12" fmla="*/ 73 w 151"/>
                <a:gd name="T13" fmla="*/ 107 h 144"/>
                <a:gd name="T14" fmla="*/ 76 w 151"/>
                <a:gd name="T15" fmla="*/ 131 h 144"/>
                <a:gd name="T16" fmla="*/ 151 w 151"/>
                <a:gd name="T17" fmla="*/ 130 h 144"/>
                <a:gd name="T18" fmla="*/ 110 w 151"/>
                <a:gd name="T19" fmla="*/ 134 h 144"/>
                <a:gd name="T20" fmla="*/ 66 w 151"/>
                <a:gd name="T21" fmla="*/ 138 h 144"/>
                <a:gd name="T22" fmla="*/ 12 w 151"/>
                <a:gd name="T23" fmla="*/ 128 h 144"/>
                <a:gd name="T24" fmla="*/ 86 w 151"/>
                <a:gd name="T25" fmla="*/ 138 h 144"/>
                <a:gd name="T26" fmla="*/ 86 w 151"/>
                <a:gd name="T27" fmla="*/ 134 h 144"/>
                <a:gd name="T28" fmla="*/ 75 w 151"/>
                <a:gd name="T29" fmla="*/ 133 h 144"/>
                <a:gd name="T30" fmla="*/ 77 w 151"/>
                <a:gd name="T31" fmla="*/ 128 h 144"/>
                <a:gd name="T32" fmla="*/ 66 w 151"/>
                <a:gd name="T33" fmla="*/ 128 h 144"/>
                <a:gd name="T34" fmla="*/ 64 w 151"/>
                <a:gd name="T35" fmla="*/ 117 h 144"/>
                <a:gd name="T36" fmla="*/ 65 w 151"/>
                <a:gd name="T37" fmla="*/ 114 h 144"/>
                <a:gd name="T38" fmla="*/ 63 w 151"/>
                <a:gd name="T39" fmla="*/ 133 h 144"/>
                <a:gd name="T40" fmla="*/ 54 w 151"/>
                <a:gd name="T41" fmla="*/ 137 h 144"/>
                <a:gd name="T42" fmla="*/ 7 w 151"/>
                <a:gd name="T43" fmla="*/ 86 h 144"/>
                <a:gd name="T44" fmla="*/ 41 w 151"/>
                <a:gd name="T45" fmla="*/ 139 h 144"/>
                <a:gd name="T46" fmla="*/ 92 w 151"/>
                <a:gd name="T47" fmla="*/ 138 h 144"/>
                <a:gd name="T48" fmla="*/ 41 w 151"/>
                <a:gd name="T49" fmla="*/ 137 h 144"/>
                <a:gd name="T50" fmla="*/ 26 w 151"/>
                <a:gd name="T51" fmla="*/ 65 h 144"/>
                <a:gd name="T52" fmla="*/ 32 w 151"/>
                <a:gd name="T53" fmla="*/ 64 h 144"/>
                <a:gd name="T54" fmla="*/ 26 w 151"/>
                <a:gd name="T55" fmla="*/ 72 h 144"/>
                <a:gd name="T56" fmla="*/ 33 w 151"/>
                <a:gd name="T57" fmla="*/ 80 h 144"/>
                <a:gd name="T58" fmla="*/ 38 w 151"/>
                <a:gd name="T59" fmla="*/ 73 h 144"/>
                <a:gd name="T60" fmla="*/ 28 w 151"/>
                <a:gd name="T61" fmla="*/ 78 h 144"/>
                <a:gd name="T62" fmla="*/ 34 w 151"/>
                <a:gd name="T63" fmla="*/ 61 h 144"/>
                <a:gd name="T64" fmla="*/ 18 w 151"/>
                <a:gd name="T65" fmla="*/ 2 h 144"/>
                <a:gd name="T66" fmla="*/ 31 w 151"/>
                <a:gd name="T67" fmla="*/ 32 h 144"/>
                <a:gd name="T68" fmla="*/ 27 w 151"/>
                <a:gd name="T69" fmla="*/ 58 h 144"/>
                <a:gd name="T70" fmla="*/ 28 w 151"/>
                <a:gd name="T71" fmla="*/ 42 h 144"/>
                <a:gd name="T72" fmla="*/ 21 w 151"/>
                <a:gd name="T73" fmla="*/ 61 h 144"/>
                <a:gd name="T74" fmla="*/ 7 w 151"/>
                <a:gd name="T75" fmla="*/ 86 h 144"/>
                <a:gd name="T76" fmla="*/ 110 w 151"/>
                <a:gd name="T77" fmla="*/ 131 h 144"/>
                <a:gd name="T78" fmla="*/ 121 w 151"/>
                <a:gd name="T79" fmla="*/ 123 h 144"/>
                <a:gd name="T80" fmla="*/ 67 w 151"/>
                <a:gd name="T81" fmla="*/ 127 h 144"/>
                <a:gd name="T82" fmla="*/ 74 w 151"/>
                <a:gd name="T83" fmla="*/ 118 h 144"/>
                <a:gd name="T84" fmla="*/ 64 w 151"/>
                <a:gd name="T85" fmla="*/ 118 h 144"/>
                <a:gd name="T86" fmla="*/ 75 w 151"/>
                <a:gd name="T87" fmla="*/ 118 h 144"/>
                <a:gd name="T88" fmla="*/ 70 w 151"/>
                <a:gd name="T89" fmla="*/ 114 h 144"/>
                <a:gd name="T90" fmla="*/ 79 w 151"/>
                <a:gd name="T91" fmla="*/ 120 h 144"/>
                <a:gd name="T92" fmla="*/ 122 w 151"/>
                <a:gd name="T93" fmla="*/ 122 h 144"/>
                <a:gd name="T94" fmla="*/ 123 w 151"/>
                <a:gd name="T95" fmla="*/ 125 h 144"/>
                <a:gd name="T96" fmla="*/ 122 w 151"/>
                <a:gd name="T97" fmla="*/ 122 h 144"/>
                <a:gd name="T98" fmla="*/ 81 w 151"/>
                <a:gd name="T99" fmla="*/ 114 h 144"/>
                <a:gd name="T100" fmla="*/ 32 w 151"/>
                <a:gd name="T101" fmla="*/ 74 h 144"/>
                <a:gd name="T102" fmla="*/ 28 w 151"/>
                <a:gd name="T103" fmla="*/ 63 h 144"/>
                <a:gd name="T104" fmla="*/ 28 w 151"/>
                <a:gd name="T105" fmla="*/ 63 h 144"/>
                <a:gd name="T106" fmla="*/ 29 w 151"/>
                <a:gd name="T107" fmla="*/ 49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51" h="144">
                  <a:moveTo>
                    <a:pt x="47" y="144"/>
                  </a:moveTo>
                  <a:cubicBezTo>
                    <a:pt x="46" y="144"/>
                    <a:pt x="46" y="144"/>
                    <a:pt x="46" y="144"/>
                  </a:cubicBezTo>
                  <a:cubicBezTo>
                    <a:pt x="32" y="144"/>
                    <a:pt x="19" y="139"/>
                    <a:pt x="11" y="129"/>
                  </a:cubicBezTo>
                  <a:cubicBezTo>
                    <a:pt x="3" y="121"/>
                    <a:pt x="0" y="109"/>
                    <a:pt x="2" y="96"/>
                  </a:cubicBezTo>
                  <a:cubicBezTo>
                    <a:pt x="3" y="90"/>
                    <a:pt x="6" y="84"/>
                    <a:pt x="10" y="79"/>
                  </a:cubicBezTo>
                  <a:cubicBezTo>
                    <a:pt x="13" y="73"/>
                    <a:pt x="17" y="68"/>
                    <a:pt x="17" y="62"/>
                  </a:cubicBezTo>
                  <a:cubicBezTo>
                    <a:pt x="17" y="62"/>
                    <a:pt x="17" y="62"/>
                    <a:pt x="17" y="62"/>
                  </a:cubicBezTo>
                  <a:cubicBezTo>
                    <a:pt x="19" y="60"/>
                    <a:pt x="20" y="59"/>
                    <a:pt x="21" y="59"/>
                  </a:cubicBezTo>
                  <a:cubicBezTo>
                    <a:pt x="21" y="59"/>
                    <a:pt x="22" y="59"/>
                    <a:pt x="23" y="59"/>
                  </a:cubicBezTo>
                  <a:cubicBezTo>
                    <a:pt x="23" y="53"/>
                    <a:pt x="24" y="47"/>
                    <a:pt x="26" y="41"/>
                  </a:cubicBezTo>
                  <a:cubicBezTo>
                    <a:pt x="28" y="35"/>
                    <a:pt x="30" y="30"/>
                    <a:pt x="29" y="24"/>
                  </a:cubicBezTo>
                  <a:cubicBezTo>
                    <a:pt x="28" y="19"/>
                    <a:pt x="25" y="15"/>
                    <a:pt x="22" y="12"/>
                  </a:cubicBezTo>
                  <a:cubicBezTo>
                    <a:pt x="19" y="8"/>
                    <a:pt x="16" y="5"/>
                    <a:pt x="16" y="1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35" y="8"/>
                    <a:pt x="40" y="37"/>
                    <a:pt x="32" y="58"/>
                  </a:cubicBezTo>
                  <a:cubicBezTo>
                    <a:pt x="32" y="59"/>
                    <a:pt x="34" y="59"/>
                    <a:pt x="35" y="60"/>
                  </a:cubicBezTo>
                  <a:cubicBezTo>
                    <a:pt x="37" y="61"/>
                    <a:pt x="39" y="61"/>
                    <a:pt x="40" y="63"/>
                  </a:cubicBezTo>
                  <a:cubicBezTo>
                    <a:pt x="43" y="72"/>
                    <a:pt x="37" y="78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28" y="81"/>
                    <a:pt x="23" y="79"/>
                    <a:pt x="22" y="76"/>
                  </a:cubicBezTo>
                  <a:cubicBezTo>
                    <a:pt x="21" y="75"/>
                    <a:pt x="21" y="73"/>
                    <a:pt x="21" y="71"/>
                  </a:cubicBezTo>
                  <a:cubicBezTo>
                    <a:pt x="12" y="82"/>
                    <a:pt x="10" y="98"/>
                    <a:pt x="15" y="112"/>
                  </a:cubicBezTo>
                  <a:cubicBezTo>
                    <a:pt x="20" y="127"/>
                    <a:pt x="32" y="135"/>
                    <a:pt x="46" y="135"/>
                  </a:cubicBezTo>
                  <a:cubicBezTo>
                    <a:pt x="51" y="135"/>
                    <a:pt x="56" y="134"/>
                    <a:pt x="61" y="133"/>
                  </a:cubicBezTo>
                  <a:cubicBezTo>
                    <a:pt x="58" y="128"/>
                    <a:pt x="57" y="122"/>
                    <a:pt x="60" y="116"/>
                  </a:cubicBezTo>
                  <a:cubicBezTo>
                    <a:pt x="63" y="111"/>
                    <a:pt x="68" y="107"/>
                    <a:pt x="73" y="107"/>
                  </a:cubicBezTo>
                  <a:cubicBezTo>
                    <a:pt x="75" y="107"/>
                    <a:pt x="79" y="108"/>
                    <a:pt x="83" y="113"/>
                  </a:cubicBezTo>
                  <a:cubicBezTo>
                    <a:pt x="83" y="113"/>
                    <a:pt x="83" y="113"/>
                    <a:pt x="83" y="113"/>
                  </a:cubicBezTo>
                  <a:cubicBezTo>
                    <a:pt x="84" y="122"/>
                    <a:pt x="81" y="126"/>
                    <a:pt x="77" y="130"/>
                  </a:cubicBezTo>
                  <a:cubicBezTo>
                    <a:pt x="77" y="130"/>
                    <a:pt x="77" y="131"/>
                    <a:pt x="76" y="131"/>
                  </a:cubicBezTo>
                  <a:cubicBezTo>
                    <a:pt x="78" y="132"/>
                    <a:pt x="80" y="132"/>
                    <a:pt x="82" y="132"/>
                  </a:cubicBezTo>
                  <a:cubicBezTo>
                    <a:pt x="90" y="132"/>
                    <a:pt x="98" y="129"/>
                    <a:pt x="107" y="125"/>
                  </a:cubicBezTo>
                  <a:cubicBezTo>
                    <a:pt x="115" y="122"/>
                    <a:pt x="123" y="119"/>
                    <a:pt x="131" y="119"/>
                  </a:cubicBezTo>
                  <a:cubicBezTo>
                    <a:pt x="139" y="119"/>
                    <a:pt x="146" y="123"/>
                    <a:pt x="151" y="130"/>
                  </a:cubicBezTo>
                  <a:cubicBezTo>
                    <a:pt x="150" y="131"/>
                    <a:pt x="150" y="131"/>
                    <a:pt x="150" y="131"/>
                  </a:cubicBezTo>
                  <a:cubicBezTo>
                    <a:pt x="146" y="127"/>
                    <a:pt x="142" y="124"/>
                    <a:pt x="136" y="124"/>
                  </a:cubicBezTo>
                  <a:cubicBezTo>
                    <a:pt x="126" y="124"/>
                    <a:pt x="115" y="131"/>
                    <a:pt x="112" y="132"/>
                  </a:cubicBezTo>
                  <a:cubicBezTo>
                    <a:pt x="110" y="134"/>
                    <a:pt x="110" y="134"/>
                    <a:pt x="110" y="134"/>
                  </a:cubicBezTo>
                  <a:cubicBezTo>
                    <a:pt x="110" y="133"/>
                    <a:pt x="110" y="133"/>
                    <a:pt x="110" y="133"/>
                  </a:cubicBezTo>
                  <a:cubicBezTo>
                    <a:pt x="105" y="137"/>
                    <a:pt x="99" y="139"/>
                    <a:pt x="90" y="139"/>
                  </a:cubicBezTo>
                  <a:cubicBezTo>
                    <a:pt x="86" y="139"/>
                    <a:pt x="82" y="139"/>
                    <a:pt x="78" y="139"/>
                  </a:cubicBezTo>
                  <a:cubicBezTo>
                    <a:pt x="74" y="138"/>
                    <a:pt x="70" y="138"/>
                    <a:pt x="66" y="138"/>
                  </a:cubicBezTo>
                  <a:cubicBezTo>
                    <a:pt x="58" y="138"/>
                    <a:pt x="52" y="140"/>
                    <a:pt x="47" y="144"/>
                  </a:cubicBezTo>
                  <a:close/>
                  <a:moveTo>
                    <a:pt x="7" y="86"/>
                  </a:moveTo>
                  <a:cubicBezTo>
                    <a:pt x="5" y="89"/>
                    <a:pt x="4" y="93"/>
                    <a:pt x="3" y="96"/>
                  </a:cubicBezTo>
                  <a:cubicBezTo>
                    <a:pt x="2" y="109"/>
                    <a:pt x="5" y="120"/>
                    <a:pt x="12" y="128"/>
                  </a:cubicBezTo>
                  <a:cubicBezTo>
                    <a:pt x="20" y="137"/>
                    <a:pt x="32" y="142"/>
                    <a:pt x="46" y="142"/>
                  </a:cubicBezTo>
                  <a:cubicBezTo>
                    <a:pt x="51" y="138"/>
                    <a:pt x="57" y="136"/>
                    <a:pt x="66" y="136"/>
                  </a:cubicBezTo>
                  <a:cubicBezTo>
                    <a:pt x="70" y="136"/>
                    <a:pt x="74" y="137"/>
                    <a:pt x="78" y="137"/>
                  </a:cubicBezTo>
                  <a:cubicBezTo>
                    <a:pt x="81" y="137"/>
                    <a:pt x="83" y="138"/>
                    <a:pt x="86" y="138"/>
                  </a:cubicBezTo>
                  <a:cubicBezTo>
                    <a:pt x="84" y="137"/>
                    <a:pt x="83" y="136"/>
                    <a:pt x="81" y="135"/>
                  </a:cubicBezTo>
                  <a:cubicBezTo>
                    <a:pt x="80" y="133"/>
                    <a:pt x="80" y="133"/>
                    <a:pt x="80" y="133"/>
                  </a:cubicBezTo>
                  <a:cubicBezTo>
                    <a:pt x="82" y="134"/>
                    <a:pt x="82" y="134"/>
                    <a:pt x="82" y="134"/>
                  </a:cubicBezTo>
                  <a:cubicBezTo>
                    <a:pt x="83" y="134"/>
                    <a:pt x="84" y="134"/>
                    <a:pt x="86" y="134"/>
                  </a:cubicBezTo>
                  <a:cubicBezTo>
                    <a:pt x="92" y="134"/>
                    <a:pt x="99" y="131"/>
                    <a:pt x="105" y="128"/>
                  </a:cubicBezTo>
                  <a:cubicBezTo>
                    <a:pt x="105" y="128"/>
                    <a:pt x="105" y="128"/>
                    <a:pt x="105" y="128"/>
                  </a:cubicBezTo>
                  <a:cubicBezTo>
                    <a:pt x="97" y="131"/>
                    <a:pt x="89" y="133"/>
                    <a:pt x="82" y="133"/>
                  </a:cubicBezTo>
                  <a:cubicBezTo>
                    <a:pt x="79" y="133"/>
                    <a:pt x="77" y="133"/>
                    <a:pt x="75" y="133"/>
                  </a:cubicBezTo>
                  <a:cubicBezTo>
                    <a:pt x="74" y="132"/>
                    <a:pt x="74" y="132"/>
                    <a:pt x="74" y="132"/>
                  </a:cubicBezTo>
                  <a:cubicBezTo>
                    <a:pt x="74" y="131"/>
                    <a:pt x="74" y="131"/>
                    <a:pt x="74" y="131"/>
                  </a:cubicBezTo>
                  <a:cubicBezTo>
                    <a:pt x="75" y="131"/>
                    <a:pt x="76" y="130"/>
                    <a:pt x="76" y="129"/>
                  </a:cubicBezTo>
                  <a:cubicBezTo>
                    <a:pt x="77" y="129"/>
                    <a:pt x="77" y="128"/>
                    <a:pt x="77" y="128"/>
                  </a:cubicBezTo>
                  <a:cubicBezTo>
                    <a:pt x="76" y="129"/>
                    <a:pt x="74" y="130"/>
                    <a:pt x="72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68" y="130"/>
                    <a:pt x="67" y="129"/>
                    <a:pt x="66" y="128"/>
                  </a:cubicBezTo>
                  <a:cubicBezTo>
                    <a:pt x="65" y="128"/>
                    <a:pt x="64" y="127"/>
                    <a:pt x="63" y="127"/>
                  </a:cubicBezTo>
                  <a:cubicBezTo>
                    <a:pt x="63" y="127"/>
                    <a:pt x="63" y="127"/>
                    <a:pt x="63" y="127"/>
                  </a:cubicBezTo>
                  <a:cubicBezTo>
                    <a:pt x="63" y="117"/>
                    <a:pt x="63" y="117"/>
                    <a:pt x="63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6" y="117"/>
                    <a:pt x="68" y="115"/>
                    <a:pt x="68" y="114"/>
                  </a:cubicBezTo>
                  <a:cubicBezTo>
                    <a:pt x="68" y="114"/>
                    <a:pt x="68" y="114"/>
                    <a:pt x="66" y="114"/>
                  </a:cubicBezTo>
                  <a:cubicBezTo>
                    <a:pt x="65" y="114"/>
                    <a:pt x="65" y="114"/>
                    <a:pt x="65" y="114"/>
                  </a:cubicBezTo>
                  <a:cubicBezTo>
                    <a:pt x="66" y="113"/>
                    <a:pt x="66" y="113"/>
                    <a:pt x="66" y="113"/>
                  </a:cubicBezTo>
                  <a:cubicBezTo>
                    <a:pt x="67" y="110"/>
                    <a:pt x="69" y="109"/>
                    <a:pt x="71" y="109"/>
                  </a:cubicBezTo>
                  <a:cubicBezTo>
                    <a:pt x="67" y="110"/>
                    <a:pt x="64" y="113"/>
                    <a:pt x="62" y="117"/>
                  </a:cubicBezTo>
                  <a:cubicBezTo>
                    <a:pt x="59" y="122"/>
                    <a:pt x="59" y="128"/>
                    <a:pt x="63" y="133"/>
                  </a:cubicBezTo>
                  <a:cubicBezTo>
                    <a:pt x="63" y="134"/>
                    <a:pt x="63" y="134"/>
                    <a:pt x="63" y="134"/>
                  </a:cubicBezTo>
                  <a:cubicBezTo>
                    <a:pt x="62" y="134"/>
                    <a:pt x="62" y="134"/>
                    <a:pt x="62" y="134"/>
                  </a:cubicBezTo>
                  <a:cubicBezTo>
                    <a:pt x="59" y="135"/>
                    <a:pt x="56" y="136"/>
                    <a:pt x="54" y="136"/>
                  </a:cubicBezTo>
                  <a:cubicBezTo>
                    <a:pt x="54" y="137"/>
                    <a:pt x="54" y="137"/>
                    <a:pt x="54" y="137"/>
                  </a:cubicBezTo>
                  <a:cubicBezTo>
                    <a:pt x="49" y="139"/>
                    <a:pt x="44" y="140"/>
                    <a:pt x="39" y="140"/>
                  </a:cubicBezTo>
                  <a:cubicBezTo>
                    <a:pt x="29" y="140"/>
                    <a:pt x="19" y="135"/>
                    <a:pt x="13" y="127"/>
                  </a:cubicBezTo>
                  <a:cubicBezTo>
                    <a:pt x="5" y="116"/>
                    <a:pt x="2" y="103"/>
                    <a:pt x="6" y="89"/>
                  </a:cubicBezTo>
                  <a:lnTo>
                    <a:pt x="7" y="86"/>
                  </a:lnTo>
                  <a:close/>
                  <a:moveTo>
                    <a:pt x="7" y="93"/>
                  </a:moveTo>
                  <a:cubicBezTo>
                    <a:pt x="4" y="105"/>
                    <a:pt x="7" y="117"/>
                    <a:pt x="14" y="126"/>
                  </a:cubicBezTo>
                  <a:cubicBezTo>
                    <a:pt x="21" y="135"/>
                    <a:pt x="31" y="139"/>
                    <a:pt x="41" y="139"/>
                  </a:cubicBezTo>
                  <a:cubicBezTo>
                    <a:pt x="41" y="139"/>
                    <a:pt x="41" y="139"/>
                    <a:pt x="41" y="139"/>
                  </a:cubicBezTo>
                  <a:cubicBezTo>
                    <a:pt x="16" y="139"/>
                    <a:pt x="10" y="113"/>
                    <a:pt x="7" y="93"/>
                  </a:cubicBezTo>
                  <a:close/>
                  <a:moveTo>
                    <a:pt x="108" y="133"/>
                  </a:moveTo>
                  <a:cubicBezTo>
                    <a:pt x="106" y="133"/>
                    <a:pt x="104" y="134"/>
                    <a:pt x="102" y="135"/>
                  </a:cubicBezTo>
                  <a:cubicBezTo>
                    <a:pt x="99" y="136"/>
                    <a:pt x="95" y="137"/>
                    <a:pt x="92" y="138"/>
                  </a:cubicBezTo>
                  <a:cubicBezTo>
                    <a:pt x="99" y="138"/>
                    <a:pt x="104" y="136"/>
                    <a:pt x="108" y="133"/>
                  </a:cubicBezTo>
                  <a:close/>
                  <a:moveTo>
                    <a:pt x="7" y="86"/>
                  </a:moveTo>
                  <a:cubicBezTo>
                    <a:pt x="7" y="89"/>
                    <a:pt x="7" y="89"/>
                    <a:pt x="7" y="89"/>
                  </a:cubicBezTo>
                  <a:cubicBezTo>
                    <a:pt x="12" y="114"/>
                    <a:pt x="17" y="137"/>
                    <a:pt x="41" y="137"/>
                  </a:cubicBezTo>
                  <a:cubicBezTo>
                    <a:pt x="43" y="137"/>
                    <a:pt x="45" y="137"/>
                    <a:pt x="48" y="137"/>
                  </a:cubicBezTo>
                  <a:cubicBezTo>
                    <a:pt x="32" y="137"/>
                    <a:pt x="19" y="128"/>
                    <a:pt x="13" y="113"/>
                  </a:cubicBezTo>
                  <a:cubicBezTo>
                    <a:pt x="7" y="96"/>
                    <a:pt x="12" y="77"/>
                    <a:pt x="23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3"/>
                    <a:pt x="27" y="62"/>
                    <a:pt x="27" y="62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30" y="62"/>
                    <a:pt x="31" y="63"/>
                    <a:pt x="32" y="64"/>
                  </a:cubicBezTo>
                  <a:cubicBezTo>
                    <a:pt x="33" y="68"/>
                    <a:pt x="30" y="73"/>
                    <a:pt x="29" y="75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7" y="75"/>
                    <a:pt x="26" y="74"/>
                    <a:pt x="26" y="72"/>
                  </a:cubicBezTo>
                  <a:cubicBezTo>
                    <a:pt x="25" y="70"/>
                    <a:pt x="26" y="68"/>
                    <a:pt x="26" y="66"/>
                  </a:cubicBezTo>
                  <a:cubicBezTo>
                    <a:pt x="24" y="68"/>
                    <a:pt x="24" y="68"/>
                    <a:pt x="24" y="68"/>
                  </a:cubicBezTo>
                  <a:cubicBezTo>
                    <a:pt x="22" y="71"/>
                    <a:pt x="22" y="73"/>
                    <a:pt x="23" y="75"/>
                  </a:cubicBezTo>
                  <a:cubicBezTo>
                    <a:pt x="24" y="78"/>
                    <a:pt x="28" y="80"/>
                    <a:pt x="33" y="80"/>
                  </a:cubicBezTo>
                  <a:cubicBezTo>
                    <a:pt x="36" y="77"/>
                    <a:pt x="41" y="71"/>
                    <a:pt x="39" y="64"/>
                  </a:cubicBezTo>
                  <a:cubicBezTo>
                    <a:pt x="38" y="63"/>
                    <a:pt x="37" y="62"/>
                    <a:pt x="35" y="62"/>
                  </a:cubicBezTo>
                  <a:cubicBezTo>
                    <a:pt x="36" y="62"/>
                    <a:pt x="36" y="62"/>
                    <a:pt x="36" y="62"/>
                  </a:cubicBezTo>
                  <a:cubicBezTo>
                    <a:pt x="38" y="64"/>
                    <a:pt x="39" y="69"/>
                    <a:pt x="38" y="73"/>
                  </a:cubicBezTo>
                  <a:cubicBezTo>
                    <a:pt x="36" y="77"/>
                    <a:pt x="34" y="79"/>
                    <a:pt x="30" y="79"/>
                  </a:cubicBezTo>
                  <a:cubicBezTo>
                    <a:pt x="30" y="79"/>
                    <a:pt x="30" y="79"/>
                    <a:pt x="30" y="79"/>
                  </a:cubicBezTo>
                  <a:cubicBezTo>
                    <a:pt x="30" y="79"/>
                    <a:pt x="30" y="79"/>
                    <a:pt x="29" y="79"/>
                  </a:cubicBezTo>
                  <a:cubicBezTo>
                    <a:pt x="28" y="78"/>
                    <a:pt x="28" y="78"/>
                    <a:pt x="28" y="78"/>
                  </a:cubicBezTo>
                  <a:cubicBezTo>
                    <a:pt x="29" y="78"/>
                    <a:pt x="29" y="78"/>
                    <a:pt x="29" y="78"/>
                  </a:cubicBezTo>
                  <a:cubicBezTo>
                    <a:pt x="29" y="76"/>
                    <a:pt x="30" y="75"/>
                    <a:pt x="31" y="74"/>
                  </a:cubicBezTo>
                  <a:cubicBezTo>
                    <a:pt x="33" y="71"/>
                    <a:pt x="35" y="68"/>
                    <a:pt x="34" y="62"/>
                  </a:cubicBezTo>
                  <a:cubicBezTo>
                    <a:pt x="34" y="61"/>
                    <a:pt x="34" y="61"/>
                    <a:pt x="34" y="61"/>
                  </a:cubicBezTo>
                  <a:cubicBezTo>
                    <a:pt x="33" y="61"/>
                    <a:pt x="31" y="60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8" y="39"/>
                    <a:pt x="34" y="10"/>
                    <a:pt x="18" y="2"/>
                  </a:cubicBezTo>
                  <a:cubicBezTo>
                    <a:pt x="18" y="5"/>
                    <a:pt x="20" y="8"/>
                    <a:pt x="23" y="11"/>
                  </a:cubicBezTo>
                  <a:cubicBezTo>
                    <a:pt x="26" y="14"/>
                    <a:pt x="29" y="18"/>
                    <a:pt x="30" y="24"/>
                  </a:cubicBezTo>
                  <a:cubicBezTo>
                    <a:pt x="30" y="26"/>
                    <a:pt x="30" y="28"/>
                    <a:pt x="30" y="30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35" y="38"/>
                    <a:pt x="33" y="44"/>
                    <a:pt x="31" y="49"/>
                  </a:cubicBezTo>
                  <a:cubicBezTo>
                    <a:pt x="30" y="52"/>
                    <a:pt x="29" y="55"/>
                    <a:pt x="29" y="58"/>
                  </a:cubicBezTo>
                  <a:cubicBezTo>
                    <a:pt x="29" y="61"/>
                    <a:pt x="29" y="61"/>
                    <a:pt x="29" y="61"/>
                  </a:cubicBezTo>
                  <a:cubicBezTo>
                    <a:pt x="27" y="58"/>
                    <a:pt x="27" y="58"/>
                    <a:pt x="27" y="58"/>
                  </a:cubicBezTo>
                  <a:cubicBezTo>
                    <a:pt x="25" y="53"/>
                    <a:pt x="26" y="49"/>
                    <a:pt x="28" y="44"/>
                  </a:cubicBezTo>
                  <a:cubicBezTo>
                    <a:pt x="29" y="40"/>
                    <a:pt x="31" y="36"/>
                    <a:pt x="30" y="32"/>
                  </a:cubicBezTo>
                  <a:cubicBezTo>
                    <a:pt x="30" y="32"/>
                    <a:pt x="30" y="32"/>
                    <a:pt x="30" y="32"/>
                  </a:cubicBezTo>
                  <a:cubicBezTo>
                    <a:pt x="30" y="35"/>
                    <a:pt x="29" y="38"/>
                    <a:pt x="28" y="42"/>
                  </a:cubicBezTo>
                  <a:cubicBezTo>
                    <a:pt x="26" y="47"/>
                    <a:pt x="24" y="53"/>
                    <a:pt x="24" y="59"/>
                  </a:cubicBezTo>
                  <a:cubicBezTo>
                    <a:pt x="25" y="60"/>
                    <a:pt x="25" y="60"/>
                    <a:pt x="25" y="60"/>
                  </a:cubicBezTo>
                  <a:cubicBezTo>
                    <a:pt x="24" y="60"/>
                    <a:pt x="24" y="60"/>
                    <a:pt x="24" y="60"/>
                  </a:cubicBezTo>
                  <a:cubicBezTo>
                    <a:pt x="23" y="61"/>
                    <a:pt x="22" y="61"/>
                    <a:pt x="21" y="61"/>
                  </a:cubicBezTo>
                  <a:cubicBezTo>
                    <a:pt x="21" y="61"/>
                    <a:pt x="21" y="61"/>
                    <a:pt x="21" y="61"/>
                  </a:cubicBezTo>
                  <a:cubicBezTo>
                    <a:pt x="20" y="61"/>
                    <a:pt x="20" y="61"/>
                    <a:pt x="19" y="62"/>
                  </a:cubicBezTo>
                  <a:cubicBezTo>
                    <a:pt x="18" y="69"/>
                    <a:pt x="14" y="74"/>
                    <a:pt x="11" y="79"/>
                  </a:cubicBezTo>
                  <a:cubicBezTo>
                    <a:pt x="10" y="82"/>
                    <a:pt x="8" y="84"/>
                    <a:pt x="7" y="86"/>
                  </a:cubicBezTo>
                  <a:close/>
                  <a:moveTo>
                    <a:pt x="85" y="136"/>
                  </a:moveTo>
                  <a:cubicBezTo>
                    <a:pt x="86" y="136"/>
                    <a:pt x="87" y="137"/>
                    <a:pt x="89" y="137"/>
                  </a:cubicBezTo>
                  <a:cubicBezTo>
                    <a:pt x="93" y="137"/>
                    <a:pt x="97" y="135"/>
                    <a:pt x="101" y="133"/>
                  </a:cubicBezTo>
                  <a:cubicBezTo>
                    <a:pt x="105" y="132"/>
                    <a:pt x="108" y="131"/>
                    <a:pt x="110" y="131"/>
                  </a:cubicBezTo>
                  <a:cubicBezTo>
                    <a:pt x="111" y="131"/>
                    <a:pt x="111" y="131"/>
                    <a:pt x="111" y="131"/>
                  </a:cubicBezTo>
                  <a:cubicBezTo>
                    <a:pt x="113" y="129"/>
                    <a:pt x="116" y="127"/>
                    <a:pt x="118" y="126"/>
                  </a:cubicBezTo>
                  <a:cubicBezTo>
                    <a:pt x="120" y="125"/>
                    <a:pt x="122" y="125"/>
                    <a:pt x="123" y="124"/>
                  </a:cubicBezTo>
                  <a:cubicBezTo>
                    <a:pt x="122" y="124"/>
                    <a:pt x="122" y="123"/>
                    <a:pt x="121" y="123"/>
                  </a:cubicBezTo>
                  <a:cubicBezTo>
                    <a:pt x="117" y="123"/>
                    <a:pt x="111" y="126"/>
                    <a:pt x="106" y="129"/>
                  </a:cubicBezTo>
                  <a:cubicBezTo>
                    <a:pt x="99" y="132"/>
                    <a:pt x="92" y="136"/>
                    <a:pt x="85" y="136"/>
                  </a:cubicBezTo>
                  <a:close/>
                  <a:moveTo>
                    <a:pt x="64" y="126"/>
                  </a:moveTo>
                  <a:cubicBezTo>
                    <a:pt x="65" y="126"/>
                    <a:pt x="66" y="126"/>
                    <a:pt x="67" y="127"/>
                  </a:cubicBezTo>
                  <a:cubicBezTo>
                    <a:pt x="68" y="128"/>
                    <a:pt x="69" y="128"/>
                    <a:pt x="70" y="128"/>
                  </a:cubicBezTo>
                  <a:cubicBezTo>
                    <a:pt x="70" y="128"/>
                    <a:pt x="70" y="128"/>
                    <a:pt x="70" y="128"/>
                  </a:cubicBezTo>
                  <a:cubicBezTo>
                    <a:pt x="70" y="128"/>
                    <a:pt x="71" y="128"/>
                    <a:pt x="71" y="127"/>
                  </a:cubicBezTo>
                  <a:cubicBezTo>
                    <a:pt x="72" y="125"/>
                    <a:pt x="75" y="121"/>
                    <a:pt x="74" y="118"/>
                  </a:cubicBezTo>
                  <a:cubicBezTo>
                    <a:pt x="74" y="117"/>
                    <a:pt x="73" y="116"/>
                    <a:pt x="72" y="115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6"/>
                    <a:pt x="67" y="118"/>
                    <a:pt x="64" y="118"/>
                  </a:cubicBezTo>
                  <a:cubicBezTo>
                    <a:pt x="64" y="118"/>
                    <a:pt x="64" y="118"/>
                    <a:pt x="64" y="118"/>
                  </a:cubicBezTo>
                  <a:lnTo>
                    <a:pt x="64" y="126"/>
                  </a:lnTo>
                  <a:close/>
                  <a:moveTo>
                    <a:pt x="75" y="116"/>
                  </a:moveTo>
                  <a:cubicBezTo>
                    <a:pt x="75" y="117"/>
                    <a:pt x="75" y="117"/>
                    <a:pt x="75" y="118"/>
                  </a:cubicBezTo>
                  <a:cubicBezTo>
                    <a:pt x="76" y="121"/>
                    <a:pt x="74" y="125"/>
                    <a:pt x="72" y="128"/>
                  </a:cubicBezTo>
                  <a:cubicBezTo>
                    <a:pt x="75" y="126"/>
                    <a:pt x="77" y="121"/>
                    <a:pt x="77" y="118"/>
                  </a:cubicBezTo>
                  <a:cubicBezTo>
                    <a:pt x="76" y="118"/>
                    <a:pt x="76" y="117"/>
                    <a:pt x="75" y="116"/>
                  </a:cubicBezTo>
                  <a:close/>
                  <a:moveTo>
                    <a:pt x="70" y="114"/>
                  </a:moveTo>
                  <a:cubicBezTo>
                    <a:pt x="72" y="114"/>
                    <a:pt x="72" y="114"/>
                    <a:pt x="72" y="114"/>
                  </a:cubicBezTo>
                  <a:cubicBezTo>
                    <a:pt x="76" y="115"/>
                    <a:pt x="78" y="117"/>
                    <a:pt x="78" y="118"/>
                  </a:cubicBezTo>
                  <a:cubicBezTo>
                    <a:pt x="79" y="121"/>
                    <a:pt x="77" y="125"/>
                    <a:pt x="74" y="128"/>
                  </a:cubicBezTo>
                  <a:cubicBezTo>
                    <a:pt x="79" y="126"/>
                    <a:pt x="79" y="122"/>
                    <a:pt x="79" y="120"/>
                  </a:cubicBezTo>
                  <a:cubicBezTo>
                    <a:pt x="79" y="116"/>
                    <a:pt x="76" y="110"/>
                    <a:pt x="72" y="110"/>
                  </a:cubicBezTo>
                  <a:cubicBezTo>
                    <a:pt x="71" y="110"/>
                    <a:pt x="69" y="111"/>
                    <a:pt x="68" y="113"/>
                  </a:cubicBezTo>
                  <a:cubicBezTo>
                    <a:pt x="69" y="113"/>
                    <a:pt x="69" y="113"/>
                    <a:pt x="70" y="114"/>
                  </a:cubicBezTo>
                  <a:close/>
                  <a:moveTo>
                    <a:pt x="122" y="122"/>
                  </a:moveTo>
                  <a:cubicBezTo>
                    <a:pt x="123" y="122"/>
                    <a:pt x="124" y="122"/>
                    <a:pt x="125" y="123"/>
                  </a:cubicBezTo>
                  <a:cubicBezTo>
                    <a:pt x="126" y="123"/>
                    <a:pt x="126" y="123"/>
                    <a:pt x="126" y="123"/>
                  </a:cubicBezTo>
                  <a:cubicBezTo>
                    <a:pt x="125" y="124"/>
                    <a:pt x="125" y="124"/>
                    <a:pt x="125" y="124"/>
                  </a:cubicBezTo>
                  <a:cubicBezTo>
                    <a:pt x="125" y="124"/>
                    <a:pt x="124" y="125"/>
                    <a:pt x="123" y="125"/>
                  </a:cubicBezTo>
                  <a:cubicBezTo>
                    <a:pt x="127" y="124"/>
                    <a:pt x="131" y="123"/>
                    <a:pt x="136" y="123"/>
                  </a:cubicBezTo>
                  <a:cubicBezTo>
                    <a:pt x="139" y="123"/>
                    <a:pt x="141" y="123"/>
                    <a:pt x="143" y="124"/>
                  </a:cubicBezTo>
                  <a:cubicBezTo>
                    <a:pt x="140" y="122"/>
                    <a:pt x="136" y="121"/>
                    <a:pt x="131" y="121"/>
                  </a:cubicBezTo>
                  <a:cubicBezTo>
                    <a:pt x="128" y="121"/>
                    <a:pt x="125" y="121"/>
                    <a:pt x="122" y="122"/>
                  </a:cubicBezTo>
                  <a:close/>
                  <a:moveTo>
                    <a:pt x="72" y="109"/>
                  </a:moveTo>
                  <a:cubicBezTo>
                    <a:pt x="77" y="109"/>
                    <a:pt x="81" y="115"/>
                    <a:pt x="81" y="120"/>
                  </a:cubicBezTo>
                  <a:cubicBezTo>
                    <a:pt x="81" y="121"/>
                    <a:pt x="81" y="122"/>
                    <a:pt x="81" y="123"/>
                  </a:cubicBezTo>
                  <a:cubicBezTo>
                    <a:pt x="82" y="121"/>
                    <a:pt x="82" y="118"/>
                    <a:pt x="81" y="114"/>
                  </a:cubicBezTo>
                  <a:cubicBezTo>
                    <a:pt x="79" y="110"/>
                    <a:pt x="75" y="108"/>
                    <a:pt x="71" y="109"/>
                  </a:cubicBezTo>
                  <a:cubicBezTo>
                    <a:pt x="72" y="109"/>
                    <a:pt x="72" y="109"/>
                    <a:pt x="72" y="109"/>
                  </a:cubicBezTo>
                  <a:close/>
                  <a:moveTo>
                    <a:pt x="36" y="65"/>
                  </a:moveTo>
                  <a:cubicBezTo>
                    <a:pt x="36" y="69"/>
                    <a:pt x="34" y="72"/>
                    <a:pt x="32" y="74"/>
                  </a:cubicBezTo>
                  <a:cubicBezTo>
                    <a:pt x="32" y="75"/>
                    <a:pt x="31" y="76"/>
                    <a:pt x="31" y="77"/>
                  </a:cubicBezTo>
                  <a:cubicBezTo>
                    <a:pt x="34" y="77"/>
                    <a:pt x="36" y="74"/>
                    <a:pt x="36" y="73"/>
                  </a:cubicBezTo>
                  <a:cubicBezTo>
                    <a:pt x="37" y="70"/>
                    <a:pt x="37" y="67"/>
                    <a:pt x="36" y="65"/>
                  </a:cubicBezTo>
                  <a:close/>
                  <a:moveTo>
                    <a:pt x="28" y="63"/>
                  </a:moveTo>
                  <a:cubicBezTo>
                    <a:pt x="27" y="65"/>
                    <a:pt x="27" y="69"/>
                    <a:pt x="27" y="72"/>
                  </a:cubicBezTo>
                  <a:cubicBezTo>
                    <a:pt x="27" y="73"/>
                    <a:pt x="28" y="73"/>
                    <a:pt x="28" y="74"/>
                  </a:cubicBezTo>
                  <a:cubicBezTo>
                    <a:pt x="30" y="71"/>
                    <a:pt x="32" y="67"/>
                    <a:pt x="31" y="65"/>
                  </a:cubicBezTo>
                  <a:cubicBezTo>
                    <a:pt x="30" y="64"/>
                    <a:pt x="30" y="63"/>
                    <a:pt x="28" y="63"/>
                  </a:cubicBezTo>
                  <a:close/>
                  <a:moveTo>
                    <a:pt x="32" y="36"/>
                  </a:moveTo>
                  <a:cubicBezTo>
                    <a:pt x="31" y="39"/>
                    <a:pt x="30" y="42"/>
                    <a:pt x="29" y="44"/>
                  </a:cubicBezTo>
                  <a:cubicBezTo>
                    <a:pt x="28" y="48"/>
                    <a:pt x="27" y="51"/>
                    <a:pt x="28" y="55"/>
                  </a:cubicBezTo>
                  <a:cubicBezTo>
                    <a:pt x="28" y="53"/>
                    <a:pt x="29" y="51"/>
                    <a:pt x="29" y="49"/>
                  </a:cubicBezTo>
                  <a:cubicBezTo>
                    <a:pt x="31" y="45"/>
                    <a:pt x="32" y="41"/>
                    <a:pt x="32" y="3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hr-HR" dirty="0"/>
            </a:p>
          </p:txBody>
        </p:sp>
        <p:sp>
          <p:nvSpPr>
            <p:cNvPr id="91" name="Prostoručni oblik 47"/>
            <p:cNvSpPr>
              <a:spLocks noEditPoints="1"/>
            </p:cNvSpPr>
            <p:nvPr/>
          </p:nvSpPr>
          <p:spPr bwMode="auto">
            <a:xfrm>
              <a:off x="895350" y="3316288"/>
              <a:ext cx="363538" cy="328613"/>
            </a:xfrm>
            <a:custGeom>
              <a:avLst/>
              <a:gdLst>
                <a:gd name="T0" fmla="*/ 50 w 161"/>
                <a:gd name="T1" fmla="*/ 8 h 146"/>
                <a:gd name="T2" fmla="*/ 60 w 161"/>
                <a:gd name="T3" fmla="*/ 25 h 146"/>
                <a:gd name="T4" fmla="*/ 54 w 161"/>
                <a:gd name="T5" fmla="*/ 17 h 146"/>
                <a:gd name="T6" fmla="*/ 63 w 161"/>
                <a:gd name="T7" fmla="*/ 34 h 146"/>
                <a:gd name="T8" fmla="*/ 49 w 161"/>
                <a:gd name="T9" fmla="*/ 37 h 146"/>
                <a:gd name="T10" fmla="*/ 41 w 161"/>
                <a:gd name="T11" fmla="*/ 13 h 146"/>
                <a:gd name="T12" fmla="*/ 16 w 161"/>
                <a:gd name="T13" fmla="*/ 62 h 146"/>
                <a:gd name="T14" fmla="*/ 34 w 161"/>
                <a:gd name="T15" fmla="*/ 92 h 146"/>
                <a:gd name="T16" fmla="*/ 27 w 161"/>
                <a:gd name="T17" fmla="*/ 146 h 146"/>
                <a:gd name="T18" fmla="*/ 33 w 161"/>
                <a:gd name="T19" fmla="*/ 104 h 146"/>
                <a:gd name="T20" fmla="*/ 26 w 161"/>
                <a:gd name="T21" fmla="*/ 102 h 146"/>
                <a:gd name="T22" fmla="*/ 30 w 161"/>
                <a:gd name="T23" fmla="*/ 101 h 146"/>
                <a:gd name="T24" fmla="*/ 4 w 161"/>
                <a:gd name="T25" fmla="*/ 60 h 146"/>
                <a:gd name="T26" fmla="*/ 41 w 161"/>
                <a:gd name="T27" fmla="*/ 10 h 146"/>
                <a:gd name="T28" fmla="*/ 51 w 161"/>
                <a:gd name="T29" fmla="*/ 4 h 146"/>
                <a:gd name="T30" fmla="*/ 145 w 161"/>
                <a:gd name="T31" fmla="*/ 13 h 146"/>
                <a:gd name="T32" fmla="*/ 142 w 161"/>
                <a:gd name="T33" fmla="*/ 0 h 146"/>
                <a:gd name="T34" fmla="*/ 141 w 161"/>
                <a:gd name="T35" fmla="*/ 33 h 146"/>
                <a:gd name="T36" fmla="*/ 50 w 161"/>
                <a:gd name="T37" fmla="*/ 8 h 146"/>
                <a:gd name="T38" fmla="*/ 137 w 161"/>
                <a:gd name="T39" fmla="*/ 31 h 146"/>
                <a:gd name="T40" fmla="*/ 148 w 161"/>
                <a:gd name="T41" fmla="*/ 16 h 146"/>
                <a:gd name="T42" fmla="*/ 70 w 161"/>
                <a:gd name="T43" fmla="*/ 8 h 146"/>
                <a:gd name="T44" fmla="*/ 137 w 161"/>
                <a:gd name="T45" fmla="*/ 31 h 146"/>
                <a:gd name="T46" fmla="*/ 26 w 161"/>
                <a:gd name="T47" fmla="*/ 84 h 146"/>
                <a:gd name="T48" fmla="*/ 22 w 161"/>
                <a:gd name="T49" fmla="*/ 16 h 146"/>
                <a:gd name="T50" fmla="*/ 26 w 161"/>
                <a:gd name="T51" fmla="*/ 84 h 146"/>
                <a:gd name="T52" fmla="*/ 57 w 161"/>
                <a:gd name="T53" fmla="*/ 28 h 146"/>
                <a:gd name="T54" fmla="*/ 46 w 161"/>
                <a:gd name="T55" fmla="*/ 16 h 146"/>
                <a:gd name="T56" fmla="*/ 57 w 161"/>
                <a:gd name="T57" fmla="*/ 28 h 146"/>
                <a:gd name="T58" fmla="*/ 57 w 161"/>
                <a:gd name="T59" fmla="*/ 31 h 146"/>
                <a:gd name="T60" fmla="*/ 46 w 161"/>
                <a:gd name="T61" fmla="*/ 28 h 146"/>
                <a:gd name="T62" fmla="*/ 57 w 161"/>
                <a:gd name="T63" fmla="*/ 31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61" h="146">
                  <a:moveTo>
                    <a:pt x="50" y="8"/>
                  </a:moveTo>
                  <a:cubicBezTo>
                    <a:pt x="55" y="14"/>
                    <a:pt x="53" y="20"/>
                    <a:pt x="60" y="25"/>
                  </a:cubicBezTo>
                  <a:cubicBezTo>
                    <a:pt x="62" y="23"/>
                    <a:pt x="58" y="18"/>
                    <a:pt x="54" y="17"/>
                  </a:cubicBezTo>
                  <a:cubicBezTo>
                    <a:pt x="64" y="13"/>
                    <a:pt x="65" y="25"/>
                    <a:pt x="63" y="34"/>
                  </a:cubicBezTo>
                  <a:cubicBezTo>
                    <a:pt x="59" y="36"/>
                    <a:pt x="55" y="37"/>
                    <a:pt x="49" y="37"/>
                  </a:cubicBezTo>
                  <a:cubicBezTo>
                    <a:pt x="43" y="31"/>
                    <a:pt x="43" y="19"/>
                    <a:pt x="41" y="13"/>
                  </a:cubicBezTo>
                  <a:cubicBezTo>
                    <a:pt x="14" y="14"/>
                    <a:pt x="9" y="41"/>
                    <a:pt x="16" y="62"/>
                  </a:cubicBezTo>
                  <a:cubicBezTo>
                    <a:pt x="19" y="72"/>
                    <a:pt x="30" y="81"/>
                    <a:pt x="34" y="92"/>
                  </a:cubicBezTo>
                  <a:cubicBezTo>
                    <a:pt x="41" y="111"/>
                    <a:pt x="38" y="129"/>
                    <a:pt x="27" y="146"/>
                  </a:cubicBezTo>
                  <a:cubicBezTo>
                    <a:pt x="28" y="137"/>
                    <a:pt x="39" y="121"/>
                    <a:pt x="33" y="104"/>
                  </a:cubicBezTo>
                  <a:cubicBezTo>
                    <a:pt x="31" y="102"/>
                    <a:pt x="29" y="102"/>
                    <a:pt x="26" y="102"/>
                  </a:cubicBezTo>
                  <a:cubicBezTo>
                    <a:pt x="26" y="100"/>
                    <a:pt x="28" y="101"/>
                    <a:pt x="30" y="101"/>
                  </a:cubicBezTo>
                  <a:cubicBezTo>
                    <a:pt x="28" y="89"/>
                    <a:pt x="7" y="79"/>
                    <a:pt x="4" y="60"/>
                  </a:cubicBezTo>
                  <a:cubicBezTo>
                    <a:pt x="1" y="34"/>
                    <a:pt x="12" y="6"/>
                    <a:pt x="41" y="10"/>
                  </a:cubicBezTo>
                  <a:cubicBezTo>
                    <a:pt x="45" y="9"/>
                    <a:pt x="47" y="5"/>
                    <a:pt x="51" y="4"/>
                  </a:cubicBezTo>
                  <a:cubicBezTo>
                    <a:pt x="86" y="1"/>
                    <a:pt x="128" y="46"/>
                    <a:pt x="145" y="13"/>
                  </a:cubicBezTo>
                  <a:cubicBezTo>
                    <a:pt x="146" y="6"/>
                    <a:pt x="144" y="3"/>
                    <a:pt x="142" y="0"/>
                  </a:cubicBezTo>
                  <a:cubicBezTo>
                    <a:pt x="161" y="2"/>
                    <a:pt x="149" y="29"/>
                    <a:pt x="141" y="33"/>
                  </a:cubicBezTo>
                  <a:cubicBezTo>
                    <a:pt x="111" y="47"/>
                    <a:pt x="71" y="4"/>
                    <a:pt x="50" y="8"/>
                  </a:cubicBezTo>
                  <a:close/>
                  <a:moveTo>
                    <a:pt x="137" y="31"/>
                  </a:moveTo>
                  <a:cubicBezTo>
                    <a:pt x="142" y="29"/>
                    <a:pt x="151" y="17"/>
                    <a:pt x="148" y="16"/>
                  </a:cubicBezTo>
                  <a:cubicBezTo>
                    <a:pt x="130" y="43"/>
                    <a:pt x="93" y="14"/>
                    <a:pt x="70" y="8"/>
                  </a:cubicBezTo>
                  <a:cubicBezTo>
                    <a:pt x="87" y="21"/>
                    <a:pt x="105" y="33"/>
                    <a:pt x="137" y="31"/>
                  </a:cubicBezTo>
                  <a:close/>
                  <a:moveTo>
                    <a:pt x="26" y="84"/>
                  </a:moveTo>
                  <a:cubicBezTo>
                    <a:pt x="10" y="71"/>
                    <a:pt x="7" y="27"/>
                    <a:pt x="22" y="16"/>
                  </a:cubicBezTo>
                  <a:cubicBezTo>
                    <a:pt x="0" y="29"/>
                    <a:pt x="5" y="78"/>
                    <a:pt x="26" y="84"/>
                  </a:cubicBezTo>
                  <a:close/>
                  <a:moveTo>
                    <a:pt x="57" y="28"/>
                  </a:moveTo>
                  <a:cubicBezTo>
                    <a:pt x="55" y="22"/>
                    <a:pt x="53" y="16"/>
                    <a:pt x="46" y="16"/>
                  </a:cubicBezTo>
                  <a:cubicBezTo>
                    <a:pt x="46" y="23"/>
                    <a:pt x="50" y="27"/>
                    <a:pt x="57" y="28"/>
                  </a:cubicBezTo>
                  <a:close/>
                  <a:moveTo>
                    <a:pt x="57" y="31"/>
                  </a:moveTo>
                  <a:cubicBezTo>
                    <a:pt x="51" y="33"/>
                    <a:pt x="49" y="24"/>
                    <a:pt x="46" y="28"/>
                  </a:cubicBezTo>
                  <a:cubicBezTo>
                    <a:pt x="47" y="31"/>
                    <a:pt x="56" y="40"/>
                    <a:pt x="57" y="3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hr-HR" dirty="0"/>
            </a:p>
          </p:txBody>
        </p:sp>
        <p:sp>
          <p:nvSpPr>
            <p:cNvPr id="92" name="Prostoručni oblik 48"/>
            <p:cNvSpPr>
              <a:spLocks noEditPoints="1"/>
            </p:cNvSpPr>
            <p:nvPr/>
          </p:nvSpPr>
          <p:spPr bwMode="auto">
            <a:xfrm>
              <a:off x="903288" y="3313113"/>
              <a:ext cx="336550" cy="338138"/>
            </a:xfrm>
            <a:custGeom>
              <a:avLst/>
              <a:gdLst>
                <a:gd name="T0" fmla="*/ 81 w 150"/>
                <a:gd name="T1" fmla="*/ 22 h 150"/>
                <a:gd name="T2" fmla="*/ 52 w 150"/>
                <a:gd name="T3" fmla="*/ 17 h 150"/>
                <a:gd name="T4" fmla="*/ 60 w 150"/>
                <a:gd name="T5" fmla="*/ 35 h 150"/>
                <a:gd name="T6" fmla="*/ 45 w 150"/>
                <a:gd name="T7" fmla="*/ 39 h 150"/>
                <a:gd name="T8" fmla="*/ 39 w 150"/>
                <a:gd name="T9" fmla="*/ 20 h 150"/>
                <a:gd name="T10" fmla="*/ 14 w 150"/>
                <a:gd name="T11" fmla="*/ 63 h 150"/>
                <a:gd name="T12" fmla="*/ 25 w 150"/>
                <a:gd name="T13" fmla="*/ 148 h 150"/>
                <a:gd name="T14" fmla="*/ 26 w 150"/>
                <a:gd name="T15" fmla="*/ 137 h 150"/>
                <a:gd name="T16" fmla="*/ 23 w 150"/>
                <a:gd name="T17" fmla="*/ 104 h 150"/>
                <a:gd name="T18" fmla="*/ 26 w 150"/>
                <a:gd name="T19" fmla="*/ 101 h 150"/>
                <a:gd name="T20" fmla="*/ 1 w 150"/>
                <a:gd name="T21" fmla="*/ 61 h 150"/>
                <a:gd name="T22" fmla="*/ 38 w 150"/>
                <a:gd name="T23" fmla="*/ 10 h 150"/>
                <a:gd name="T24" fmla="*/ 91 w 150"/>
                <a:gd name="T25" fmla="*/ 16 h 150"/>
                <a:gd name="T26" fmla="*/ 139 w 150"/>
                <a:gd name="T27" fmla="*/ 2 h 150"/>
                <a:gd name="T28" fmla="*/ 150 w 150"/>
                <a:gd name="T29" fmla="*/ 12 h 150"/>
                <a:gd name="T30" fmla="*/ 82 w 150"/>
                <a:gd name="T31" fmla="*/ 20 h 150"/>
                <a:gd name="T32" fmla="*/ 141 w 150"/>
                <a:gd name="T33" fmla="*/ 2 h 150"/>
                <a:gd name="T34" fmla="*/ 143 w 150"/>
                <a:gd name="T35" fmla="*/ 14 h 150"/>
                <a:gd name="T36" fmla="*/ 44 w 150"/>
                <a:gd name="T37" fmla="*/ 9 h 150"/>
                <a:gd name="T38" fmla="*/ 38 w 150"/>
                <a:gd name="T39" fmla="*/ 12 h 150"/>
                <a:gd name="T40" fmla="*/ 2 w 150"/>
                <a:gd name="T41" fmla="*/ 60 h 150"/>
                <a:gd name="T42" fmla="*/ 28 w 150"/>
                <a:gd name="T43" fmla="*/ 102 h 150"/>
                <a:gd name="T44" fmla="*/ 30 w 150"/>
                <a:gd name="T45" fmla="*/ 104 h 150"/>
                <a:gd name="T46" fmla="*/ 32 w 150"/>
                <a:gd name="T47" fmla="*/ 116 h 150"/>
                <a:gd name="T48" fmla="*/ 31 w 150"/>
                <a:gd name="T49" fmla="*/ 93 h 150"/>
                <a:gd name="T50" fmla="*/ 11 w 150"/>
                <a:gd name="T51" fmla="*/ 61 h 150"/>
                <a:gd name="T52" fmla="*/ 23 w 150"/>
                <a:gd name="T53" fmla="*/ 85 h 150"/>
                <a:gd name="T54" fmla="*/ 19 w 150"/>
                <a:gd name="T55" fmla="*/ 17 h 150"/>
                <a:gd name="T56" fmla="*/ 39 w 150"/>
                <a:gd name="T57" fmla="*/ 13 h 150"/>
                <a:gd name="T58" fmla="*/ 42 w 150"/>
                <a:gd name="T59" fmla="*/ 29 h 150"/>
                <a:gd name="T60" fmla="*/ 48 w 150"/>
                <a:gd name="T61" fmla="*/ 29 h 150"/>
                <a:gd name="T62" fmla="*/ 55 w 150"/>
                <a:gd name="T63" fmla="*/ 32 h 150"/>
                <a:gd name="T64" fmla="*/ 42 w 150"/>
                <a:gd name="T65" fmla="*/ 30 h 150"/>
                <a:gd name="T66" fmla="*/ 60 w 150"/>
                <a:gd name="T67" fmla="*/ 27 h 150"/>
                <a:gd name="T68" fmla="*/ 58 w 150"/>
                <a:gd name="T69" fmla="*/ 25 h 150"/>
                <a:gd name="T70" fmla="*/ 56 w 150"/>
                <a:gd name="T71" fmla="*/ 27 h 150"/>
                <a:gd name="T72" fmla="*/ 50 w 150"/>
                <a:gd name="T73" fmla="*/ 18 h 150"/>
                <a:gd name="T74" fmla="*/ 45 w 150"/>
                <a:gd name="T75" fmla="*/ 9 h 150"/>
                <a:gd name="T76" fmla="*/ 57 w 150"/>
                <a:gd name="T77" fmla="*/ 25 h 150"/>
                <a:gd name="T78" fmla="*/ 53 w 150"/>
                <a:gd name="T79" fmla="*/ 33 h 150"/>
                <a:gd name="T80" fmla="*/ 44 w 150"/>
                <a:gd name="T81" fmla="*/ 29 h 150"/>
                <a:gd name="T82" fmla="*/ 8 w 150"/>
                <a:gd name="T83" fmla="*/ 46 h 150"/>
                <a:gd name="T84" fmla="*/ 146 w 150"/>
                <a:gd name="T85" fmla="*/ 18 h 150"/>
                <a:gd name="T86" fmla="*/ 134 w 150"/>
                <a:gd name="T87" fmla="*/ 33 h 150"/>
                <a:gd name="T88" fmla="*/ 67 w 150"/>
                <a:gd name="T89" fmla="*/ 9 h 150"/>
                <a:gd name="T90" fmla="*/ 145 w 150"/>
                <a:gd name="T91" fmla="*/ 16 h 150"/>
                <a:gd name="T92" fmla="*/ 133 w 150"/>
                <a:gd name="T93" fmla="*/ 31 h 150"/>
                <a:gd name="T94" fmla="*/ 71 w 150"/>
                <a:gd name="T95" fmla="*/ 11 h 150"/>
                <a:gd name="T96" fmla="*/ 54 w 150"/>
                <a:gd name="T97" fmla="*/ 30 h 150"/>
                <a:gd name="T98" fmla="*/ 43 w 150"/>
                <a:gd name="T99" fmla="*/ 16 h 150"/>
                <a:gd name="T100" fmla="*/ 43 w 150"/>
                <a:gd name="T101" fmla="*/ 17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50" h="150">
                  <a:moveTo>
                    <a:pt x="150" y="12"/>
                  </a:moveTo>
                  <a:cubicBezTo>
                    <a:pt x="150" y="20"/>
                    <a:pt x="143" y="32"/>
                    <a:pt x="138" y="34"/>
                  </a:cubicBezTo>
                  <a:cubicBezTo>
                    <a:pt x="120" y="43"/>
                    <a:pt x="99" y="32"/>
                    <a:pt x="81" y="22"/>
                  </a:cubicBezTo>
                  <a:cubicBezTo>
                    <a:pt x="69" y="15"/>
                    <a:pt x="57" y="9"/>
                    <a:pt x="48" y="10"/>
                  </a:cubicBezTo>
                  <a:cubicBezTo>
                    <a:pt x="50" y="12"/>
                    <a:pt x="51" y="15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4" y="16"/>
                    <a:pt x="56" y="16"/>
                    <a:pt x="58" y="17"/>
                  </a:cubicBezTo>
                  <a:cubicBezTo>
                    <a:pt x="61" y="19"/>
                    <a:pt x="61" y="24"/>
                    <a:pt x="61" y="27"/>
                  </a:cubicBezTo>
                  <a:cubicBezTo>
                    <a:pt x="61" y="30"/>
                    <a:pt x="61" y="33"/>
                    <a:pt x="60" y="35"/>
                  </a:cubicBezTo>
                  <a:cubicBezTo>
                    <a:pt x="60" y="35"/>
                    <a:pt x="60" y="35"/>
                    <a:pt x="60" y="35"/>
                  </a:cubicBezTo>
                  <a:cubicBezTo>
                    <a:pt x="60" y="36"/>
                    <a:pt x="60" y="36"/>
                    <a:pt x="60" y="36"/>
                  </a:cubicBezTo>
                  <a:cubicBezTo>
                    <a:pt x="57" y="38"/>
                    <a:pt x="52" y="39"/>
                    <a:pt x="45" y="39"/>
                  </a:cubicBezTo>
                  <a:cubicBezTo>
                    <a:pt x="45" y="39"/>
                    <a:pt x="45" y="39"/>
                    <a:pt x="45" y="39"/>
                  </a:cubicBezTo>
                  <a:cubicBezTo>
                    <a:pt x="45" y="38"/>
                    <a:pt x="45" y="38"/>
                    <a:pt x="45" y="38"/>
                  </a:cubicBezTo>
                  <a:cubicBezTo>
                    <a:pt x="41" y="34"/>
                    <a:pt x="40" y="26"/>
                    <a:pt x="39" y="20"/>
                  </a:cubicBezTo>
                  <a:cubicBezTo>
                    <a:pt x="39" y="18"/>
                    <a:pt x="38" y="16"/>
                    <a:pt x="38" y="14"/>
                  </a:cubicBezTo>
                  <a:cubicBezTo>
                    <a:pt x="21" y="15"/>
                    <a:pt x="11" y="27"/>
                    <a:pt x="11" y="47"/>
                  </a:cubicBezTo>
                  <a:cubicBezTo>
                    <a:pt x="11" y="52"/>
                    <a:pt x="12" y="58"/>
                    <a:pt x="14" y="63"/>
                  </a:cubicBezTo>
                  <a:cubicBezTo>
                    <a:pt x="15" y="68"/>
                    <a:pt x="18" y="72"/>
                    <a:pt x="22" y="77"/>
                  </a:cubicBezTo>
                  <a:cubicBezTo>
                    <a:pt x="26" y="82"/>
                    <a:pt x="30" y="87"/>
                    <a:pt x="32" y="93"/>
                  </a:cubicBezTo>
                  <a:cubicBezTo>
                    <a:pt x="39" y="111"/>
                    <a:pt x="36" y="130"/>
                    <a:pt x="25" y="148"/>
                  </a:cubicBezTo>
                  <a:cubicBezTo>
                    <a:pt x="23" y="150"/>
                    <a:pt x="23" y="150"/>
                    <a:pt x="23" y="150"/>
                  </a:cubicBezTo>
                  <a:cubicBezTo>
                    <a:pt x="23" y="147"/>
                    <a:pt x="23" y="147"/>
                    <a:pt x="23" y="147"/>
                  </a:cubicBezTo>
                  <a:cubicBezTo>
                    <a:pt x="24" y="144"/>
                    <a:pt x="25" y="141"/>
                    <a:pt x="26" y="137"/>
                  </a:cubicBezTo>
                  <a:cubicBezTo>
                    <a:pt x="28" y="131"/>
                    <a:pt x="31" y="123"/>
                    <a:pt x="31" y="116"/>
                  </a:cubicBezTo>
                  <a:cubicBezTo>
                    <a:pt x="31" y="112"/>
                    <a:pt x="30" y="108"/>
                    <a:pt x="29" y="105"/>
                  </a:cubicBezTo>
                  <a:cubicBezTo>
                    <a:pt x="28" y="104"/>
                    <a:pt x="26" y="104"/>
                    <a:pt x="23" y="104"/>
                  </a:cubicBezTo>
                  <a:cubicBezTo>
                    <a:pt x="22" y="104"/>
                    <a:pt x="22" y="104"/>
                    <a:pt x="22" y="104"/>
                  </a:cubicBezTo>
                  <a:cubicBezTo>
                    <a:pt x="22" y="103"/>
                    <a:pt x="22" y="103"/>
                    <a:pt x="22" y="103"/>
                  </a:cubicBezTo>
                  <a:cubicBezTo>
                    <a:pt x="22" y="101"/>
                    <a:pt x="24" y="101"/>
                    <a:pt x="26" y="101"/>
                  </a:cubicBezTo>
                  <a:cubicBezTo>
                    <a:pt x="26" y="101"/>
                    <a:pt x="26" y="101"/>
                    <a:pt x="26" y="101"/>
                  </a:cubicBezTo>
                  <a:cubicBezTo>
                    <a:pt x="25" y="97"/>
                    <a:pt x="21" y="93"/>
                    <a:pt x="17" y="88"/>
                  </a:cubicBezTo>
                  <a:cubicBezTo>
                    <a:pt x="10" y="81"/>
                    <a:pt x="2" y="72"/>
                    <a:pt x="1" y="61"/>
                  </a:cubicBezTo>
                  <a:cubicBezTo>
                    <a:pt x="0" y="58"/>
                    <a:pt x="0" y="55"/>
                    <a:pt x="0" y="52"/>
                  </a:cubicBezTo>
                  <a:cubicBezTo>
                    <a:pt x="0" y="37"/>
                    <a:pt x="5" y="24"/>
                    <a:pt x="13" y="17"/>
                  </a:cubicBezTo>
                  <a:cubicBezTo>
                    <a:pt x="20" y="11"/>
                    <a:pt x="28" y="9"/>
                    <a:pt x="38" y="10"/>
                  </a:cubicBezTo>
                  <a:cubicBezTo>
                    <a:pt x="40" y="10"/>
                    <a:pt x="41" y="9"/>
                    <a:pt x="43" y="7"/>
                  </a:cubicBezTo>
                  <a:cubicBezTo>
                    <a:pt x="44" y="6"/>
                    <a:pt x="46" y="5"/>
                    <a:pt x="48" y="4"/>
                  </a:cubicBezTo>
                  <a:cubicBezTo>
                    <a:pt x="62" y="3"/>
                    <a:pt x="77" y="9"/>
                    <a:pt x="91" y="16"/>
                  </a:cubicBezTo>
                  <a:cubicBezTo>
                    <a:pt x="113" y="25"/>
                    <a:pt x="131" y="33"/>
                    <a:pt x="141" y="13"/>
                  </a:cubicBezTo>
                  <a:cubicBezTo>
                    <a:pt x="142" y="12"/>
                    <a:pt x="142" y="11"/>
                    <a:pt x="142" y="10"/>
                  </a:cubicBezTo>
                  <a:cubicBezTo>
                    <a:pt x="142" y="7"/>
                    <a:pt x="140" y="4"/>
                    <a:pt x="139" y="2"/>
                  </a:cubicBezTo>
                  <a:cubicBezTo>
                    <a:pt x="138" y="0"/>
                    <a:pt x="138" y="0"/>
                    <a:pt x="138" y="0"/>
                  </a:cubicBezTo>
                  <a:cubicBezTo>
                    <a:pt x="139" y="0"/>
                    <a:pt x="139" y="0"/>
                    <a:pt x="139" y="0"/>
                  </a:cubicBezTo>
                  <a:cubicBezTo>
                    <a:pt x="146" y="1"/>
                    <a:pt x="150" y="5"/>
                    <a:pt x="150" y="12"/>
                  </a:cubicBezTo>
                  <a:close/>
                  <a:moveTo>
                    <a:pt x="45" y="9"/>
                  </a:moveTo>
                  <a:cubicBezTo>
                    <a:pt x="47" y="9"/>
                    <a:pt x="47" y="9"/>
                    <a:pt x="47" y="9"/>
                  </a:cubicBezTo>
                  <a:cubicBezTo>
                    <a:pt x="56" y="7"/>
                    <a:pt x="68" y="13"/>
                    <a:pt x="82" y="20"/>
                  </a:cubicBezTo>
                  <a:cubicBezTo>
                    <a:pt x="100" y="30"/>
                    <a:pt x="120" y="41"/>
                    <a:pt x="138" y="33"/>
                  </a:cubicBezTo>
                  <a:cubicBezTo>
                    <a:pt x="142" y="31"/>
                    <a:pt x="148" y="20"/>
                    <a:pt x="148" y="12"/>
                  </a:cubicBezTo>
                  <a:cubicBezTo>
                    <a:pt x="148" y="8"/>
                    <a:pt x="147" y="3"/>
                    <a:pt x="141" y="2"/>
                  </a:cubicBezTo>
                  <a:cubicBezTo>
                    <a:pt x="142" y="4"/>
                    <a:pt x="143" y="7"/>
                    <a:pt x="143" y="10"/>
                  </a:cubicBezTo>
                  <a:cubicBezTo>
                    <a:pt x="143" y="11"/>
                    <a:pt x="143" y="13"/>
                    <a:pt x="143" y="14"/>
                  </a:cubicBezTo>
                  <a:cubicBezTo>
                    <a:pt x="143" y="14"/>
                    <a:pt x="143" y="14"/>
                    <a:pt x="143" y="14"/>
                  </a:cubicBezTo>
                  <a:cubicBezTo>
                    <a:pt x="132" y="35"/>
                    <a:pt x="112" y="26"/>
                    <a:pt x="91" y="17"/>
                  </a:cubicBezTo>
                  <a:cubicBezTo>
                    <a:pt x="76" y="11"/>
                    <a:pt x="62" y="5"/>
                    <a:pt x="48" y="6"/>
                  </a:cubicBezTo>
                  <a:cubicBezTo>
                    <a:pt x="46" y="6"/>
                    <a:pt x="45" y="7"/>
                    <a:pt x="44" y="9"/>
                  </a:cubicBezTo>
                  <a:cubicBezTo>
                    <a:pt x="42" y="10"/>
                    <a:pt x="41" y="11"/>
                    <a:pt x="39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29" y="10"/>
                    <a:pt x="20" y="13"/>
                    <a:pt x="14" y="18"/>
                  </a:cubicBezTo>
                  <a:cubicBezTo>
                    <a:pt x="6" y="25"/>
                    <a:pt x="2" y="37"/>
                    <a:pt x="2" y="52"/>
                  </a:cubicBezTo>
                  <a:cubicBezTo>
                    <a:pt x="2" y="55"/>
                    <a:pt x="2" y="58"/>
                    <a:pt x="2" y="60"/>
                  </a:cubicBezTo>
                  <a:cubicBezTo>
                    <a:pt x="4" y="72"/>
                    <a:pt x="11" y="80"/>
                    <a:pt x="18" y="87"/>
                  </a:cubicBezTo>
                  <a:cubicBezTo>
                    <a:pt x="23" y="92"/>
                    <a:pt x="27" y="97"/>
                    <a:pt x="28" y="102"/>
                  </a:cubicBezTo>
                  <a:cubicBezTo>
                    <a:pt x="28" y="102"/>
                    <a:pt x="28" y="102"/>
                    <a:pt x="28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8" y="103"/>
                    <a:pt x="29" y="103"/>
                    <a:pt x="30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2" y="108"/>
                    <a:pt x="32" y="112"/>
                    <a:pt x="32" y="116"/>
                  </a:cubicBezTo>
                  <a:cubicBezTo>
                    <a:pt x="32" y="124"/>
                    <a:pt x="30" y="131"/>
                    <a:pt x="28" y="138"/>
                  </a:cubicBezTo>
                  <a:cubicBezTo>
                    <a:pt x="27" y="140"/>
                    <a:pt x="26" y="141"/>
                    <a:pt x="26" y="143"/>
                  </a:cubicBezTo>
                  <a:cubicBezTo>
                    <a:pt x="35" y="127"/>
                    <a:pt x="37" y="110"/>
                    <a:pt x="31" y="93"/>
                  </a:cubicBezTo>
                  <a:cubicBezTo>
                    <a:pt x="28" y="88"/>
                    <a:pt x="25" y="83"/>
                    <a:pt x="21" y="78"/>
                  </a:cubicBezTo>
                  <a:cubicBezTo>
                    <a:pt x="17" y="73"/>
                    <a:pt x="14" y="69"/>
                    <a:pt x="12" y="64"/>
                  </a:cubicBezTo>
                  <a:cubicBezTo>
                    <a:pt x="12" y="63"/>
                    <a:pt x="12" y="62"/>
                    <a:pt x="11" y="61"/>
                  </a:cubicBezTo>
                  <a:cubicBezTo>
                    <a:pt x="13" y="71"/>
                    <a:pt x="17" y="79"/>
                    <a:pt x="23" y="84"/>
                  </a:cubicBezTo>
                  <a:cubicBezTo>
                    <a:pt x="26" y="86"/>
                    <a:pt x="26" y="86"/>
                    <a:pt x="26" y="86"/>
                  </a:cubicBezTo>
                  <a:cubicBezTo>
                    <a:pt x="23" y="85"/>
                    <a:pt x="23" y="85"/>
                    <a:pt x="23" y="85"/>
                  </a:cubicBezTo>
                  <a:cubicBezTo>
                    <a:pt x="10" y="82"/>
                    <a:pt x="4" y="64"/>
                    <a:pt x="4" y="49"/>
                  </a:cubicBezTo>
                  <a:cubicBezTo>
                    <a:pt x="4" y="34"/>
                    <a:pt x="9" y="21"/>
                    <a:pt x="18" y="16"/>
                  </a:cubicBezTo>
                  <a:cubicBezTo>
                    <a:pt x="19" y="17"/>
                    <a:pt x="19" y="17"/>
                    <a:pt x="19" y="17"/>
                  </a:cubicBezTo>
                  <a:cubicBezTo>
                    <a:pt x="15" y="21"/>
                    <a:pt x="12" y="28"/>
                    <a:pt x="10" y="37"/>
                  </a:cubicBezTo>
                  <a:cubicBezTo>
                    <a:pt x="13" y="22"/>
                    <a:pt x="23" y="14"/>
                    <a:pt x="38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40" y="15"/>
                    <a:pt x="40" y="18"/>
                    <a:pt x="40" y="20"/>
                  </a:cubicBezTo>
                  <a:cubicBezTo>
                    <a:pt x="41" y="23"/>
                    <a:pt x="41" y="26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3" y="28"/>
                    <a:pt x="44" y="27"/>
                    <a:pt x="44" y="27"/>
                  </a:cubicBezTo>
                  <a:cubicBezTo>
                    <a:pt x="46" y="27"/>
                    <a:pt x="47" y="28"/>
                    <a:pt x="48" y="29"/>
                  </a:cubicBezTo>
                  <a:cubicBezTo>
                    <a:pt x="50" y="31"/>
                    <a:pt x="52" y="32"/>
                    <a:pt x="54" y="31"/>
                  </a:cubicBezTo>
                  <a:cubicBezTo>
                    <a:pt x="55" y="31"/>
                    <a:pt x="55" y="31"/>
                    <a:pt x="55" y="31"/>
                  </a:cubicBezTo>
                  <a:cubicBezTo>
                    <a:pt x="55" y="32"/>
                    <a:pt x="55" y="32"/>
                    <a:pt x="55" y="32"/>
                  </a:cubicBezTo>
                  <a:cubicBezTo>
                    <a:pt x="54" y="35"/>
                    <a:pt x="53" y="36"/>
                    <a:pt x="52" y="37"/>
                  </a:cubicBezTo>
                  <a:cubicBezTo>
                    <a:pt x="48" y="38"/>
                    <a:pt x="43" y="32"/>
                    <a:pt x="42" y="30"/>
                  </a:cubicBezTo>
                  <a:cubicBezTo>
                    <a:pt x="42" y="30"/>
                    <a:pt x="42" y="30"/>
                    <a:pt x="42" y="30"/>
                  </a:cubicBezTo>
                  <a:cubicBezTo>
                    <a:pt x="43" y="33"/>
                    <a:pt x="44" y="35"/>
                    <a:pt x="46" y="37"/>
                  </a:cubicBezTo>
                  <a:cubicBezTo>
                    <a:pt x="52" y="38"/>
                    <a:pt x="56" y="37"/>
                    <a:pt x="59" y="35"/>
                  </a:cubicBezTo>
                  <a:cubicBezTo>
                    <a:pt x="60" y="32"/>
                    <a:pt x="60" y="30"/>
                    <a:pt x="60" y="27"/>
                  </a:cubicBezTo>
                  <a:cubicBezTo>
                    <a:pt x="60" y="23"/>
                    <a:pt x="59" y="20"/>
                    <a:pt x="57" y="18"/>
                  </a:cubicBezTo>
                  <a:cubicBezTo>
                    <a:pt x="56" y="18"/>
                    <a:pt x="55" y="18"/>
                    <a:pt x="53" y="18"/>
                  </a:cubicBezTo>
                  <a:cubicBezTo>
                    <a:pt x="56" y="19"/>
                    <a:pt x="58" y="22"/>
                    <a:pt x="58" y="25"/>
                  </a:cubicBezTo>
                  <a:cubicBezTo>
                    <a:pt x="58" y="26"/>
                    <a:pt x="58" y="26"/>
                    <a:pt x="57" y="27"/>
                  </a:cubicBezTo>
                  <a:cubicBezTo>
                    <a:pt x="57" y="27"/>
                    <a:pt x="57" y="27"/>
                    <a:pt x="57" y="27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3" y="24"/>
                    <a:pt x="52" y="21"/>
                    <a:pt x="51" y="19"/>
                  </a:cubicBezTo>
                  <a:cubicBezTo>
                    <a:pt x="49" y="18"/>
                    <a:pt x="49" y="18"/>
                    <a:pt x="49" y="18"/>
                  </a:cubicBezTo>
                  <a:cubicBezTo>
                    <a:pt x="50" y="18"/>
                    <a:pt x="50" y="18"/>
                    <a:pt x="50" y="18"/>
                  </a:cubicBezTo>
                  <a:cubicBezTo>
                    <a:pt x="50" y="17"/>
                    <a:pt x="50" y="17"/>
                    <a:pt x="50" y="17"/>
                  </a:cubicBezTo>
                  <a:cubicBezTo>
                    <a:pt x="49" y="15"/>
                    <a:pt x="49" y="12"/>
                    <a:pt x="46" y="10"/>
                  </a:cubicBezTo>
                  <a:lnTo>
                    <a:pt x="45" y="9"/>
                  </a:lnTo>
                  <a:close/>
                  <a:moveTo>
                    <a:pt x="57" y="25"/>
                  </a:moveTo>
                  <a:cubicBezTo>
                    <a:pt x="57" y="24"/>
                    <a:pt x="55" y="21"/>
                    <a:pt x="53" y="19"/>
                  </a:cubicBezTo>
                  <a:cubicBezTo>
                    <a:pt x="53" y="21"/>
                    <a:pt x="54" y="23"/>
                    <a:pt x="57" y="25"/>
                  </a:cubicBezTo>
                  <a:close/>
                  <a:moveTo>
                    <a:pt x="44" y="29"/>
                  </a:moveTo>
                  <a:cubicBezTo>
                    <a:pt x="45" y="32"/>
                    <a:pt x="49" y="36"/>
                    <a:pt x="51" y="35"/>
                  </a:cubicBezTo>
                  <a:cubicBezTo>
                    <a:pt x="52" y="35"/>
                    <a:pt x="53" y="34"/>
                    <a:pt x="53" y="33"/>
                  </a:cubicBezTo>
                  <a:cubicBezTo>
                    <a:pt x="51" y="33"/>
                    <a:pt x="49" y="32"/>
                    <a:pt x="47" y="30"/>
                  </a:cubicBezTo>
                  <a:cubicBezTo>
                    <a:pt x="46" y="30"/>
                    <a:pt x="45" y="29"/>
                    <a:pt x="45" y="29"/>
                  </a:cubicBezTo>
                  <a:cubicBezTo>
                    <a:pt x="44" y="29"/>
                    <a:pt x="44" y="29"/>
                    <a:pt x="44" y="29"/>
                  </a:cubicBezTo>
                  <a:close/>
                  <a:moveTo>
                    <a:pt x="5" y="49"/>
                  </a:moveTo>
                  <a:cubicBezTo>
                    <a:pt x="5" y="62"/>
                    <a:pt x="10" y="77"/>
                    <a:pt x="19" y="82"/>
                  </a:cubicBezTo>
                  <a:cubicBezTo>
                    <a:pt x="12" y="74"/>
                    <a:pt x="8" y="58"/>
                    <a:pt x="8" y="46"/>
                  </a:cubicBezTo>
                  <a:cubicBezTo>
                    <a:pt x="8" y="36"/>
                    <a:pt x="10" y="28"/>
                    <a:pt x="13" y="22"/>
                  </a:cubicBezTo>
                  <a:cubicBezTo>
                    <a:pt x="8" y="29"/>
                    <a:pt x="5" y="38"/>
                    <a:pt x="5" y="49"/>
                  </a:cubicBezTo>
                  <a:close/>
                  <a:moveTo>
                    <a:pt x="146" y="18"/>
                  </a:moveTo>
                  <a:cubicBezTo>
                    <a:pt x="146" y="18"/>
                    <a:pt x="146" y="18"/>
                    <a:pt x="146" y="18"/>
                  </a:cubicBezTo>
                  <a:cubicBezTo>
                    <a:pt x="146" y="21"/>
                    <a:pt x="139" y="31"/>
                    <a:pt x="134" y="33"/>
                  </a:cubicBezTo>
                  <a:cubicBezTo>
                    <a:pt x="134" y="33"/>
                    <a:pt x="134" y="33"/>
                    <a:pt x="134" y="33"/>
                  </a:cubicBezTo>
                  <a:cubicBezTo>
                    <a:pt x="103" y="35"/>
                    <a:pt x="85" y="24"/>
                    <a:pt x="66" y="10"/>
                  </a:cubicBezTo>
                  <a:cubicBezTo>
                    <a:pt x="63" y="8"/>
                    <a:pt x="63" y="8"/>
                    <a:pt x="63" y="8"/>
                  </a:cubicBezTo>
                  <a:cubicBezTo>
                    <a:pt x="67" y="9"/>
                    <a:pt x="67" y="9"/>
                    <a:pt x="67" y="9"/>
                  </a:cubicBezTo>
                  <a:cubicBezTo>
                    <a:pt x="73" y="10"/>
                    <a:pt x="80" y="13"/>
                    <a:pt x="88" y="17"/>
                  </a:cubicBezTo>
                  <a:cubicBezTo>
                    <a:pt x="108" y="26"/>
                    <a:pt x="131" y="36"/>
                    <a:pt x="144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6" y="16"/>
                    <a:pt x="146" y="16"/>
                    <a:pt x="146" y="18"/>
                  </a:cubicBezTo>
                  <a:close/>
                  <a:moveTo>
                    <a:pt x="133" y="31"/>
                  </a:moveTo>
                  <a:cubicBezTo>
                    <a:pt x="138" y="29"/>
                    <a:pt x="144" y="21"/>
                    <a:pt x="145" y="18"/>
                  </a:cubicBezTo>
                  <a:cubicBezTo>
                    <a:pt x="131" y="37"/>
                    <a:pt x="108" y="27"/>
                    <a:pt x="87" y="18"/>
                  </a:cubicBezTo>
                  <a:cubicBezTo>
                    <a:pt x="81" y="15"/>
                    <a:pt x="76" y="13"/>
                    <a:pt x="71" y="11"/>
                  </a:cubicBezTo>
                  <a:cubicBezTo>
                    <a:pt x="88" y="23"/>
                    <a:pt x="105" y="33"/>
                    <a:pt x="133" y="31"/>
                  </a:cubicBezTo>
                  <a:close/>
                  <a:moveTo>
                    <a:pt x="55" y="30"/>
                  </a:moveTo>
                  <a:cubicBezTo>
                    <a:pt x="54" y="30"/>
                    <a:pt x="54" y="30"/>
                    <a:pt x="54" y="30"/>
                  </a:cubicBezTo>
                  <a:cubicBezTo>
                    <a:pt x="47" y="29"/>
                    <a:pt x="42" y="25"/>
                    <a:pt x="42" y="17"/>
                  </a:cubicBezTo>
                  <a:cubicBezTo>
                    <a:pt x="42" y="16"/>
                    <a:pt x="42" y="16"/>
                    <a:pt x="42" y="16"/>
                  </a:cubicBezTo>
                  <a:cubicBezTo>
                    <a:pt x="43" y="16"/>
                    <a:pt x="43" y="16"/>
                    <a:pt x="43" y="16"/>
                  </a:cubicBezTo>
                  <a:cubicBezTo>
                    <a:pt x="50" y="17"/>
                    <a:pt x="53" y="23"/>
                    <a:pt x="55" y="29"/>
                  </a:cubicBezTo>
                  <a:lnTo>
                    <a:pt x="55" y="30"/>
                  </a:lnTo>
                  <a:close/>
                  <a:moveTo>
                    <a:pt x="43" y="17"/>
                  </a:moveTo>
                  <a:cubicBezTo>
                    <a:pt x="44" y="24"/>
                    <a:pt x="47" y="27"/>
                    <a:pt x="53" y="28"/>
                  </a:cubicBezTo>
                  <a:cubicBezTo>
                    <a:pt x="51" y="23"/>
                    <a:pt x="49" y="19"/>
                    <a:pt x="43" y="1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hr-HR" dirty="0"/>
            </a:p>
          </p:txBody>
        </p:sp>
        <p:sp>
          <p:nvSpPr>
            <p:cNvPr id="93" name="Prostoručni oblik 49"/>
            <p:cNvSpPr>
              <a:spLocks noEditPoints="1"/>
            </p:cNvSpPr>
            <p:nvPr/>
          </p:nvSpPr>
          <p:spPr bwMode="auto">
            <a:xfrm>
              <a:off x="4162425" y="3344863"/>
              <a:ext cx="334963" cy="328613"/>
            </a:xfrm>
            <a:custGeom>
              <a:avLst/>
              <a:gdLst>
                <a:gd name="T0" fmla="*/ 61 w 149"/>
                <a:gd name="T1" fmla="*/ 17 h 146"/>
                <a:gd name="T2" fmla="*/ 70 w 149"/>
                <a:gd name="T3" fmla="*/ 13 h 146"/>
                <a:gd name="T4" fmla="*/ 67 w 149"/>
                <a:gd name="T5" fmla="*/ 22 h 146"/>
                <a:gd name="T6" fmla="*/ 71 w 149"/>
                <a:gd name="T7" fmla="*/ 8 h 146"/>
                <a:gd name="T8" fmla="*/ 77 w 149"/>
                <a:gd name="T9" fmla="*/ 20 h 146"/>
                <a:gd name="T10" fmla="*/ 146 w 149"/>
                <a:gd name="T11" fmla="*/ 39 h 146"/>
                <a:gd name="T12" fmla="*/ 125 w 149"/>
                <a:gd name="T13" fmla="*/ 103 h 146"/>
                <a:gd name="T14" fmla="*/ 146 w 149"/>
                <a:gd name="T15" fmla="*/ 99 h 146"/>
                <a:gd name="T16" fmla="*/ 148 w 149"/>
                <a:gd name="T17" fmla="*/ 120 h 146"/>
                <a:gd name="T18" fmla="*/ 129 w 149"/>
                <a:gd name="T19" fmla="*/ 119 h 146"/>
                <a:gd name="T20" fmla="*/ 141 w 149"/>
                <a:gd name="T21" fmla="*/ 143 h 146"/>
                <a:gd name="T22" fmla="*/ 124 w 149"/>
                <a:gd name="T23" fmla="*/ 108 h 146"/>
                <a:gd name="T24" fmla="*/ 121 w 149"/>
                <a:gd name="T25" fmla="*/ 76 h 146"/>
                <a:gd name="T26" fmla="*/ 132 w 149"/>
                <a:gd name="T27" fmla="*/ 18 h 146"/>
                <a:gd name="T28" fmla="*/ 46 w 149"/>
                <a:gd name="T29" fmla="*/ 31 h 146"/>
                <a:gd name="T30" fmla="*/ 0 w 149"/>
                <a:gd name="T31" fmla="*/ 27 h 146"/>
                <a:gd name="T32" fmla="*/ 60 w 149"/>
                <a:gd name="T33" fmla="*/ 24 h 146"/>
                <a:gd name="T34" fmla="*/ 58 w 149"/>
                <a:gd name="T35" fmla="*/ 11 h 146"/>
                <a:gd name="T36" fmla="*/ 68 w 149"/>
                <a:gd name="T37" fmla="*/ 8 h 146"/>
                <a:gd name="T38" fmla="*/ 61 w 149"/>
                <a:gd name="T39" fmla="*/ 17 h 146"/>
                <a:gd name="T40" fmla="*/ 58 w 149"/>
                <a:gd name="T41" fmla="*/ 27 h 146"/>
                <a:gd name="T42" fmla="*/ 31 w 149"/>
                <a:gd name="T43" fmla="*/ 25 h 146"/>
                <a:gd name="T44" fmla="*/ 58 w 149"/>
                <a:gd name="T45" fmla="*/ 27 h 146"/>
                <a:gd name="T46" fmla="*/ 101 w 149"/>
                <a:gd name="T47" fmla="*/ 11 h 146"/>
                <a:gd name="T48" fmla="*/ 88 w 149"/>
                <a:gd name="T49" fmla="*/ 20 h 146"/>
                <a:gd name="T50" fmla="*/ 101 w 149"/>
                <a:gd name="T51" fmla="*/ 11 h 146"/>
                <a:gd name="T52" fmla="*/ 142 w 149"/>
                <a:gd name="T53" fmla="*/ 32 h 146"/>
                <a:gd name="T54" fmla="*/ 141 w 149"/>
                <a:gd name="T55" fmla="*/ 34 h 146"/>
                <a:gd name="T56" fmla="*/ 122 w 149"/>
                <a:gd name="T57" fmla="*/ 95 h 146"/>
                <a:gd name="T58" fmla="*/ 142 w 149"/>
                <a:gd name="T59" fmla="*/ 32 h 146"/>
                <a:gd name="T60" fmla="*/ 145 w 149"/>
                <a:gd name="T61" fmla="*/ 119 h 146"/>
                <a:gd name="T62" fmla="*/ 142 w 149"/>
                <a:gd name="T63" fmla="*/ 106 h 146"/>
                <a:gd name="T64" fmla="*/ 132 w 149"/>
                <a:gd name="T65" fmla="*/ 106 h 146"/>
                <a:gd name="T66" fmla="*/ 145 w 149"/>
                <a:gd name="T67" fmla="*/ 119 h 146"/>
                <a:gd name="T68" fmla="*/ 146 w 149"/>
                <a:gd name="T69" fmla="*/ 103 h 146"/>
                <a:gd name="T70" fmla="*/ 134 w 149"/>
                <a:gd name="T71" fmla="*/ 103 h 146"/>
                <a:gd name="T72" fmla="*/ 146 w 149"/>
                <a:gd name="T73" fmla="*/ 103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49" h="146">
                  <a:moveTo>
                    <a:pt x="61" y="17"/>
                  </a:moveTo>
                  <a:cubicBezTo>
                    <a:pt x="64" y="17"/>
                    <a:pt x="67" y="9"/>
                    <a:pt x="70" y="13"/>
                  </a:cubicBezTo>
                  <a:cubicBezTo>
                    <a:pt x="68" y="15"/>
                    <a:pt x="65" y="17"/>
                    <a:pt x="67" y="22"/>
                  </a:cubicBezTo>
                  <a:cubicBezTo>
                    <a:pt x="78" y="22"/>
                    <a:pt x="72" y="11"/>
                    <a:pt x="71" y="8"/>
                  </a:cubicBezTo>
                  <a:cubicBezTo>
                    <a:pt x="75" y="4"/>
                    <a:pt x="81" y="15"/>
                    <a:pt x="77" y="20"/>
                  </a:cubicBezTo>
                  <a:cubicBezTo>
                    <a:pt x="103" y="0"/>
                    <a:pt x="144" y="7"/>
                    <a:pt x="146" y="39"/>
                  </a:cubicBezTo>
                  <a:cubicBezTo>
                    <a:pt x="148" y="63"/>
                    <a:pt x="123" y="79"/>
                    <a:pt x="125" y="103"/>
                  </a:cubicBezTo>
                  <a:cubicBezTo>
                    <a:pt x="130" y="105"/>
                    <a:pt x="138" y="94"/>
                    <a:pt x="146" y="99"/>
                  </a:cubicBezTo>
                  <a:cubicBezTo>
                    <a:pt x="149" y="104"/>
                    <a:pt x="147" y="114"/>
                    <a:pt x="148" y="120"/>
                  </a:cubicBezTo>
                  <a:cubicBezTo>
                    <a:pt x="142" y="125"/>
                    <a:pt x="135" y="122"/>
                    <a:pt x="129" y="119"/>
                  </a:cubicBezTo>
                  <a:cubicBezTo>
                    <a:pt x="129" y="131"/>
                    <a:pt x="129" y="143"/>
                    <a:pt x="141" y="143"/>
                  </a:cubicBezTo>
                  <a:cubicBezTo>
                    <a:pt x="120" y="146"/>
                    <a:pt x="125" y="125"/>
                    <a:pt x="124" y="108"/>
                  </a:cubicBezTo>
                  <a:cubicBezTo>
                    <a:pt x="123" y="95"/>
                    <a:pt x="118" y="88"/>
                    <a:pt x="121" y="76"/>
                  </a:cubicBezTo>
                  <a:cubicBezTo>
                    <a:pt x="125" y="57"/>
                    <a:pt x="149" y="40"/>
                    <a:pt x="132" y="18"/>
                  </a:cubicBezTo>
                  <a:cubicBezTo>
                    <a:pt x="101" y="5"/>
                    <a:pt x="76" y="33"/>
                    <a:pt x="46" y="31"/>
                  </a:cubicBezTo>
                  <a:cubicBezTo>
                    <a:pt x="31" y="30"/>
                    <a:pt x="16" y="16"/>
                    <a:pt x="0" y="27"/>
                  </a:cubicBezTo>
                  <a:cubicBezTo>
                    <a:pt x="14" y="12"/>
                    <a:pt x="37" y="23"/>
                    <a:pt x="60" y="24"/>
                  </a:cubicBezTo>
                  <a:cubicBezTo>
                    <a:pt x="62" y="22"/>
                    <a:pt x="58" y="15"/>
                    <a:pt x="58" y="11"/>
                  </a:cubicBezTo>
                  <a:cubicBezTo>
                    <a:pt x="61" y="10"/>
                    <a:pt x="64" y="4"/>
                    <a:pt x="68" y="8"/>
                  </a:cubicBezTo>
                  <a:cubicBezTo>
                    <a:pt x="67" y="9"/>
                    <a:pt x="59" y="9"/>
                    <a:pt x="61" y="17"/>
                  </a:cubicBezTo>
                  <a:close/>
                  <a:moveTo>
                    <a:pt x="58" y="27"/>
                  </a:moveTo>
                  <a:cubicBezTo>
                    <a:pt x="49" y="25"/>
                    <a:pt x="41" y="22"/>
                    <a:pt x="31" y="25"/>
                  </a:cubicBezTo>
                  <a:cubicBezTo>
                    <a:pt x="41" y="26"/>
                    <a:pt x="49" y="32"/>
                    <a:pt x="58" y="27"/>
                  </a:cubicBezTo>
                  <a:close/>
                  <a:moveTo>
                    <a:pt x="101" y="11"/>
                  </a:moveTo>
                  <a:cubicBezTo>
                    <a:pt x="98" y="14"/>
                    <a:pt x="85" y="15"/>
                    <a:pt x="88" y="20"/>
                  </a:cubicBezTo>
                  <a:cubicBezTo>
                    <a:pt x="90" y="15"/>
                    <a:pt x="104" y="16"/>
                    <a:pt x="101" y="11"/>
                  </a:cubicBezTo>
                  <a:close/>
                  <a:moveTo>
                    <a:pt x="142" y="32"/>
                  </a:moveTo>
                  <a:cubicBezTo>
                    <a:pt x="140" y="29"/>
                    <a:pt x="138" y="30"/>
                    <a:pt x="141" y="34"/>
                  </a:cubicBezTo>
                  <a:cubicBezTo>
                    <a:pt x="139" y="59"/>
                    <a:pt x="121" y="67"/>
                    <a:pt x="122" y="95"/>
                  </a:cubicBezTo>
                  <a:cubicBezTo>
                    <a:pt x="127" y="73"/>
                    <a:pt x="146" y="59"/>
                    <a:pt x="142" y="32"/>
                  </a:cubicBezTo>
                  <a:close/>
                  <a:moveTo>
                    <a:pt x="145" y="119"/>
                  </a:moveTo>
                  <a:cubicBezTo>
                    <a:pt x="145" y="113"/>
                    <a:pt x="145" y="109"/>
                    <a:pt x="142" y="106"/>
                  </a:cubicBezTo>
                  <a:cubicBezTo>
                    <a:pt x="139" y="106"/>
                    <a:pt x="135" y="106"/>
                    <a:pt x="132" y="106"/>
                  </a:cubicBezTo>
                  <a:cubicBezTo>
                    <a:pt x="126" y="113"/>
                    <a:pt x="134" y="121"/>
                    <a:pt x="145" y="119"/>
                  </a:cubicBezTo>
                  <a:close/>
                  <a:moveTo>
                    <a:pt x="146" y="103"/>
                  </a:moveTo>
                  <a:cubicBezTo>
                    <a:pt x="142" y="100"/>
                    <a:pt x="137" y="100"/>
                    <a:pt x="134" y="103"/>
                  </a:cubicBezTo>
                  <a:cubicBezTo>
                    <a:pt x="139" y="101"/>
                    <a:pt x="144" y="107"/>
                    <a:pt x="146" y="10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hr-HR" dirty="0"/>
            </a:p>
          </p:txBody>
        </p:sp>
        <p:sp>
          <p:nvSpPr>
            <p:cNvPr id="94" name="Prostoručni oblik 50"/>
            <p:cNvSpPr>
              <a:spLocks noEditPoints="1"/>
            </p:cNvSpPr>
            <p:nvPr/>
          </p:nvSpPr>
          <p:spPr bwMode="auto">
            <a:xfrm>
              <a:off x="4162425" y="3359150"/>
              <a:ext cx="334963" cy="309563"/>
            </a:xfrm>
            <a:custGeom>
              <a:avLst/>
              <a:gdLst>
                <a:gd name="T0" fmla="*/ 69 w 149"/>
                <a:gd name="T1" fmla="*/ 3 h 138"/>
                <a:gd name="T2" fmla="*/ 64 w 149"/>
                <a:gd name="T3" fmla="*/ 7 h 138"/>
                <a:gd name="T4" fmla="*/ 70 w 149"/>
                <a:gd name="T5" fmla="*/ 7 h 138"/>
                <a:gd name="T6" fmla="*/ 70 w 149"/>
                <a:gd name="T7" fmla="*/ 3 h 138"/>
                <a:gd name="T8" fmla="*/ 73 w 149"/>
                <a:gd name="T9" fmla="*/ 1 h 138"/>
                <a:gd name="T10" fmla="*/ 147 w 149"/>
                <a:gd name="T11" fmla="*/ 33 h 138"/>
                <a:gd name="T12" fmla="*/ 142 w 149"/>
                <a:gd name="T13" fmla="*/ 91 h 138"/>
                <a:gd name="T14" fmla="*/ 149 w 149"/>
                <a:gd name="T15" fmla="*/ 114 h 138"/>
                <a:gd name="T16" fmla="*/ 130 w 149"/>
                <a:gd name="T17" fmla="*/ 114 h 138"/>
                <a:gd name="T18" fmla="*/ 137 w 149"/>
                <a:gd name="T19" fmla="*/ 138 h 138"/>
                <a:gd name="T20" fmla="*/ 122 w 149"/>
                <a:gd name="T21" fmla="*/ 94 h 138"/>
                <a:gd name="T22" fmla="*/ 129 w 149"/>
                <a:gd name="T23" fmla="*/ 51 h 138"/>
                <a:gd name="T24" fmla="*/ 49 w 149"/>
                <a:gd name="T25" fmla="*/ 26 h 138"/>
                <a:gd name="T26" fmla="*/ 1 w 149"/>
                <a:gd name="T27" fmla="*/ 21 h 138"/>
                <a:gd name="T28" fmla="*/ 39 w 149"/>
                <a:gd name="T29" fmla="*/ 15 h 138"/>
                <a:gd name="T30" fmla="*/ 58 w 149"/>
                <a:gd name="T31" fmla="*/ 5 h 138"/>
                <a:gd name="T32" fmla="*/ 67 w 149"/>
                <a:gd name="T33" fmla="*/ 2 h 138"/>
                <a:gd name="T34" fmla="*/ 60 w 149"/>
                <a:gd name="T35" fmla="*/ 10 h 138"/>
                <a:gd name="T36" fmla="*/ 77 w 149"/>
                <a:gd name="T37" fmla="*/ 14 h 138"/>
                <a:gd name="T38" fmla="*/ 73 w 149"/>
                <a:gd name="T39" fmla="*/ 15 h 138"/>
                <a:gd name="T40" fmla="*/ 68 w 149"/>
                <a:gd name="T41" fmla="*/ 8 h 138"/>
                <a:gd name="T42" fmla="*/ 61 w 149"/>
                <a:gd name="T43" fmla="*/ 12 h 138"/>
                <a:gd name="T44" fmla="*/ 60 w 149"/>
                <a:gd name="T45" fmla="*/ 19 h 138"/>
                <a:gd name="T46" fmla="*/ 7 w 149"/>
                <a:gd name="T47" fmla="*/ 17 h 138"/>
                <a:gd name="T48" fmla="*/ 40 w 149"/>
                <a:gd name="T49" fmla="*/ 17 h 138"/>
                <a:gd name="T50" fmla="*/ 60 w 149"/>
                <a:gd name="T51" fmla="*/ 20 h 138"/>
                <a:gd name="T52" fmla="*/ 31 w 149"/>
                <a:gd name="T53" fmla="*/ 20 h 138"/>
                <a:gd name="T54" fmla="*/ 49 w 149"/>
                <a:gd name="T55" fmla="*/ 24 h 138"/>
                <a:gd name="T56" fmla="*/ 87 w 149"/>
                <a:gd name="T57" fmla="*/ 12 h 138"/>
                <a:gd name="T58" fmla="*/ 77 w 149"/>
                <a:gd name="T59" fmla="*/ 14 h 138"/>
                <a:gd name="T60" fmla="*/ 124 w 149"/>
                <a:gd name="T61" fmla="*/ 97 h 138"/>
                <a:gd name="T62" fmla="*/ 101 w 149"/>
                <a:gd name="T63" fmla="*/ 4 h 138"/>
                <a:gd name="T64" fmla="*/ 89 w 149"/>
                <a:gd name="T65" fmla="*/ 14 h 138"/>
                <a:gd name="T66" fmla="*/ 133 w 149"/>
                <a:gd name="T67" fmla="*/ 12 h 138"/>
                <a:gd name="T68" fmla="*/ 131 w 149"/>
                <a:gd name="T69" fmla="*/ 55 h 138"/>
                <a:gd name="T70" fmla="*/ 140 w 149"/>
                <a:gd name="T71" fmla="*/ 24 h 138"/>
                <a:gd name="T72" fmla="*/ 123 w 149"/>
                <a:gd name="T73" fmla="*/ 89 h 138"/>
                <a:gd name="T74" fmla="*/ 135 w 149"/>
                <a:gd name="T75" fmla="*/ 137 h 138"/>
                <a:gd name="T76" fmla="*/ 141 w 149"/>
                <a:gd name="T77" fmla="*/ 116 h 138"/>
                <a:gd name="T78" fmla="*/ 147 w 149"/>
                <a:gd name="T79" fmla="*/ 98 h 138"/>
                <a:gd name="T80" fmla="*/ 131 w 149"/>
                <a:gd name="T81" fmla="*/ 99 h 138"/>
                <a:gd name="T82" fmla="*/ 146 w 149"/>
                <a:gd name="T83" fmla="*/ 94 h 138"/>
                <a:gd name="T84" fmla="*/ 88 w 149"/>
                <a:gd name="T85" fmla="*/ 12 h 138"/>
                <a:gd name="T86" fmla="*/ 95 w 149"/>
                <a:gd name="T87" fmla="*/ 9 h 138"/>
                <a:gd name="T88" fmla="*/ 40 w 149"/>
                <a:gd name="T89" fmla="*/ 19 h 138"/>
                <a:gd name="T90" fmla="*/ 56 w 149"/>
                <a:gd name="T91" fmla="*/ 21 h 138"/>
                <a:gd name="T92" fmla="*/ 141 w 149"/>
                <a:gd name="T93" fmla="*/ 28 h 138"/>
                <a:gd name="T94" fmla="*/ 131 w 149"/>
                <a:gd name="T95" fmla="*/ 66 h 138"/>
                <a:gd name="T96" fmla="*/ 141 w 149"/>
                <a:gd name="T97" fmla="*/ 97 h 138"/>
                <a:gd name="T98" fmla="*/ 143 w 149"/>
                <a:gd name="T99" fmla="*/ 100 h 138"/>
                <a:gd name="T100" fmla="*/ 130 w 149"/>
                <a:gd name="T101" fmla="*/ 108 h 138"/>
                <a:gd name="T102" fmla="*/ 131 w 149"/>
                <a:gd name="T103" fmla="*/ 107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49" h="138">
                  <a:moveTo>
                    <a:pt x="65" y="0"/>
                  </a:moveTo>
                  <a:cubicBezTo>
                    <a:pt x="66" y="0"/>
                    <a:pt x="68" y="1"/>
                    <a:pt x="69" y="2"/>
                  </a:cubicBezTo>
                  <a:cubicBezTo>
                    <a:pt x="69" y="2"/>
                    <a:pt x="69" y="2"/>
                    <a:pt x="69" y="2"/>
                  </a:cubicBezTo>
                  <a:cubicBezTo>
                    <a:pt x="69" y="3"/>
                    <a:pt x="69" y="3"/>
                    <a:pt x="69" y="3"/>
                  </a:cubicBezTo>
                  <a:cubicBezTo>
                    <a:pt x="68" y="3"/>
                    <a:pt x="68" y="3"/>
                    <a:pt x="67" y="4"/>
                  </a:cubicBezTo>
                  <a:cubicBezTo>
                    <a:pt x="65" y="4"/>
                    <a:pt x="63" y="4"/>
                    <a:pt x="62" y="6"/>
                  </a:cubicBezTo>
                  <a:cubicBezTo>
                    <a:pt x="62" y="7"/>
                    <a:pt x="61" y="8"/>
                    <a:pt x="62" y="10"/>
                  </a:cubicBezTo>
                  <a:cubicBezTo>
                    <a:pt x="63" y="9"/>
                    <a:pt x="63" y="8"/>
                    <a:pt x="64" y="7"/>
                  </a:cubicBezTo>
                  <a:cubicBezTo>
                    <a:pt x="66" y="6"/>
                    <a:pt x="67" y="5"/>
                    <a:pt x="68" y="5"/>
                  </a:cubicBezTo>
                  <a:cubicBezTo>
                    <a:pt x="69" y="5"/>
                    <a:pt x="70" y="5"/>
                    <a:pt x="70" y="6"/>
                  </a:cubicBezTo>
                  <a:cubicBezTo>
                    <a:pt x="71" y="6"/>
                    <a:pt x="71" y="6"/>
                    <a:pt x="71" y="6"/>
                  </a:cubicBezTo>
                  <a:cubicBezTo>
                    <a:pt x="70" y="7"/>
                    <a:pt x="70" y="7"/>
                    <a:pt x="70" y="7"/>
                  </a:cubicBezTo>
                  <a:cubicBezTo>
                    <a:pt x="70" y="8"/>
                    <a:pt x="69" y="8"/>
                    <a:pt x="69" y="9"/>
                  </a:cubicBezTo>
                  <a:cubicBezTo>
                    <a:pt x="68" y="11"/>
                    <a:pt x="67" y="12"/>
                    <a:pt x="67" y="16"/>
                  </a:cubicBezTo>
                  <a:cubicBezTo>
                    <a:pt x="70" y="16"/>
                    <a:pt x="71" y="15"/>
                    <a:pt x="72" y="14"/>
                  </a:cubicBezTo>
                  <a:cubicBezTo>
                    <a:pt x="74" y="11"/>
                    <a:pt x="71" y="5"/>
                    <a:pt x="70" y="3"/>
                  </a:cubicBezTo>
                  <a:cubicBezTo>
                    <a:pt x="70" y="2"/>
                    <a:pt x="70" y="2"/>
                    <a:pt x="70" y="2"/>
                  </a:cubicBezTo>
                  <a:cubicBezTo>
                    <a:pt x="71" y="2"/>
                    <a:pt x="71" y="2"/>
                    <a:pt x="71" y="2"/>
                  </a:cubicBezTo>
                  <a:cubicBezTo>
                    <a:pt x="71" y="1"/>
                    <a:pt x="72" y="1"/>
                    <a:pt x="73" y="1"/>
                  </a:cubicBezTo>
                  <a:cubicBezTo>
                    <a:pt x="73" y="1"/>
                    <a:pt x="73" y="1"/>
                    <a:pt x="73" y="1"/>
                  </a:cubicBezTo>
                  <a:cubicBezTo>
                    <a:pt x="75" y="1"/>
                    <a:pt x="77" y="3"/>
                    <a:pt x="78" y="5"/>
                  </a:cubicBezTo>
                  <a:cubicBezTo>
                    <a:pt x="79" y="7"/>
                    <a:pt x="79" y="9"/>
                    <a:pt x="79" y="11"/>
                  </a:cubicBezTo>
                  <a:cubicBezTo>
                    <a:pt x="88" y="5"/>
                    <a:pt x="99" y="2"/>
                    <a:pt x="110" y="2"/>
                  </a:cubicBezTo>
                  <a:cubicBezTo>
                    <a:pt x="131" y="2"/>
                    <a:pt x="145" y="14"/>
                    <a:pt x="147" y="33"/>
                  </a:cubicBezTo>
                  <a:cubicBezTo>
                    <a:pt x="148" y="45"/>
                    <a:pt x="142" y="55"/>
                    <a:pt x="137" y="65"/>
                  </a:cubicBezTo>
                  <a:cubicBezTo>
                    <a:pt x="131" y="75"/>
                    <a:pt x="125" y="85"/>
                    <a:pt x="126" y="97"/>
                  </a:cubicBezTo>
                  <a:cubicBezTo>
                    <a:pt x="127" y="97"/>
                    <a:pt x="130" y="96"/>
                    <a:pt x="132" y="95"/>
                  </a:cubicBezTo>
                  <a:cubicBezTo>
                    <a:pt x="135" y="93"/>
                    <a:pt x="138" y="91"/>
                    <a:pt x="142" y="91"/>
                  </a:cubicBezTo>
                  <a:cubicBezTo>
                    <a:pt x="144" y="91"/>
                    <a:pt x="145" y="92"/>
                    <a:pt x="147" y="93"/>
                  </a:cubicBezTo>
                  <a:cubicBezTo>
                    <a:pt x="147" y="93"/>
                    <a:pt x="147" y="93"/>
                    <a:pt x="147" y="93"/>
                  </a:cubicBezTo>
                  <a:cubicBezTo>
                    <a:pt x="149" y="96"/>
                    <a:pt x="149" y="101"/>
                    <a:pt x="149" y="106"/>
                  </a:cubicBezTo>
                  <a:cubicBezTo>
                    <a:pt x="148" y="109"/>
                    <a:pt x="148" y="112"/>
                    <a:pt x="149" y="114"/>
                  </a:cubicBezTo>
                  <a:cubicBezTo>
                    <a:pt x="149" y="115"/>
                    <a:pt x="149" y="115"/>
                    <a:pt x="149" y="115"/>
                  </a:cubicBezTo>
                  <a:cubicBezTo>
                    <a:pt x="148" y="115"/>
                    <a:pt x="148" y="115"/>
                    <a:pt x="148" y="115"/>
                  </a:cubicBezTo>
                  <a:cubicBezTo>
                    <a:pt x="146" y="117"/>
                    <a:pt x="143" y="118"/>
                    <a:pt x="141" y="118"/>
                  </a:cubicBezTo>
                  <a:cubicBezTo>
                    <a:pt x="137" y="118"/>
                    <a:pt x="134" y="116"/>
                    <a:pt x="130" y="114"/>
                  </a:cubicBezTo>
                  <a:cubicBezTo>
                    <a:pt x="130" y="115"/>
                    <a:pt x="130" y="115"/>
                    <a:pt x="130" y="115"/>
                  </a:cubicBezTo>
                  <a:cubicBezTo>
                    <a:pt x="130" y="126"/>
                    <a:pt x="130" y="136"/>
                    <a:pt x="141" y="136"/>
                  </a:cubicBezTo>
                  <a:cubicBezTo>
                    <a:pt x="141" y="138"/>
                    <a:pt x="141" y="138"/>
                    <a:pt x="141" y="138"/>
                  </a:cubicBezTo>
                  <a:cubicBezTo>
                    <a:pt x="139" y="138"/>
                    <a:pt x="138" y="138"/>
                    <a:pt x="137" y="138"/>
                  </a:cubicBezTo>
                  <a:cubicBezTo>
                    <a:pt x="123" y="138"/>
                    <a:pt x="123" y="125"/>
                    <a:pt x="123" y="112"/>
                  </a:cubicBezTo>
                  <a:cubicBezTo>
                    <a:pt x="123" y="108"/>
                    <a:pt x="123" y="105"/>
                    <a:pt x="123" y="102"/>
                  </a:cubicBezTo>
                  <a:cubicBezTo>
                    <a:pt x="123" y="99"/>
                    <a:pt x="122" y="96"/>
                    <a:pt x="122" y="94"/>
                  </a:cubicBezTo>
                  <a:cubicBezTo>
                    <a:pt x="122" y="94"/>
                    <a:pt x="122" y="94"/>
                    <a:pt x="122" y="94"/>
                  </a:cubicBezTo>
                  <a:cubicBezTo>
                    <a:pt x="122" y="93"/>
                    <a:pt x="122" y="93"/>
                    <a:pt x="122" y="93"/>
                  </a:cubicBezTo>
                  <a:cubicBezTo>
                    <a:pt x="121" y="92"/>
                    <a:pt x="121" y="91"/>
                    <a:pt x="121" y="90"/>
                  </a:cubicBezTo>
                  <a:cubicBezTo>
                    <a:pt x="120" y="84"/>
                    <a:pt x="118" y="78"/>
                    <a:pt x="120" y="70"/>
                  </a:cubicBezTo>
                  <a:cubicBezTo>
                    <a:pt x="122" y="64"/>
                    <a:pt x="125" y="57"/>
                    <a:pt x="129" y="51"/>
                  </a:cubicBezTo>
                  <a:cubicBezTo>
                    <a:pt x="136" y="39"/>
                    <a:pt x="143" y="27"/>
                    <a:pt x="132" y="13"/>
                  </a:cubicBezTo>
                  <a:cubicBezTo>
                    <a:pt x="126" y="11"/>
                    <a:pt x="121" y="10"/>
                    <a:pt x="115" y="10"/>
                  </a:cubicBezTo>
                  <a:cubicBezTo>
                    <a:pt x="104" y="10"/>
                    <a:pt x="93" y="14"/>
                    <a:pt x="83" y="18"/>
                  </a:cubicBezTo>
                  <a:cubicBezTo>
                    <a:pt x="72" y="22"/>
                    <a:pt x="61" y="26"/>
                    <a:pt x="49" y="26"/>
                  </a:cubicBezTo>
                  <a:cubicBezTo>
                    <a:pt x="48" y="26"/>
                    <a:pt x="47" y="26"/>
                    <a:pt x="45" y="26"/>
                  </a:cubicBezTo>
                  <a:cubicBezTo>
                    <a:pt x="40" y="25"/>
                    <a:pt x="35" y="23"/>
                    <a:pt x="30" y="22"/>
                  </a:cubicBezTo>
                  <a:cubicBezTo>
                    <a:pt x="25" y="19"/>
                    <a:pt x="19" y="17"/>
                    <a:pt x="13" y="17"/>
                  </a:cubicBezTo>
                  <a:cubicBezTo>
                    <a:pt x="9" y="17"/>
                    <a:pt x="4" y="19"/>
                    <a:pt x="1" y="21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5" y="15"/>
                    <a:pt x="11" y="13"/>
                    <a:pt x="20" y="13"/>
                  </a:cubicBezTo>
                  <a:cubicBezTo>
                    <a:pt x="20" y="13"/>
                    <a:pt x="20" y="13"/>
                    <a:pt x="20" y="13"/>
                  </a:cubicBezTo>
                  <a:cubicBezTo>
                    <a:pt x="26" y="13"/>
                    <a:pt x="33" y="14"/>
                    <a:pt x="39" y="15"/>
                  </a:cubicBezTo>
                  <a:cubicBezTo>
                    <a:pt x="46" y="16"/>
                    <a:pt x="53" y="17"/>
                    <a:pt x="59" y="17"/>
                  </a:cubicBezTo>
                  <a:cubicBezTo>
                    <a:pt x="61" y="16"/>
                    <a:pt x="60" y="13"/>
                    <a:pt x="59" y="10"/>
                  </a:cubicBezTo>
                  <a:cubicBezTo>
                    <a:pt x="58" y="8"/>
                    <a:pt x="58" y="7"/>
                    <a:pt x="58" y="5"/>
                  </a:cubicBezTo>
                  <a:cubicBezTo>
                    <a:pt x="58" y="5"/>
                    <a:pt x="58" y="5"/>
                    <a:pt x="58" y="5"/>
                  </a:cubicBezTo>
                  <a:cubicBezTo>
                    <a:pt x="58" y="4"/>
                    <a:pt x="58" y="4"/>
                    <a:pt x="58" y="4"/>
                  </a:cubicBezTo>
                  <a:cubicBezTo>
                    <a:pt x="59" y="4"/>
                    <a:pt x="59" y="3"/>
                    <a:pt x="60" y="3"/>
                  </a:cubicBezTo>
                  <a:cubicBezTo>
                    <a:pt x="62" y="1"/>
                    <a:pt x="63" y="0"/>
                    <a:pt x="65" y="0"/>
                  </a:cubicBezTo>
                  <a:close/>
                  <a:moveTo>
                    <a:pt x="67" y="2"/>
                  </a:moveTo>
                  <a:cubicBezTo>
                    <a:pt x="65" y="1"/>
                    <a:pt x="63" y="2"/>
                    <a:pt x="61" y="4"/>
                  </a:cubicBezTo>
                  <a:cubicBezTo>
                    <a:pt x="60" y="4"/>
                    <a:pt x="60" y="5"/>
                    <a:pt x="59" y="5"/>
                  </a:cubicBezTo>
                  <a:cubicBezTo>
                    <a:pt x="59" y="7"/>
                    <a:pt x="60" y="8"/>
                    <a:pt x="60" y="10"/>
                  </a:cubicBezTo>
                  <a:cubicBezTo>
                    <a:pt x="60" y="10"/>
                    <a:pt x="60" y="10"/>
                    <a:pt x="60" y="10"/>
                  </a:cubicBezTo>
                  <a:cubicBezTo>
                    <a:pt x="60" y="8"/>
                    <a:pt x="60" y="7"/>
                    <a:pt x="61" y="5"/>
                  </a:cubicBezTo>
                  <a:cubicBezTo>
                    <a:pt x="62" y="3"/>
                    <a:pt x="65" y="3"/>
                    <a:pt x="66" y="2"/>
                  </a:cubicBezTo>
                  <a:cubicBezTo>
                    <a:pt x="66" y="2"/>
                    <a:pt x="67" y="2"/>
                    <a:pt x="67" y="2"/>
                  </a:cubicBezTo>
                  <a:close/>
                  <a:moveTo>
                    <a:pt x="77" y="14"/>
                  </a:moveTo>
                  <a:cubicBezTo>
                    <a:pt x="76" y="13"/>
                    <a:pt x="76" y="13"/>
                    <a:pt x="76" y="13"/>
                  </a:cubicBezTo>
                  <a:cubicBezTo>
                    <a:pt x="78" y="11"/>
                    <a:pt x="78" y="8"/>
                    <a:pt x="77" y="6"/>
                  </a:cubicBezTo>
                  <a:cubicBezTo>
                    <a:pt x="75" y="3"/>
                    <a:pt x="73" y="1"/>
                    <a:pt x="72" y="2"/>
                  </a:cubicBezTo>
                  <a:cubicBezTo>
                    <a:pt x="73" y="5"/>
                    <a:pt x="76" y="11"/>
                    <a:pt x="73" y="15"/>
                  </a:cubicBezTo>
                  <a:cubicBezTo>
                    <a:pt x="72" y="16"/>
                    <a:pt x="70" y="17"/>
                    <a:pt x="67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5" y="12"/>
                    <a:pt x="66" y="10"/>
                    <a:pt x="68" y="8"/>
                  </a:cubicBezTo>
                  <a:cubicBezTo>
                    <a:pt x="68" y="8"/>
                    <a:pt x="68" y="7"/>
                    <a:pt x="69" y="7"/>
                  </a:cubicBezTo>
                  <a:cubicBezTo>
                    <a:pt x="69" y="6"/>
                    <a:pt x="68" y="6"/>
                    <a:pt x="68" y="6"/>
                  </a:cubicBezTo>
                  <a:cubicBezTo>
                    <a:pt x="67" y="6"/>
                    <a:pt x="66" y="7"/>
                    <a:pt x="65" y="8"/>
                  </a:cubicBezTo>
                  <a:cubicBezTo>
                    <a:pt x="64" y="10"/>
                    <a:pt x="63" y="11"/>
                    <a:pt x="61" y="12"/>
                  </a:cubicBezTo>
                  <a:cubicBezTo>
                    <a:pt x="61" y="12"/>
                    <a:pt x="61" y="12"/>
                    <a:pt x="61" y="12"/>
                  </a:cubicBezTo>
                  <a:cubicBezTo>
                    <a:pt x="61" y="14"/>
                    <a:pt x="62" y="17"/>
                    <a:pt x="60" y="18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53" y="18"/>
                    <a:pt x="46" y="17"/>
                    <a:pt x="39" y="16"/>
                  </a:cubicBezTo>
                  <a:cubicBezTo>
                    <a:pt x="32" y="15"/>
                    <a:pt x="26" y="14"/>
                    <a:pt x="20" y="14"/>
                  </a:cubicBezTo>
                  <a:cubicBezTo>
                    <a:pt x="20" y="14"/>
                    <a:pt x="20" y="14"/>
                    <a:pt x="20" y="14"/>
                  </a:cubicBezTo>
                  <a:cubicBezTo>
                    <a:pt x="15" y="14"/>
                    <a:pt x="11" y="15"/>
                    <a:pt x="7" y="17"/>
                  </a:cubicBezTo>
                  <a:cubicBezTo>
                    <a:pt x="9" y="16"/>
                    <a:pt x="11" y="16"/>
                    <a:pt x="13" y="16"/>
                  </a:cubicBezTo>
                  <a:cubicBezTo>
                    <a:pt x="18" y="16"/>
                    <a:pt x="24" y="18"/>
                    <a:pt x="29" y="19"/>
                  </a:cubicBezTo>
                  <a:cubicBezTo>
                    <a:pt x="31" y="19"/>
                    <a:pt x="31" y="19"/>
                    <a:pt x="31" y="19"/>
                  </a:cubicBezTo>
                  <a:cubicBezTo>
                    <a:pt x="34" y="18"/>
                    <a:pt x="37" y="17"/>
                    <a:pt x="40" y="17"/>
                  </a:cubicBezTo>
                  <a:cubicBezTo>
                    <a:pt x="40" y="17"/>
                    <a:pt x="40" y="17"/>
                    <a:pt x="40" y="17"/>
                  </a:cubicBezTo>
                  <a:cubicBezTo>
                    <a:pt x="45" y="17"/>
                    <a:pt x="49" y="18"/>
                    <a:pt x="54" y="19"/>
                  </a:cubicBezTo>
                  <a:cubicBezTo>
                    <a:pt x="55" y="19"/>
                    <a:pt x="57" y="20"/>
                    <a:pt x="58" y="20"/>
                  </a:cubicBezTo>
                  <a:cubicBezTo>
                    <a:pt x="60" y="20"/>
                    <a:pt x="60" y="20"/>
                    <a:pt x="60" y="20"/>
                  </a:cubicBezTo>
                  <a:cubicBezTo>
                    <a:pt x="59" y="21"/>
                    <a:pt x="59" y="21"/>
                    <a:pt x="59" y="21"/>
                  </a:cubicBezTo>
                  <a:cubicBezTo>
                    <a:pt x="56" y="23"/>
                    <a:pt x="53" y="24"/>
                    <a:pt x="50" y="24"/>
                  </a:cubicBezTo>
                  <a:cubicBezTo>
                    <a:pt x="47" y="24"/>
                    <a:pt x="43" y="23"/>
                    <a:pt x="40" y="22"/>
                  </a:cubicBezTo>
                  <a:cubicBezTo>
                    <a:pt x="37" y="21"/>
                    <a:pt x="34" y="20"/>
                    <a:pt x="31" y="20"/>
                  </a:cubicBezTo>
                  <a:cubicBezTo>
                    <a:pt x="30" y="20"/>
                    <a:pt x="30" y="20"/>
                    <a:pt x="30" y="20"/>
                  </a:cubicBezTo>
                  <a:cubicBezTo>
                    <a:pt x="30" y="20"/>
                    <a:pt x="31" y="20"/>
                    <a:pt x="31" y="20"/>
                  </a:cubicBezTo>
                  <a:cubicBezTo>
                    <a:pt x="36" y="22"/>
                    <a:pt x="41" y="24"/>
                    <a:pt x="46" y="24"/>
                  </a:cubicBezTo>
                  <a:cubicBezTo>
                    <a:pt x="47" y="24"/>
                    <a:pt x="48" y="24"/>
                    <a:pt x="49" y="24"/>
                  </a:cubicBezTo>
                  <a:cubicBezTo>
                    <a:pt x="61" y="24"/>
                    <a:pt x="72" y="20"/>
                    <a:pt x="82" y="16"/>
                  </a:cubicBezTo>
                  <a:cubicBezTo>
                    <a:pt x="84" y="16"/>
                    <a:pt x="86" y="15"/>
                    <a:pt x="88" y="14"/>
                  </a:cubicBezTo>
                  <a:cubicBezTo>
                    <a:pt x="88" y="14"/>
                    <a:pt x="88" y="14"/>
                    <a:pt x="88" y="14"/>
                  </a:cubicBezTo>
                  <a:cubicBezTo>
                    <a:pt x="87" y="13"/>
                    <a:pt x="87" y="12"/>
                    <a:pt x="87" y="12"/>
                  </a:cubicBezTo>
                  <a:cubicBezTo>
                    <a:pt x="88" y="10"/>
                    <a:pt x="91" y="9"/>
                    <a:pt x="94" y="7"/>
                  </a:cubicBezTo>
                  <a:cubicBezTo>
                    <a:pt x="97" y="7"/>
                    <a:pt x="99" y="6"/>
                    <a:pt x="100" y="5"/>
                  </a:cubicBezTo>
                  <a:cubicBezTo>
                    <a:pt x="101" y="4"/>
                    <a:pt x="101" y="4"/>
                    <a:pt x="101" y="4"/>
                  </a:cubicBezTo>
                  <a:cubicBezTo>
                    <a:pt x="92" y="6"/>
                    <a:pt x="84" y="9"/>
                    <a:pt x="77" y="14"/>
                  </a:cubicBezTo>
                  <a:close/>
                  <a:moveTo>
                    <a:pt x="126" y="98"/>
                  </a:moveTo>
                  <a:cubicBezTo>
                    <a:pt x="126" y="98"/>
                    <a:pt x="125" y="98"/>
                    <a:pt x="125" y="98"/>
                  </a:cubicBezTo>
                  <a:cubicBezTo>
                    <a:pt x="124" y="98"/>
                    <a:pt x="124" y="98"/>
                    <a:pt x="124" y="98"/>
                  </a:cubicBezTo>
                  <a:cubicBezTo>
                    <a:pt x="124" y="97"/>
                    <a:pt x="124" y="97"/>
                    <a:pt x="124" y="97"/>
                  </a:cubicBezTo>
                  <a:cubicBezTo>
                    <a:pt x="123" y="85"/>
                    <a:pt x="129" y="74"/>
                    <a:pt x="135" y="64"/>
                  </a:cubicBezTo>
                  <a:cubicBezTo>
                    <a:pt x="141" y="54"/>
                    <a:pt x="147" y="45"/>
                    <a:pt x="146" y="34"/>
                  </a:cubicBezTo>
                  <a:cubicBezTo>
                    <a:pt x="144" y="15"/>
                    <a:pt x="130" y="4"/>
                    <a:pt x="110" y="4"/>
                  </a:cubicBezTo>
                  <a:cubicBezTo>
                    <a:pt x="107" y="4"/>
                    <a:pt x="104" y="4"/>
                    <a:pt x="101" y="4"/>
                  </a:cubicBezTo>
                  <a:cubicBezTo>
                    <a:pt x="102" y="5"/>
                    <a:pt x="102" y="5"/>
                    <a:pt x="102" y="5"/>
                  </a:cubicBezTo>
                  <a:cubicBezTo>
                    <a:pt x="102" y="6"/>
                    <a:pt x="102" y="6"/>
                    <a:pt x="102" y="7"/>
                  </a:cubicBezTo>
                  <a:cubicBezTo>
                    <a:pt x="101" y="9"/>
                    <a:pt x="99" y="10"/>
                    <a:pt x="96" y="11"/>
                  </a:cubicBezTo>
                  <a:cubicBezTo>
                    <a:pt x="93" y="11"/>
                    <a:pt x="90" y="12"/>
                    <a:pt x="89" y="14"/>
                  </a:cubicBezTo>
                  <a:cubicBezTo>
                    <a:pt x="97" y="11"/>
                    <a:pt x="106" y="8"/>
                    <a:pt x="115" y="8"/>
                  </a:cubicBezTo>
                  <a:cubicBezTo>
                    <a:pt x="121" y="8"/>
                    <a:pt x="127" y="9"/>
                    <a:pt x="132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45" y="27"/>
                    <a:pt x="137" y="40"/>
                    <a:pt x="130" y="52"/>
                  </a:cubicBezTo>
                  <a:cubicBezTo>
                    <a:pt x="126" y="58"/>
                    <a:pt x="123" y="64"/>
                    <a:pt x="122" y="71"/>
                  </a:cubicBezTo>
                  <a:cubicBezTo>
                    <a:pt x="120" y="76"/>
                    <a:pt x="121" y="80"/>
                    <a:pt x="121" y="84"/>
                  </a:cubicBezTo>
                  <a:cubicBezTo>
                    <a:pt x="122" y="72"/>
                    <a:pt x="126" y="63"/>
                    <a:pt x="131" y="55"/>
                  </a:cubicBezTo>
                  <a:cubicBezTo>
                    <a:pt x="135" y="47"/>
                    <a:pt x="139" y="39"/>
                    <a:pt x="140" y="28"/>
                  </a:cubicBezTo>
                  <a:cubicBezTo>
                    <a:pt x="139" y="27"/>
                    <a:pt x="138" y="25"/>
                    <a:pt x="139" y="24"/>
                  </a:cubicBezTo>
                  <a:cubicBezTo>
                    <a:pt x="139" y="24"/>
                    <a:pt x="139" y="24"/>
                    <a:pt x="140" y="24"/>
                  </a:cubicBezTo>
                  <a:cubicBezTo>
                    <a:pt x="140" y="24"/>
                    <a:pt x="140" y="24"/>
                    <a:pt x="140" y="24"/>
                  </a:cubicBezTo>
                  <a:cubicBezTo>
                    <a:pt x="141" y="24"/>
                    <a:pt x="142" y="24"/>
                    <a:pt x="143" y="26"/>
                  </a:cubicBezTo>
                  <a:cubicBezTo>
                    <a:pt x="143" y="26"/>
                    <a:pt x="143" y="26"/>
                    <a:pt x="143" y="26"/>
                  </a:cubicBezTo>
                  <a:cubicBezTo>
                    <a:pt x="145" y="43"/>
                    <a:pt x="139" y="55"/>
                    <a:pt x="133" y="66"/>
                  </a:cubicBezTo>
                  <a:cubicBezTo>
                    <a:pt x="129" y="73"/>
                    <a:pt x="125" y="81"/>
                    <a:pt x="123" y="89"/>
                  </a:cubicBezTo>
                  <a:cubicBezTo>
                    <a:pt x="123" y="90"/>
                    <a:pt x="123" y="90"/>
                    <a:pt x="123" y="90"/>
                  </a:cubicBezTo>
                  <a:cubicBezTo>
                    <a:pt x="123" y="94"/>
                    <a:pt x="124" y="97"/>
                    <a:pt x="124" y="102"/>
                  </a:cubicBezTo>
                  <a:cubicBezTo>
                    <a:pt x="125" y="105"/>
                    <a:pt x="125" y="108"/>
                    <a:pt x="125" y="112"/>
                  </a:cubicBezTo>
                  <a:cubicBezTo>
                    <a:pt x="125" y="124"/>
                    <a:pt x="125" y="135"/>
                    <a:pt x="135" y="137"/>
                  </a:cubicBezTo>
                  <a:cubicBezTo>
                    <a:pt x="129" y="133"/>
                    <a:pt x="129" y="124"/>
                    <a:pt x="129" y="115"/>
                  </a:cubicBezTo>
                  <a:cubicBezTo>
                    <a:pt x="129" y="112"/>
                    <a:pt x="129" y="112"/>
                    <a:pt x="129" y="112"/>
                  </a:cubicBezTo>
                  <a:cubicBezTo>
                    <a:pt x="130" y="112"/>
                    <a:pt x="130" y="112"/>
                    <a:pt x="130" y="112"/>
                  </a:cubicBezTo>
                  <a:cubicBezTo>
                    <a:pt x="133" y="115"/>
                    <a:pt x="137" y="116"/>
                    <a:pt x="141" y="116"/>
                  </a:cubicBezTo>
                  <a:cubicBezTo>
                    <a:pt x="143" y="116"/>
                    <a:pt x="145" y="115"/>
                    <a:pt x="147" y="114"/>
                  </a:cubicBezTo>
                  <a:cubicBezTo>
                    <a:pt x="147" y="112"/>
                    <a:pt x="147" y="109"/>
                    <a:pt x="147" y="106"/>
                  </a:cubicBezTo>
                  <a:cubicBezTo>
                    <a:pt x="147" y="103"/>
                    <a:pt x="147" y="100"/>
                    <a:pt x="147" y="98"/>
                  </a:cubicBezTo>
                  <a:cubicBezTo>
                    <a:pt x="147" y="98"/>
                    <a:pt x="147" y="98"/>
                    <a:pt x="147" y="98"/>
                  </a:cubicBezTo>
                  <a:cubicBezTo>
                    <a:pt x="146" y="99"/>
                    <a:pt x="145" y="99"/>
                    <a:pt x="144" y="99"/>
                  </a:cubicBezTo>
                  <a:cubicBezTo>
                    <a:pt x="143" y="99"/>
                    <a:pt x="142" y="99"/>
                    <a:pt x="141" y="99"/>
                  </a:cubicBezTo>
                  <a:cubicBezTo>
                    <a:pt x="138" y="98"/>
                    <a:pt x="136" y="97"/>
                    <a:pt x="134" y="98"/>
                  </a:cubicBezTo>
                  <a:cubicBezTo>
                    <a:pt x="131" y="99"/>
                    <a:pt x="131" y="99"/>
                    <a:pt x="131" y="99"/>
                  </a:cubicBezTo>
                  <a:cubicBezTo>
                    <a:pt x="133" y="97"/>
                    <a:pt x="133" y="97"/>
                    <a:pt x="133" y="97"/>
                  </a:cubicBezTo>
                  <a:cubicBezTo>
                    <a:pt x="137" y="93"/>
                    <a:pt x="142" y="93"/>
                    <a:pt x="147" y="97"/>
                  </a:cubicBezTo>
                  <a:cubicBezTo>
                    <a:pt x="147" y="97"/>
                    <a:pt x="147" y="97"/>
                    <a:pt x="147" y="97"/>
                  </a:cubicBezTo>
                  <a:cubicBezTo>
                    <a:pt x="147" y="96"/>
                    <a:pt x="146" y="95"/>
                    <a:pt x="146" y="94"/>
                  </a:cubicBezTo>
                  <a:cubicBezTo>
                    <a:pt x="145" y="93"/>
                    <a:pt x="143" y="93"/>
                    <a:pt x="142" y="93"/>
                  </a:cubicBezTo>
                  <a:cubicBezTo>
                    <a:pt x="139" y="93"/>
                    <a:pt x="136" y="94"/>
                    <a:pt x="133" y="96"/>
                  </a:cubicBezTo>
                  <a:cubicBezTo>
                    <a:pt x="130" y="97"/>
                    <a:pt x="128" y="98"/>
                    <a:pt x="126" y="98"/>
                  </a:cubicBezTo>
                  <a:close/>
                  <a:moveTo>
                    <a:pt x="88" y="12"/>
                  </a:moveTo>
                  <a:cubicBezTo>
                    <a:pt x="90" y="11"/>
                    <a:pt x="93" y="10"/>
                    <a:pt x="95" y="9"/>
                  </a:cubicBezTo>
                  <a:cubicBezTo>
                    <a:pt x="98" y="8"/>
                    <a:pt x="100" y="8"/>
                    <a:pt x="101" y="7"/>
                  </a:cubicBezTo>
                  <a:cubicBezTo>
                    <a:pt x="101" y="7"/>
                    <a:pt x="101" y="6"/>
                    <a:pt x="101" y="6"/>
                  </a:cubicBezTo>
                  <a:cubicBezTo>
                    <a:pt x="99" y="7"/>
                    <a:pt x="97" y="8"/>
                    <a:pt x="95" y="9"/>
                  </a:cubicBezTo>
                  <a:cubicBezTo>
                    <a:pt x="92" y="10"/>
                    <a:pt x="89" y="11"/>
                    <a:pt x="88" y="12"/>
                  </a:cubicBezTo>
                  <a:close/>
                  <a:moveTo>
                    <a:pt x="56" y="21"/>
                  </a:moveTo>
                  <a:cubicBezTo>
                    <a:pt x="55" y="21"/>
                    <a:pt x="54" y="21"/>
                    <a:pt x="53" y="20"/>
                  </a:cubicBezTo>
                  <a:cubicBezTo>
                    <a:pt x="49" y="19"/>
                    <a:pt x="45" y="19"/>
                    <a:pt x="40" y="19"/>
                  </a:cubicBezTo>
                  <a:cubicBezTo>
                    <a:pt x="39" y="19"/>
                    <a:pt x="37" y="19"/>
                    <a:pt x="35" y="19"/>
                  </a:cubicBezTo>
                  <a:cubicBezTo>
                    <a:pt x="37" y="20"/>
                    <a:pt x="38" y="20"/>
                    <a:pt x="40" y="20"/>
                  </a:cubicBezTo>
                  <a:cubicBezTo>
                    <a:pt x="44" y="21"/>
                    <a:pt x="47" y="22"/>
                    <a:pt x="50" y="22"/>
                  </a:cubicBezTo>
                  <a:cubicBezTo>
                    <a:pt x="52" y="22"/>
                    <a:pt x="54" y="22"/>
                    <a:pt x="56" y="21"/>
                  </a:cubicBezTo>
                  <a:close/>
                  <a:moveTo>
                    <a:pt x="141" y="27"/>
                  </a:moveTo>
                  <a:cubicBezTo>
                    <a:pt x="141" y="26"/>
                    <a:pt x="141" y="26"/>
                    <a:pt x="140" y="25"/>
                  </a:cubicBezTo>
                  <a:cubicBezTo>
                    <a:pt x="141" y="26"/>
                    <a:pt x="141" y="27"/>
                    <a:pt x="141" y="27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40"/>
                    <a:pt x="136" y="48"/>
                    <a:pt x="132" y="56"/>
                  </a:cubicBezTo>
                  <a:cubicBezTo>
                    <a:pt x="128" y="64"/>
                    <a:pt x="123" y="72"/>
                    <a:pt x="123" y="84"/>
                  </a:cubicBezTo>
                  <a:cubicBezTo>
                    <a:pt x="125" y="77"/>
                    <a:pt x="128" y="71"/>
                    <a:pt x="131" y="66"/>
                  </a:cubicBezTo>
                  <a:cubicBezTo>
                    <a:pt x="138" y="54"/>
                    <a:pt x="144" y="43"/>
                    <a:pt x="141" y="27"/>
                  </a:cubicBezTo>
                  <a:close/>
                  <a:moveTo>
                    <a:pt x="145" y="98"/>
                  </a:moveTo>
                  <a:cubicBezTo>
                    <a:pt x="142" y="95"/>
                    <a:pt x="139" y="95"/>
                    <a:pt x="136" y="96"/>
                  </a:cubicBezTo>
                  <a:cubicBezTo>
                    <a:pt x="138" y="96"/>
                    <a:pt x="140" y="97"/>
                    <a:pt x="141" y="97"/>
                  </a:cubicBezTo>
                  <a:cubicBezTo>
                    <a:pt x="143" y="98"/>
                    <a:pt x="144" y="98"/>
                    <a:pt x="145" y="98"/>
                  </a:cubicBezTo>
                  <a:close/>
                  <a:moveTo>
                    <a:pt x="132" y="100"/>
                  </a:moveTo>
                  <a:cubicBezTo>
                    <a:pt x="142" y="100"/>
                    <a:pt x="142" y="100"/>
                    <a:pt x="142" y="100"/>
                  </a:cubicBezTo>
                  <a:cubicBezTo>
                    <a:pt x="143" y="100"/>
                    <a:pt x="143" y="100"/>
                    <a:pt x="143" y="100"/>
                  </a:cubicBezTo>
                  <a:cubicBezTo>
                    <a:pt x="146" y="102"/>
                    <a:pt x="146" y="108"/>
                    <a:pt x="146" y="113"/>
                  </a:cubicBezTo>
                  <a:cubicBezTo>
                    <a:pt x="146" y="114"/>
                    <a:pt x="146" y="114"/>
                    <a:pt x="146" y="114"/>
                  </a:cubicBezTo>
                  <a:cubicBezTo>
                    <a:pt x="145" y="114"/>
                    <a:pt x="145" y="114"/>
                    <a:pt x="145" y="114"/>
                  </a:cubicBezTo>
                  <a:cubicBezTo>
                    <a:pt x="138" y="115"/>
                    <a:pt x="132" y="112"/>
                    <a:pt x="130" y="108"/>
                  </a:cubicBezTo>
                  <a:cubicBezTo>
                    <a:pt x="129" y="105"/>
                    <a:pt x="129" y="102"/>
                    <a:pt x="132" y="100"/>
                  </a:cubicBezTo>
                  <a:close/>
                  <a:moveTo>
                    <a:pt x="142" y="101"/>
                  </a:moveTo>
                  <a:cubicBezTo>
                    <a:pt x="133" y="101"/>
                    <a:pt x="133" y="101"/>
                    <a:pt x="133" y="101"/>
                  </a:cubicBezTo>
                  <a:cubicBezTo>
                    <a:pt x="131" y="103"/>
                    <a:pt x="130" y="105"/>
                    <a:pt x="131" y="107"/>
                  </a:cubicBezTo>
                  <a:cubicBezTo>
                    <a:pt x="133" y="111"/>
                    <a:pt x="138" y="113"/>
                    <a:pt x="144" y="112"/>
                  </a:cubicBezTo>
                  <a:cubicBezTo>
                    <a:pt x="145" y="106"/>
                    <a:pt x="144" y="103"/>
                    <a:pt x="142" y="10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hr-HR" dirty="0"/>
            </a:p>
          </p:txBody>
        </p:sp>
        <p:sp>
          <p:nvSpPr>
            <p:cNvPr id="95" name="Prostoručni oblik 51"/>
            <p:cNvSpPr>
              <a:spLocks noEditPoints="1"/>
            </p:cNvSpPr>
            <p:nvPr/>
          </p:nvSpPr>
          <p:spPr bwMode="auto">
            <a:xfrm>
              <a:off x="4205288" y="5753100"/>
              <a:ext cx="303213" cy="344488"/>
            </a:xfrm>
            <a:custGeom>
              <a:avLst/>
              <a:gdLst>
                <a:gd name="T0" fmla="*/ 47 w 135"/>
                <a:gd name="T1" fmla="*/ 133 h 153"/>
                <a:gd name="T2" fmla="*/ 91 w 135"/>
                <a:gd name="T3" fmla="*/ 114 h 153"/>
                <a:gd name="T4" fmla="*/ 47 w 135"/>
                <a:gd name="T5" fmla="*/ 138 h 153"/>
                <a:gd name="T6" fmla="*/ 0 w 135"/>
                <a:gd name="T7" fmla="*/ 124 h 153"/>
                <a:gd name="T8" fmla="*/ 4 w 135"/>
                <a:gd name="T9" fmla="*/ 133 h 153"/>
                <a:gd name="T10" fmla="*/ 97 w 135"/>
                <a:gd name="T11" fmla="*/ 109 h 153"/>
                <a:gd name="T12" fmla="*/ 100 w 135"/>
                <a:gd name="T13" fmla="*/ 94 h 153"/>
                <a:gd name="T14" fmla="*/ 125 w 135"/>
                <a:gd name="T15" fmla="*/ 22 h 153"/>
                <a:gd name="T16" fmla="*/ 101 w 135"/>
                <a:gd name="T17" fmla="*/ 15 h 153"/>
                <a:gd name="T18" fmla="*/ 114 w 135"/>
                <a:gd name="T19" fmla="*/ 5 h 153"/>
                <a:gd name="T20" fmla="*/ 132 w 135"/>
                <a:gd name="T21" fmla="*/ 30 h 153"/>
                <a:gd name="T22" fmla="*/ 107 w 135"/>
                <a:gd name="T23" fmla="*/ 106 h 153"/>
                <a:gd name="T24" fmla="*/ 100 w 135"/>
                <a:gd name="T25" fmla="*/ 137 h 153"/>
                <a:gd name="T26" fmla="*/ 95 w 135"/>
                <a:gd name="T27" fmla="*/ 113 h 153"/>
                <a:gd name="T28" fmla="*/ 47 w 135"/>
                <a:gd name="T29" fmla="*/ 133 h 153"/>
                <a:gd name="T30" fmla="*/ 102 w 135"/>
                <a:gd name="T31" fmla="*/ 107 h 153"/>
                <a:gd name="T32" fmla="*/ 128 w 135"/>
                <a:gd name="T33" fmla="*/ 36 h 153"/>
                <a:gd name="T34" fmla="*/ 102 w 135"/>
                <a:gd name="T35" fmla="*/ 107 h 153"/>
                <a:gd name="T36" fmla="*/ 114 w 135"/>
                <a:gd name="T37" fmla="*/ 110 h 153"/>
                <a:gd name="T38" fmla="*/ 118 w 135"/>
                <a:gd name="T39" fmla="*/ 128 h 153"/>
                <a:gd name="T40" fmla="*/ 114 w 135"/>
                <a:gd name="T41" fmla="*/ 110 h 153"/>
                <a:gd name="T42" fmla="*/ 104 w 135"/>
                <a:gd name="T43" fmla="*/ 110 h 153"/>
                <a:gd name="T44" fmla="*/ 102 w 135"/>
                <a:gd name="T45" fmla="*/ 131 h 153"/>
                <a:gd name="T46" fmla="*/ 115 w 135"/>
                <a:gd name="T47" fmla="*/ 133 h 153"/>
                <a:gd name="T48" fmla="*/ 104 w 135"/>
                <a:gd name="T49" fmla="*/ 110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35" h="153">
                  <a:moveTo>
                    <a:pt x="47" y="133"/>
                  </a:moveTo>
                  <a:cubicBezTo>
                    <a:pt x="62" y="133"/>
                    <a:pt x="76" y="119"/>
                    <a:pt x="91" y="114"/>
                  </a:cubicBezTo>
                  <a:cubicBezTo>
                    <a:pt x="82" y="120"/>
                    <a:pt x="63" y="134"/>
                    <a:pt x="47" y="138"/>
                  </a:cubicBezTo>
                  <a:cubicBezTo>
                    <a:pt x="28" y="143"/>
                    <a:pt x="0" y="144"/>
                    <a:pt x="0" y="124"/>
                  </a:cubicBezTo>
                  <a:cubicBezTo>
                    <a:pt x="6" y="123"/>
                    <a:pt x="1" y="132"/>
                    <a:pt x="4" y="133"/>
                  </a:cubicBezTo>
                  <a:cubicBezTo>
                    <a:pt x="38" y="148"/>
                    <a:pt x="65" y="113"/>
                    <a:pt x="97" y="109"/>
                  </a:cubicBezTo>
                  <a:cubicBezTo>
                    <a:pt x="98" y="104"/>
                    <a:pt x="100" y="100"/>
                    <a:pt x="100" y="94"/>
                  </a:cubicBezTo>
                  <a:cubicBezTo>
                    <a:pt x="109" y="85"/>
                    <a:pt x="131" y="46"/>
                    <a:pt x="125" y="22"/>
                  </a:cubicBezTo>
                  <a:cubicBezTo>
                    <a:pt x="123" y="12"/>
                    <a:pt x="109" y="0"/>
                    <a:pt x="101" y="15"/>
                  </a:cubicBezTo>
                  <a:cubicBezTo>
                    <a:pt x="97" y="9"/>
                    <a:pt x="107" y="4"/>
                    <a:pt x="114" y="5"/>
                  </a:cubicBezTo>
                  <a:cubicBezTo>
                    <a:pt x="125" y="6"/>
                    <a:pt x="131" y="18"/>
                    <a:pt x="132" y="30"/>
                  </a:cubicBezTo>
                  <a:cubicBezTo>
                    <a:pt x="135" y="56"/>
                    <a:pt x="111" y="90"/>
                    <a:pt x="107" y="106"/>
                  </a:cubicBezTo>
                  <a:cubicBezTo>
                    <a:pt x="133" y="105"/>
                    <a:pt x="126" y="153"/>
                    <a:pt x="100" y="137"/>
                  </a:cubicBezTo>
                  <a:cubicBezTo>
                    <a:pt x="97" y="130"/>
                    <a:pt x="98" y="120"/>
                    <a:pt x="95" y="113"/>
                  </a:cubicBezTo>
                  <a:cubicBezTo>
                    <a:pt x="78" y="113"/>
                    <a:pt x="63" y="127"/>
                    <a:pt x="47" y="133"/>
                  </a:cubicBezTo>
                  <a:close/>
                  <a:moveTo>
                    <a:pt x="102" y="107"/>
                  </a:moveTo>
                  <a:cubicBezTo>
                    <a:pt x="112" y="84"/>
                    <a:pt x="130" y="63"/>
                    <a:pt x="128" y="36"/>
                  </a:cubicBezTo>
                  <a:cubicBezTo>
                    <a:pt x="126" y="65"/>
                    <a:pt x="105" y="83"/>
                    <a:pt x="102" y="107"/>
                  </a:cubicBezTo>
                  <a:close/>
                  <a:moveTo>
                    <a:pt x="114" y="110"/>
                  </a:moveTo>
                  <a:cubicBezTo>
                    <a:pt x="117" y="118"/>
                    <a:pt x="121" y="121"/>
                    <a:pt x="118" y="128"/>
                  </a:cubicBezTo>
                  <a:cubicBezTo>
                    <a:pt x="128" y="125"/>
                    <a:pt x="119" y="112"/>
                    <a:pt x="114" y="110"/>
                  </a:cubicBezTo>
                  <a:close/>
                  <a:moveTo>
                    <a:pt x="104" y="110"/>
                  </a:moveTo>
                  <a:cubicBezTo>
                    <a:pt x="100" y="114"/>
                    <a:pt x="100" y="125"/>
                    <a:pt x="102" y="131"/>
                  </a:cubicBezTo>
                  <a:cubicBezTo>
                    <a:pt x="108" y="132"/>
                    <a:pt x="110" y="135"/>
                    <a:pt x="115" y="133"/>
                  </a:cubicBezTo>
                  <a:cubicBezTo>
                    <a:pt x="120" y="121"/>
                    <a:pt x="114" y="111"/>
                    <a:pt x="104" y="11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hr-HR" dirty="0"/>
            </a:p>
          </p:txBody>
        </p:sp>
        <p:sp>
          <p:nvSpPr>
            <p:cNvPr id="96" name="Prostoručni oblik 52"/>
            <p:cNvSpPr>
              <a:spLocks noEditPoints="1"/>
            </p:cNvSpPr>
            <p:nvPr/>
          </p:nvSpPr>
          <p:spPr bwMode="auto">
            <a:xfrm>
              <a:off x="4202113" y="5762625"/>
              <a:ext cx="306388" cy="311150"/>
            </a:xfrm>
            <a:custGeom>
              <a:avLst/>
              <a:gdLst>
                <a:gd name="T0" fmla="*/ 0 w 136"/>
                <a:gd name="T1" fmla="*/ 120 h 138"/>
                <a:gd name="T2" fmla="*/ 4 w 136"/>
                <a:gd name="T3" fmla="*/ 120 h 138"/>
                <a:gd name="T4" fmla="*/ 23 w 136"/>
                <a:gd name="T5" fmla="*/ 132 h 138"/>
                <a:gd name="T6" fmla="*/ 97 w 136"/>
                <a:gd name="T7" fmla="*/ 104 h 138"/>
                <a:gd name="T8" fmla="*/ 100 w 136"/>
                <a:gd name="T9" fmla="*/ 90 h 138"/>
                <a:gd name="T10" fmla="*/ 103 w 136"/>
                <a:gd name="T11" fmla="*/ 11 h 138"/>
                <a:gd name="T12" fmla="*/ 101 w 136"/>
                <a:gd name="T13" fmla="*/ 6 h 138"/>
                <a:gd name="T14" fmla="*/ 134 w 136"/>
                <a:gd name="T15" fmla="*/ 26 h 138"/>
                <a:gd name="T16" fmla="*/ 125 w 136"/>
                <a:gd name="T17" fmla="*/ 119 h 138"/>
                <a:gd name="T18" fmla="*/ 100 w 136"/>
                <a:gd name="T19" fmla="*/ 133 h 138"/>
                <a:gd name="T20" fmla="*/ 96 w 136"/>
                <a:gd name="T21" fmla="*/ 110 h 138"/>
                <a:gd name="T22" fmla="*/ 87 w 136"/>
                <a:gd name="T23" fmla="*/ 115 h 138"/>
                <a:gd name="T24" fmla="*/ 5 w 136"/>
                <a:gd name="T25" fmla="*/ 129 h 138"/>
                <a:gd name="T26" fmla="*/ 48 w 136"/>
                <a:gd name="T27" fmla="*/ 134 h 138"/>
                <a:gd name="T28" fmla="*/ 48 w 136"/>
                <a:gd name="T29" fmla="*/ 129 h 138"/>
                <a:gd name="T30" fmla="*/ 65 w 136"/>
                <a:gd name="T31" fmla="*/ 120 h 138"/>
                <a:gd name="T32" fmla="*/ 97 w 136"/>
                <a:gd name="T33" fmla="*/ 108 h 138"/>
                <a:gd name="T34" fmla="*/ 97 w 136"/>
                <a:gd name="T35" fmla="*/ 109 h 138"/>
                <a:gd name="T36" fmla="*/ 111 w 136"/>
                <a:gd name="T37" fmla="*/ 135 h 138"/>
                <a:gd name="T38" fmla="*/ 118 w 136"/>
                <a:gd name="T39" fmla="*/ 125 h 138"/>
                <a:gd name="T40" fmla="*/ 117 w 136"/>
                <a:gd name="T41" fmla="*/ 129 h 138"/>
                <a:gd name="T42" fmla="*/ 108 w 136"/>
                <a:gd name="T43" fmla="*/ 129 h 138"/>
                <a:gd name="T44" fmla="*/ 103 w 136"/>
                <a:gd name="T45" fmla="*/ 128 h 138"/>
                <a:gd name="T46" fmla="*/ 105 w 136"/>
                <a:gd name="T47" fmla="*/ 105 h 138"/>
                <a:gd name="T48" fmla="*/ 118 w 136"/>
                <a:gd name="T49" fmla="*/ 124 h 138"/>
                <a:gd name="T50" fmla="*/ 114 w 136"/>
                <a:gd name="T51" fmla="*/ 105 h 138"/>
                <a:gd name="T52" fmla="*/ 108 w 136"/>
                <a:gd name="T53" fmla="*/ 102 h 138"/>
                <a:gd name="T54" fmla="*/ 115 w 136"/>
                <a:gd name="T55" fmla="*/ 82 h 138"/>
                <a:gd name="T56" fmla="*/ 102 w 136"/>
                <a:gd name="T57" fmla="*/ 7 h 138"/>
                <a:gd name="T58" fmla="*/ 127 w 136"/>
                <a:gd name="T59" fmla="*/ 18 h 138"/>
                <a:gd name="T60" fmla="*/ 98 w 136"/>
                <a:gd name="T61" fmla="*/ 105 h 138"/>
                <a:gd name="T62" fmla="*/ 23 w 136"/>
                <a:gd name="T63" fmla="*/ 133 h 138"/>
                <a:gd name="T64" fmla="*/ 104 w 136"/>
                <a:gd name="T65" fmla="*/ 127 h 138"/>
                <a:gd name="T66" fmla="*/ 115 w 136"/>
                <a:gd name="T67" fmla="*/ 113 h 138"/>
                <a:gd name="T68" fmla="*/ 89 w 136"/>
                <a:gd name="T69" fmla="*/ 110 h 138"/>
                <a:gd name="T70" fmla="*/ 74 w 136"/>
                <a:gd name="T71" fmla="*/ 118 h 138"/>
                <a:gd name="T72" fmla="*/ 4 w 136"/>
                <a:gd name="T73" fmla="*/ 127 h 138"/>
                <a:gd name="T74" fmla="*/ 2 w 136"/>
                <a:gd name="T75" fmla="*/ 121 h 138"/>
                <a:gd name="T76" fmla="*/ 120 w 136"/>
                <a:gd name="T77" fmla="*/ 123 h 138"/>
                <a:gd name="T78" fmla="*/ 102 w 136"/>
                <a:gd name="T79" fmla="*/ 108 h 138"/>
                <a:gd name="T80" fmla="*/ 128 w 136"/>
                <a:gd name="T81" fmla="*/ 32 h 138"/>
                <a:gd name="T82" fmla="*/ 104 w 136"/>
                <a:gd name="T83" fmla="*/ 103 h 138"/>
                <a:gd name="T84" fmla="*/ 116 w 136"/>
                <a:gd name="T85" fmla="*/ 72 h 138"/>
                <a:gd name="T86" fmla="*/ 128 w 136"/>
                <a:gd name="T87" fmla="*/ 44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36" h="138">
                  <a:moveTo>
                    <a:pt x="26" y="138"/>
                  </a:moveTo>
                  <a:cubicBezTo>
                    <a:pt x="16" y="138"/>
                    <a:pt x="9" y="136"/>
                    <a:pt x="5" y="131"/>
                  </a:cubicBezTo>
                  <a:cubicBezTo>
                    <a:pt x="2" y="129"/>
                    <a:pt x="0" y="125"/>
                    <a:pt x="0" y="120"/>
                  </a:cubicBezTo>
                  <a:cubicBezTo>
                    <a:pt x="0" y="120"/>
                    <a:pt x="0" y="120"/>
                    <a:pt x="0" y="120"/>
                  </a:cubicBezTo>
                  <a:cubicBezTo>
                    <a:pt x="1" y="119"/>
                    <a:pt x="1" y="119"/>
                    <a:pt x="1" y="119"/>
                  </a:cubicBezTo>
                  <a:cubicBezTo>
                    <a:pt x="2" y="119"/>
                    <a:pt x="3" y="119"/>
                    <a:pt x="4" y="120"/>
                  </a:cubicBezTo>
                  <a:cubicBezTo>
                    <a:pt x="5" y="121"/>
                    <a:pt x="5" y="123"/>
                    <a:pt x="5" y="124"/>
                  </a:cubicBezTo>
                  <a:cubicBezTo>
                    <a:pt x="5" y="126"/>
                    <a:pt x="5" y="128"/>
                    <a:pt x="6" y="128"/>
                  </a:cubicBezTo>
                  <a:cubicBezTo>
                    <a:pt x="11" y="131"/>
                    <a:pt x="17" y="132"/>
                    <a:pt x="23" y="132"/>
                  </a:cubicBezTo>
                  <a:cubicBezTo>
                    <a:pt x="37" y="132"/>
                    <a:pt x="49" y="125"/>
                    <a:pt x="63" y="118"/>
                  </a:cubicBezTo>
                  <a:cubicBezTo>
                    <a:pt x="74" y="112"/>
                    <a:pt x="85" y="106"/>
                    <a:pt x="97" y="104"/>
                  </a:cubicBezTo>
                  <a:cubicBezTo>
                    <a:pt x="97" y="104"/>
                    <a:pt x="97" y="104"/>
                    <a:pt x="97" y="104"/>
                  </a:cubicBezTo>
                  <a:cubicBezTo>
                    <a:pt x="99" y="100"/>
                    <a:pt x="100" y="96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9" y="81"/>
                    <a:pt x="132" y="42"/>
                    <a:pt x="125" y="18"/>
                  </a:cubicBezTo>
                  <a:cubicBezTo>
                    <a:pt x="124" y="12"/>
                    <a:pt x="117" y="4"/>
                    <a:pt x="111" y="4"/>
                  </a:cubicBezTo>
                  <a:cubicBezTo>
                    <a:pt x="108" y="4"/>
                    <a:pt x="105" y="7"/>
                    <a:pt x="103" y="11"/>
                  </a:cubicBezTo>
                  <a:cubicBezTo>
                    <a:pt x="102" y="12"/>
                    <a:pt x="102" y="12"/>
                    <a:pt x="102" y="12"/>
                  </a:cubicBezTo>
                  <a:cubicBezTo>
                    <a:pt x="101" y="11"/>
                    <a:pt x="101" y="11"/>
                    <a:pt x="101" y="11"/>
                  </a:cubicBezTo>
                  <a:cubicBezTo>
                    <a:pt x="100" y="9"/>
                    <a:pt x="100" y="8"/>
                    <a:pt x="101" y="6"/>
                  </a:cubicBezTo>
                  <a:cubicBezTo>
                    <a:pt x="103" y="2"/>
                    <a:pt x="109" y="0"/>
                    <a:pt x="114" y="0"/>
                  </a:cubicBezTo>
                  <a:cubicBezTo>
                    <a:pt x="114" y="0"/>
                    <a:pt x="114" y="0"/>
                    <a:pt x="115" y="0"/>
                  </a:cubicBezTo>
                  <a:cubicBezTo>
                    <a:pt x="127" y="1"/>
                    <a:pt x="133" y="14"/>
                    <a:pt x="134" y="26"/>
                  </a:cubicBezTo>
                  <a:cubicBezTo>
                    <a:pt x="136" y="44"/>
                    <a:pt x="125" y="66"/>
                    <a:pt x="117" y="83"/>
                  </a:cubicBezTo>
                  <a:cubicBezTo>
                    <a:pt x="113" y="90"/>
                    <a:pt x="110" y="96"/>
                    <a:pt x="109" y="101"/>
                  </a:cubicBezTo>
                  <a:cubicBezTo>
                    <a:pt x="120" y="101"/>
                    <a:pt x="125" y="110"/>
                    <a:pt x="125" y="119"/>
                  </a:cubicBezTo>
                  <a:cubicBezTo>
                    <a:pt x="125" y="128"/>
                    <a:pt x="120" y="137"/>
                    <a:pt x="111" y="137"/>
                  </a:cubicBezTo>
                  <a:cubicBezTo>
                    <a:pt x="107" y="137"/>
                    <a:pt x="104" y="136"/>
                    <a:pt x="100" y="134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98" y="130"/>
                    <a:pt x="98" y="125"/>
                    <a:pt x="97" y="120"/>
                  </a:cubicBezTo>
                  <a:cubicBezTo>
                    <a:pt x="97" y="116"/>
                    <a:pt x="97" y="113"/>
                    <a:pt x="96" y="110"/>
                  </a:cubicBezTo>
                  <a:cubicBezTo>
                    <a:pt x="95" y="110"/>
                    <a:pt x="95" y="110"/>
                    <a:pt x="94" y="110"/>
                  </a:cubicBezTo>
                  <a:cubicBezTo>
                    <a:pt x="92" y="111"/>
                    <a:pt x="92" y="111"/>
                    <a:pt x="92" y="111"/>
                  </a:cubicBezTo>
                  <a:cubicBezTo>
                    <a:pt x="91" y="112"/>
                    <a:pt x="89" y="113"/>
                    <a:pt x="87" y="115"/>
                  </a:cubicBezTo>
                  <a:cubicBezTo>
                    <a:pt x="77" y="121"/>
                    <a:pt x="61" y="132"/>
                    <a:pt x="48" y="135"/>
                  </a:cubicBezTo>
                  <a:cubicBezTo>
                    <a:pt x="41" y="137"/>
                    <a:pt x="33" y="138"/>
                    <a:pt x="26" y="138"/>
                  </a:cubicBezTo>
                  <a:close/>
                  <a:moveTo>
                    <a:pt x="5" y="129"/>
                  </a:moveTo>
                  <a:cubicBezTo>
                    <a:pt x="5" y="130"/>
                    <a:pt x="5" y="130"/>
                    <a:pt x="6" y="130"/>
                  </a:cubicBezTo>
                  <a:cubicBezTo>
                    <a:pt x="10" y="134"/>
                    <a:pt x="17" y="137"/>
                    <a:pt x="26" y="137"/>
                  </a:cubicBezTo>
                  <a:cubicBezTo>
                    <a:pt x="33" y="137"/>
                    <a:pt x="41" y="135"/>
                    <a:pt x="48" y="134"/>
                  </a:cubicBezTo>
                  <a:cubicBezTo>
                    <a:pt x="61" y="130"/>
                    <a:pt x="76" y="120"/>
                    <a:pt x="86" y="114"/>
                  </a:cubicBezTo>
                  <a:cubicBezTo>
                    <a:pt x="82" y="115"/>
                    <a:pt x="78" y="117"/>
                    <a:pt x="75" y="119"/>
                  </a:cubicBezTo>
                  <a:cubicBezTo>
                    <a:pt x="66" y="124"/>
                    <a:pt x="57" y="129"/>
                    <a:pt x="48" y="129"/>
                  </a:cubicBezTo>
                  <a:cubicBezTo>
                    <a:pt x="44" y="129"/>
                    <a:pt x="44" y="129"/>
                    <a:pt x="44" y="129"/>
                  </a:cubicBezTo>
                  <a:cubicBezTo>
                    <a:pt x="48" y="128"/>
                    <a:pt x="48" y="128"/>
                    <a:pt x="48" y="128"/>
                  </a:cubicBezTo>
                  <a:cubicBezTo>
                    <a:pt x="54" y="126"/>
                    <a:pt x="59" y="123"/>
                    <a:pt x="65" y="120"/>
                  </a:cubicBezTo>
                  <a:cubicBezTo>
                    <a:pt x="75" y="114"/>
                    <a:pt x="85" y="108"/>
                    <a:pt x="96" y="108"/>
                  </a:cubicBezTo>
                  <a:cubicBezTo>
                    <a:pt x="96" y="108"/>
                    <a:pt x="96" y="108"/>
                    <a:pt x="96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9"/>
                    <a:pt x="97" y="109"/>
                    <a:pt x="97" y="109"/>
                  </a:cubicBezTo>
                  <a:cubicBezTo>
                    <a:pt x="98" y="112"/>
                    <a:pt x="99" y="116"/>
                    <a:pt x="99" y="120"/>
                  </a:cubicBezTo>
                  <a:cubicBezTo>
                    <a:pt x="99" y="124"/>
                    <a:pt x="100" y="129"/>
                    <a:pt x="101" y="132"/>
                  </a:cubicBezTo>
                  <a:cubicBezTo>
                    <a:pt x="104" y="134"/>
                    <a:pt x="108" y="135"/>
                    <a:pt x="111" y="135"/>
                  </a:cubicBezTo>
                  <a:cubicBezTo>
                    <a:pt x="118" y="135"/>
                    <a:pt x="122" y="129"/>
                    <a:pt x="123" y="123"/>
                  </a:cubicBezTo>
                  <a:cubicBezTo>
                    <a:pt x="122" y="124"/>
                    <a:pt x="121" y="125"/>
                    <a:pt x="119" y="125"/>
                  </a:cubicBezTo>
                  <a:cubicBezTo>
                    <a:pt x="118" y="125"/>
                    <a:pt x="118" y="125"/>
                    <a:pt x="118" y="125"/>
                  </a:cubicBezTo>
                  <a:cubicBezTo>
                    <a:pt x="118" y="127"/>
                    <a:pt x="117" y="128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5" y="130"/>
                    <a:pt x="114" y="130"/>
                    <a:pt x="113" y="130"/>
                  </a:cubicBezTo>
                  <a:cubicBezTo>
                    <a:pt x="113" y="130"/>
                    <a:pt x="113" y="130"/>
                    <a:pt x="113" y="130"/>
                  </a:cubicBezTo>
                  <a:cubicBezTo>
                    <a:pt x="111" y="130"/>
                    <a:pt x="109" y="130"/>
                    <a:pt x="108" y="129"/>
                  </a:cubicBezTo>
                  <a:cubicBezTo>
                    <a:pt x="106" y="129"/>
                    <a:pt x="105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0" y="122"/>
                    <a:pt x="100" y="110"/>
                    <a:pt x="104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10" y="106"/>
                    <a:pt x="114" y="108"/>
                    <a:pt x="116" y="112"/>
                  </a:cubicBezTo>
                  <a:cubicBezTo>
                    <a:pt x="118" y="116"/>
                    <a:pt x="119" y="120"/>
                    <a:pt x="118" y="124"/>
                  </a:cubicBezTo>
                  <a:cubicBezTo>
                    <a:pt x="118" y="124"/>
                    <a:pt x="118" y="124"/>
                    <a:pt x="118" y="124"/>
                  </a:cubicBezTo>
                  <a:cubicBezTo>
                    <a:pt x="121" y="119"/>
                    <a:pt x="119" y="116"/>
                    <a:pt x="117" y="112"/>
                  </a:cubicBezTo>
                  <a:cubicBezTo>
                    <a:pt x="116" y="110"/>
                    <a:pt x="115" y="109"/>
                    <a:pt x="114" y="106"/>
                  </a:cubicBezTo>
                  <a:cubicBezTo>
                    <a:pt x="114" y="105"/>
                    <a:pt x="114" y="105"/>
                    <a:pt x="114" y="105"/>
                  </a:cubicBezTo>
                  <a:cubicBezTo>
                    <a:pt x="115" y="105"/>
                    <a:pt x="115" y="105"/>
                    <a:pt x="115" y="105"/>
                  </a:cubicBezTo>
                  <a:cubicBezTo>
                    <a:pt x="117" y="106"/>
                    <a:pt x="121" y="109"/>
                    <a:pt x="123" y="113"/>
                  </a:cubicBezTo>
                  <a:cubicBezTo>
                    <a:pt x="121" y="107"/>
                    <a:pt x="116" y="102"/>
                    <a:pt x="108" y="102"/>
                  </a:cubicBezTo>
                  <a:cubicBezTo>
                    <a:pt x="107" y="102"/>
                    <a:pt x="107" y="102"/>
                    <a:pt x="107" y="102"/>
                  </a:cubicBezTo>
                  <a:cubicBezTo>
                    <a:pt x="107" y="101"/>
                    <a:pt x="107" y="101"/>
                    <a:pt x="107" y="101"/>
                  </a:cubicBezTo>
                  <a:cubicBezTo>
                    <a:pt x="108" y="97"/>
                    <a:pt x="112" y="90"/>
                    <a:pt x="115" y="82"/>
                  </a:cubicBezTo>
                  <a:cubicBezTo>
                    <a:pt x="124" y="65"/>
                    <a:pt x="134" y="44"/>
                    <a:pt x="133" y="26"/>
                  </a:cubicBezTo>
                  <a:cubicBezTo>
                    <a:pt x="131" y="15"/>
                    <a:pt x="126" y="3"/>
                    <a:pt x="115" y="2"/>
                  </a:cubicBezTo>
                  <a:cubicBezTo>
                    <a:pt x="110" y="1"/>
                    <a:pt x="104" y="4"/>
                    <a:pt x="102" y="7"/>
                  </a:cubicBezTo>
                  <a:cubicBezTo>
                    <a:pt x="102" y="7"/>
                    <a:pt x="102" y="8"/>
                    <a:pt x="102" y="9"/>
                  </a:cubicBezTo>
                  <a:cubicBezTo>
                    <a:pt x="105" y="4"/>
                    <a:pt x="109" y="3"/>
                    <a:pt x="111" y="3"/>
                  </a:cubicBezTo>
                  <a:cubicBezTo>
                    <a:pt x="118" y="3"/>
                    <a:pt x="125" y="11"/>
                    <a:pt x="127" y="18"/>
                  </a:cubicBezTo>
                  <a:cubicBezTo>
                    <a:pt x="133" y="42"/>
                    <a:pt x="110" y="81"/>
                    <a:pt x="101" y="91"/>
                  </a:cubicBezTo>
                  <a:cubicBezTo>
                    <a:pt x="102" y="96"/>
                    <a:pt x="100" y="100"/>
                    <a:pt x="99" y="104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86" y="107"/>
                    <a:pt x="75" y="113"/>
                    <a:pt x="64" y="119"/>
                  </a:cubicBezTo>
                  <a:cubicBezTo>
                    <a:pt x="51" y="126"/>
                    <a:pt x="37" y="133"/>
                    <a:pt x="23" y="133"/>
                  </a:cubicBezTo>
                  <a:cubicBezTo>
                    <a:pt x="17" y="133"/>
                    <a:pt x="11" y="132"/>
                    <a:pt x="5" y="129"/>
                  </a:cubicBezTo>
                  <a:cubicBezTo>
                    <a:pt x="5" y="129"/>
                    <a:pt x="5" y="129"/>
                    <a:pt x="5" y="129"/>
                  </a:cubicBezTo>
                  <a:close/>
                  <a:moveTo>
                    <a:pt x="104" y="127"/>
                  </a:moveTo>
                  <a:cubicBezTo>
                    <a:pt x="106" y="127"/>
                    <a:pt x="107" y="127"/>
                    <a:pt x="108" y="128"/>
                  </a:cubicBezTo>
                  <a:cubicBezTo>
                    <a:pt x="111" y="129"/>
                    <a:pt x="113" y="129"/>
                    <a:pt x="116" y="128"/>
                  </a:cubicBezTo>
                  <a:cubicBezTo>
                    <a:pt x="118" y="123"/>
                    <a:pt x="118" y="117"/>
                    <a:pt x="115" y="113"/>
                  </a:cubicBezTo>
                  <a:cubicBezTo>
                    <a:pt x="113" y="110"/>
                    <a:pt x="109" y="107"/>
                    <a:pt x="105" y="107"/>
                  </a:cubicBezTo>
                  <a:cubicBezTo>
                    <a:pt x="102" y="111"/>
                    <a:pt x="102" y="121"/>
                    <a:pt x="104" y="127"/>
                  </a:cubicBezTo>
                  <a:close/>
                  <a:moveTo>
                    <a:pt x="89" y="110"/>
                  </a:moveTo>
                  <a:cubicBezTo>
                    <a:pt x="81" y="112"/>
                    <a:pt x="73" y="117"/>
                    <a:pt x="65" y="121"/>
                  </a:cubicBezTo>
                  <a:cubicBezTo>
                    <a:pt x="61" y="123"/>
                    <a:pt x="57" y="125"/>
                    <a:pt x="53" y="127"/>
                  </a:cubicBezTo>
                  <a:cubicBezTo>
                    <a:pt x="60" y="126"/>
                    <a:pt x="67" y="122"/>
                    <a:pt x="74" y="118"/>
                  </a:cubicBezTo>
                  <a:cubicBezTo>
                    <a:pt x="79" y="115"/>
                    <a:pt x="84" y="112"/>
                    <a:pt x="89" y="110"/>
                  </a:cubicBezTo>
                  <a:close/>
                  <a:moveTo>
                    <a:pt x="2" y="121"/>
                  </a:moveTo>
                  <a:cubicBezTo>
                    <a:pt x="2" y="123"/>
                    <a:pt x="3" y="125"/>
                    <a:pt x="4" y="127"/>
                  </a:cubicBezTo>
                  <a:cubicBezTo>
                    <a:pt x="3" y="127"/>
                    <a:pt x="3" y="125"/>
                    <a:pt x="3" y="124"/>
                  </a:cubicBezTo>
                  <a:cubicBezTo>
                    <a:pt x="3" y="123"/>
                    <a:pt x="4" y="122"/>
                    <a:pt x="3" y="121"/>
                  </a:cubicBezTo>
                  <a:cubicBezTo>
                    <a:pt x="3" y="121"/>
                    <a:pt x="3" y="121"/>
                    <a:pt x="2" y="121"/>
                  </a:cubicBezTo>
                  <a:close/>
                  <a:moveTo>
                    <a:pt x="116" y="108"/>
                  </a:moveTo>
                  <a:cubicBezTo>
                    <a:pt x="117" y="109"/>
                    <a:pt x="118" y="110"/>
                    <a:pt x="118" y="111"/>
                  </a:cubicBezTo>
                  <a:cubicBezTo>
                    <a:pt x="120" y="115"/>
                    <a:pt x="122" y="118"/>
                    <a:pt x="120" y="123"/>
                  </a:cubicBezTo>
                  <a:cubicBezTo>
                    <a:pt x="122" y="122"/>
                    <a:pt x="123" y="121"/>
                    <a:pt x="123" y="119"/>
                  </a:cubicBezTo>
                  <a:cubicBezTo>
                    <a:pt x="123" y="115"/>
                    <a:pt x="119" y="110"/>
                    <a:pt x="116" y="108"/>
                  </a:cubicBezTo>
                  <a:close/>
                  <a:moveTo>
                    <a:pt x="102" y="108"/>
                  </a:moveTo>
                  <a:cubicBezTo>
                    <a:pt x="103" y="103"/>
                    <a:pt x="103" y="103"/>
                    <a:pt x="103" y="103"/>
                  </a:cubicBezTo>
                  <a:cubicBezTo>
                    <a:pt x="104" y="92"/>
                    <a:pt x="109" y="82"/>
                    <a:pt x="114" y="72"/>
                  </a:cubicBezTo>
                  <a:cubicBezTo>
                    <a:pt x="121" y="60"/>
                    <a:pt x="127" y="47"/>
                    <a:pt x="128" y="32"/>
                  </a:cubicBezTo>
                  <a:cubicBezTo>
                    <a:pt x="130" y="32"/>
                    <a:pt x="130" y="32"/>
                    <a:pt x="130" y="32"/>
                  </a:cubicBezTo>
                  <a:cubicBezTo>
                    <a:pt x="131" y="51"/>
                    <a:pt x="122" y="68"/>
                    <a:pt x="114" y="84"/>
                  </a:cubicBezTo>
                  <a:cubicBezTo>
                    <a:pt x="110" y="90"/>
                    <a:pt x="107" y="97"/>
                    <a:pt x="104" y="103"/>
                  </a:cubicBezTo>
                  <a:lnTo>
                    <a:pt x="102" y="108"/>
                  </a:lnTo>
                  <a:close/>
                  <a:moveTo>
                    <a:pt x="128" y="44"/>
                  </a:moveTo>
                  <a:cubicBezTo>
                    <a:pt x="125" y="54"/>
                    <a:pt x="120" y="63"/>
                    <a:pt x="116" y="72"/>
                  </a:cubicBezTo>
                  <a:cubicBezTo>
                    <a:pt x="111" y="81"/>
                    <a:pt x="107" y="89"/>
                    <a:pt x="105" y="97"/>
                  </a:cubicBezTo>
                  <a:cubicBezTo>
                    <a:pt x="108" y="92"/>
                    <a:pt x="110" y="88"/>
                    <a:pt x="112" y="83"/>
                  </a:cubicBezTo>
                  <a:cubicBezTo>
                    <a:pt x="119" y="71"/>
                    <a:pt x="126" y="58"/>
                    <a:pt x="128" y="4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hr-HR" dirty="0"/>
            </a:p>
          </p:txBody>
        </p:sp>
      </p:grpSp>
      <p:sp>
        <p:nvSpPr>
          <p:cNvPr id="78" name="Rezervirano mjesto za sliku 33" descr="Prazno rezervirano mjesto za dodavanje slike. Kliknite rezervirano mjesto i odaberite sliku koju želite dodati."/>
          <p:cNvSpPr>
            <a:spLocks noGrp="1"/>
          </p:cNvSpPr>
          <p:nvPr>
            <p:ph type="pic" sz="quarter" idx="18"/>
          </p:nvPr>
        </p:nvSpPr>
        <p:spPr>
          <a:xfrm>
            <a:off x="4720924" y="1824285"/>
            <a:ext cx="2715768" cy="2776308"/>
          </a:xfrm>
          <a:solidFill>
            <a:schemeClr val="bg2"/>
          </a:solidFill>
          <a:ln w="38100">
            <a:solidFill>
              <a:schemeClr val="bg1"/>
            </a:solidFill>
          </a:ln>
        </p:spPr>
        <p:txBody>
          <a:bodyPr rtlCol="0"/>
          <a:lstStyle>
            <a:lvl1pPr marL="0" indent="0" algn="ctr" rtl="0">
              <a:buNone/>
              <a:defRPr/>
            </a:lvl1pPr>
          </a:lstStyle>
          <a:p>
            <a:pPr rtl="0"/>
            <a:r>
              <a:rPr lang="hr-HR"/>
              <a:t>Kliknite ikonu da biste dodali  sliku</a:t>
            </a:r>
            <a:endParaRPr lang="hr-HR" dirty="0"/>
          </a:p>
        </p:txBody>
      </p:sp>
      <p:sp>
        <p:nvSpPr>
          <p:cNvPr id="82" name="Rezervirano mjesto za tekst 3"/>
          <p:cNvSpPr>
            <a:spLocks noGrp="1"/>
          </p:cNvSpPr>
          <p:nvPr>
            <p:ph type="body" sz="half" idx="21"/>
          </p:nvPr>
        </p:nvSpPr>
        <p:spPr>
          <a:xfrm>
            <a:off x="4707208" y="4947405"/>
            <a:ext cx="2743200" cy="914400"/>
          </a:xfrm>
        </p:spPr>
        <p:txBody>
          <a:bodyPr rtlCol="0">
            <a:normAutofit/>
          </a:bodyPr>
          <a:lstStyle>
            <a:lvl1pPr marL="0" indent="0" algn="l" rtl="0">
              <a:spcBef>
                <a:spcPts val="1600"/>
              </a:spcBef>
              <a:buNone/>
              <a:defRPr sz="1600"/>
            </a:lvl1pPr>
            <a:lvl2pPr marL="457200" indent="0" algn="l" rtl="0">
              <a:buNone/>
              <a:defRPr sz="1400"/>
            </a:lvl2pPr>
            <a:lvl3pPr marL="914400" indent="0" algn="l" rtl="0">
              <a:buNone/>
              <a:defRPr sz="1200"/>
            </a:lvl3pPr>
            <a:lvl4pPr marL="1371600" indent="0" algn="l" rtl="0">
              <a:buNone/>
              <a:defRPr sz="1000"/>
            </a:lvl4pPr>
            <a:lvl5pPr marL="1828800" indent="0" algn="l" rtl="0">
              <a:buNone/>
              <a:defRPr sz="1000"/>
            </a:lvl5pPr>
            <a:lvl6pPr marL="2286000" indent="0" algn="l" rtl="0">
              <a:buNone/>
              <a:defRPr sz="1000"/>
            </a:lvl6pPr>
            <a:lvl7pPr marL="2743200" indent="0" algn="l" rtl="0">
              <a:buNone/>
              <a:defRPr sz="1000"/>
            </a:lvl7pPr>
            <a:lvl8pPr marL="3200400" indent="0" algn="l" rtl="0">
              <a:buNone/>
              <a:defRPr sz="1000"/>
            </a:lvl8pPr>
            <a:lvl9pPr marL="3657600" indent="0" algn="l" rtl="0">
              <a:buNone/>
              <a:defRPr sz="1000"/>
            </a:lvl9pPr>
          </a:lstStyle>
          <a:p>
            <a:pPr lvl="0" rtl="0"/>
            <a:r>
              <a:rPr lang="hr-HR"/>
              <a:t>Uredite stilove teksta matrice</a:t>
            </a:r>
          </a:p>
        </p:txBody>
      </p:sp>
      <p:grpSp>
        <p:nvGrpSpPr>
          <p:cNvPr id="97" name="Grupa 96"/>
          <p:cNvGrpSpPr>
            <a:grpSpLocks noChangeAspect="1"/>
          </p:cNvGrpSpPr>
          <p:nvPr userDrawn="1"/>
        </p:nvGrpSpPr>
        <p:grpSpPr>
          <a:xfrm rot="5400000">
            <a:off x="8019009" y="1678105"/>
            <a:ext cx="3123347" cy="3089730"/>
            <a:chOff x="895350" y="3313113"/>
            <a:chExt cx="3613151" cy="2790825"/>
          </a:xfrm>
          <a:solidFill>
            <a:schemeClr val="tx1">
              <a:lumMod val="50000"/>
            </a:schemeClr>
          </a:solidFill>
        </p:grpSpPr>
        <p:sp>
          <p:nvSpPr>
            <p:cNvPr id="98" name="Prostoručni oblik 41"/>
            <p:cNvSpPr>
              <a:spLocks/>
            </p:cNvSpPr>
            <p:nvPr/>
          </p:nvSpPr>
          <p:spPr bwMode="auto">
            <a:xfrm>
              <a:off x="963613" y="3725863"/>
              <a:ext cx="11113" cy="1952625"/>
            </a:xfrm>
            <a:custGeom>
              <a:avLst/>
              <a:gdLst>
                <a:gd name="T0" fmla="*/ 3 w 5"/>
                <a:gd name="T1" fmla="*/ 0 h 868"/>
                <a:gd name="T2" fmla="*/ 4 w 5"/>
                <a:gd name="T3" fmla="*/ 217 h 868"/>
                <a:gd name="T4" fmla="*/ 3 w 5"/>
                <a:gd name="T5" fmla="*/ 326 h 868"/>
                <a:gd name="T6" fmla="*/ 4 w 5"/>
                <a:gd name="T7" fmla="*/ 434 h 868"/>
                <a:gd name="T8" fmla="*/ 4 w 5"/>
                <a:gd name="T9" fmla="*/ 651 h 868"/>
                <a:gd name="T10" fmla="*/ 4 w 5"/>
                <a:gd name="T11" fmla="*/ 760 h 868"/>
                <a:gd name="T12" fmla="*/ 3 w 5"/>
                <a:gd name="T13" fmla="*/ 868 h 868"/>
                <a:gd name="T14" fmla="*/ 2 w 5"/>
                <a:gd name="T15" fmla="*/ 868 h 868"/>
                <a:gd name="T16" fmla="*/ 1 w 5"/>
                <a:gd name="T17" fmla="*/ 760 h 868"/>
                <a:gd name="T18" fmla="*/ 0 w 5"/>
                <a:gd name="T19" fmla="*/ 651 h 868"/>
                <a:gd name="T20" fmla="*/ 1 w 5"/>
                <a:gd name="T21" fmla="*/ 434 h 868"/>
                <a:gd name="T22" fmla="*/ 2 w 5"/>
                <a:gd name="T23" fmla="*/ 326 h 868"/>
                <a:gd name="T24" fmla="*/ 1 w 5"/>
                <a:gd name="T25" fmla="*/ 217 h 868"/>
                <a:gd name="T26" fmla="*/ 2 w 5"/>
                <a:gd name="T27" fmla="*/ 0 h 868"/>
                <a:gd name="T28" fmla="*/ 3 w 5"/>
                <a:gd name="T29" fmla="*/ 0 h 8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" h="868">
                  <a:moveTo>
                    <a:pt x="3" y="0"/>
                  </a:moveTo>
                  <a:cubicBezTo>
                    <a:pt x="4" y="73"/>
                    <a:pt x="4" y="145"/>
                    <a:pt x="4" y="217"/>
                  </a:cubicBezTo>
                  <a:cubicBezTo>
                    <a:pt x="4" y="253"/>
                    <a:pt x="3" y="290"/>
                    <a:pt x="3" y="326"/>
                  </a:cubicBezTo>
                  <a:cubicBezTo>
                    <a:pt x="3" y="362"/>
                    <a:pt x="3" y="398"/>
                    <a:pt x="4" y="434"/>
                  </a:cubicBezTo>
                  <a:cubicBezTo>
                    <a:pt x="4" y="507"/>
                    <a:pt x="5" y="579"/>
                    <a:pt x="4" y="651"/>
                  </a:cubicBezTo>
                  <a:cubicBezTo>
                    <a:pt x="5" y="687"/>
                    <a:pt x="4" y="724"/>
                    <a:pt x="4" y="760"/>
                  </a:cubicBezTo>
                  <a:cubicBezTo>
                    <a:pt x="4" y="796"/>
                    <a:pt x="3" y="832"/>
                    <a:pt x="3" y="868"/>
                  </a:cubicBezTo>
                  <a:cubicBezTo>
                    <a:pt x="2" y="868"/>
                    <a:pt x="2" y="868"/>
                    <a:pt x="2" y="868"/>
                  </a:cubicBezTo>
                  <a:cubicBezTo>
                    <a:pt x="2" y="832"/>
                    <a:pt x="1" y="796"/>
                    <a:pt x="1" y="760"/>
                  </a:cubicBezTo>
                  <a:cubicBezTo>
                    <a:pt x="1" y="724"/>
                    <a:pt x="0" y="687"/>
                    <a:pt x="0" y="651"/>
                  </a:cubicBezTo>
                  <a:cubicBezTo>
                    <a:pt x="0" y="579"/>
                    <a:pt x="1" y="507"/>
                    <a:pt x="1" y="434"/>
                  </a:cubicBezTo>
                  <a:cubicBezTo>
                    <a:pt x="2" y="398"/>
                    <a:pt x="2" y="362"/>
                    <a:pt x="2" y="326"/>
                  </a:cubicBezTo>
                  <a:cubicBezTo>
                    <a:pt x="2" y="290"/>
                    <a:pt x="1" y="253"/>
                    <a:pt x="1" y="217"/>
                  </a:cubicBezTo>
                  <a:cubicBezTo>
                    <a:pt x="0" y="145"/>
                    <a:pt x="1" y="73"/>
                    <a:pt x="2" y="0"/>
                  </a:cubicBezTo>
                  <a:lnTo>
                    <a:pt x="3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hr-HR" dirty="0"/>
            </a:p>
          </p:txBody>
        </p:sp>
        <p:sp>
          <p:nvSpPr>
            <p:cNvPr id="99" name="Prostoručni oblik 42"/>
            <p:cNvSpPr>
              <a:spLocks/>
            </p:cNvSpPr>
            <p:nvPr/>
          </p:nvSpPr>
          <p:spPr bwMode="auto">
            <a:xfrm>
              <a:off x="1350963" y="6038850"/>
              <a:ext cx="2736850" cy="11113"/>
            </a:xfrm>
            <a:custGeom>
              <a:avLst/>
              <a:gdLst>
                <a:gd name="T0" fmla="*/ 0 w 1216"/>
                <a:gd name="T1" fmla="*/ 2 h 5"/>
                <a:gd name="T2" fmla="*/ 304 w 1216"/>
                <a:gd name="T3" fmla="*/ 1 h 5"/>
                <a:gd name="T4" fmla="*/ 456 w 1216"/>
                <a:gd name="T5" fmla="*/ 2 h 5"/>
                <a:gd name="T6" fmla="*/ 608 w 1216"/>
                <a:gd name="T7" fmla="*/ 1 h 5"/>
                <a:gd name="T8" fmla="*/ 912 w 1216"/>
                <a:gd name="T9" fmla="*/ 0 h 5"/>
                <a:gd name="T10" fmla="*/ 1064 w 1216"/>
                <a:gd name="T11" fmla="*/ 1 h 5"/>
                <a:gd name="T12" fmla="*/ 1216 w 1216"/>
                <a:gd name="T13" fmla="*/ 2 h 5"/>
                <a:gd name="T14" fmla="*/ 1216 w 1216"/>
                <a:gd name="T15" fmla="*/ 2 h 5"/>
                <a:gd name="T16" fmla="*/ 1064 w 1216"/>
                <a:gd name="T17" fmla="*/ 4 h 5"/>
                <a:gd name="T18" fmla="*/ 912 w 1216"/>
                <a:gd name="T19" fmla="*/ 4 h 5"/>
                <a:gd name="T20" fmla="*/ 608 w 1216"/>
                <a:gd name="T21" fmla="*/ 3 h 5"/>
                <a:gd name="T22" fmla="*/ 456 w 1216"/>
                <a:gd name="T23" fmla="*/ 3 h 5"/>
                <a:gd name="T24" fmla="*/ 304 w 1216"/>
                <a:gd name="T25" fmla="*/ 4 h 5"/>
                <a:gd name="T26" fmla="*/ 0 w 1216"/>
                <a:gd name="T27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216" h="5">
                  <a:moveTo>
                    <a:pt x="0" y="2"/>
                  </a:moveTo>
                  <a:cubicBezTo>
                    <a:pt x="101" y="1"/>
                    <a:pt x="202" y="0"/>
                    <a:pt x="304" y="1"/>
                  </a:cubicBezTo>
                  <a:cubicBezTo>
                    <a:pt x="354" y="1"/>
                    <a:pt x="405" y="2"/>
                    <a:pt x="456" y="2"/>
                  </a:cubicBezTo>
                  <a:cubicBezTo>
                    <a:pt x="506" y="2"/>
                    <a:pt x="557" y="1"/>
                    <a:pt x="608" y="1"/>
                  </a:cubicBezTo>
                  <a:cubicBezTo>
                    <a:pt x="709" y="1"/>
                    <a:pt x="810" y="0"/>
                    <a:pt x="912" y="0"/>
                  </a:cubicBezTo>
                  <a:cubicBezTo>
                    <a:pt x="962" y="0"/>
                    <a:pt x="1013" y="1"/>
                    <a:pt x="1064" y="1"/>
                  </a:cubicBezTo>
                  <a:cubicBezTo>
                    <a:pt x="1114" y="1"/>
                    <a:pt x="1165" y="1"/>
                    <a:pt x="1216" y="2"/>
                  </a:cubicBezTo>
                  <a:cubicBezTo>
                    <a:pt x="1216" y="2"/>
                    <a:pt x="1216" y="2"/>
                    <a:pt x="1216" y="2"/>
                  </a:cubicBezTo>
                  <a:cubicBezTo>
                    <a:pt x="1165" y="3"/>
                    <a:pt x="1114" y="3"/>
                    <a:pt x="1064" y="4"/>
                  </a:cubicBezTo>
                  <a:cubicBezTo>
                    <a:pt x="1013" y="4"/>
                    <a:pt x="962" y="4"/>
                    <a:pt x="912" y="4"/>
                  </a:cubicBezTo>
                  <a:cubicBezTo>
                    <a:pt x="810" y="5"/>
                    <a:pt x="709" y="4"/>
                    <a:pt x="608" y="3"/>
                  </a:cubicBezTo>
                  <a:cubicBezTo>
                    <a:pt x="557" y="3"/>
                    <a:pt x="506" y="3"/>
                    <a:pt x="456" y="3"/>
                  </a:cubicBezTo>
                  <a:cubicBezTo>
                    <a:pt x="405" y="3"/>
                    <a:pt x="354" y="4"/>
                    <a:pt x="304" y="4"/>
                  </a:cubicBezTo>
                  <a:cubicBezTo>
                    <a:pt x="202" y="4"/>
                    <a:pt x="101" y="4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hr-HR" dirty="0"/>
            </a:p>
          </p:txBody>
        </p:sp>
        <p:sp>
          <p:nvSpPr>
            <p:cNvPr id="100" name="Prostoručni oblik 43"/>
            <p:cNvSpPr>
              <a:spLocks/>
            </p:cNvSpPr>
            <p:nvPr/>
          </p:nvSpPr>
          <p:spPr bwMode="auto">
            <a:xfrm>
              <a:off x="1330325" y="3378200"/>
              <a:ext cx="2743200" cy="11113"/>
            </a:xfrm>
            <a:custGeom>
              <a:avLst/>
              <a:gdLst>
                <a:gd name="T0" fmla="*/ 0 w 1219"/>
                <a:gd name="T1" fmla="*/ 2 h 5"/>
                <a:gd name="T2" fmla="*/ 304 w 1219"/>
                <a:gd name="T3" fmla="*/ 1 h 5"/>
                <a:gd name="T4" fmla="*/ 457 w 1219"/>
                <a:gd name="T5" fmla="*/ 2 h 5"/>
                <a:gd name="T6" fmla="*/ 609 w 1219"/>
                <a:gd name="T7" fmla="*/ 1 h 5"/>
                <a:gd name="T8" fmla="*/ 914 w 1219"/>
                <a:gd name="T9" fmla="*/ 0 h 5"/>
                <a:gd name="T10" fmla="*/ 1067 w 1219"/>
                <a:gd name="T11" fmla="*/ 1 h 5"/>
                <a:gd name="T12" fmla="*/ 1219 w 1219"/>
                <a:gd name="T13" fmla="*/ 2 h 5"/>
                <a:gd name="T14" fmla="*/ 1219 w 1219"/>
                <a:gd name="T15" fmla="*/ 3 h 5"/>
                <a:gd name="T16" fmla="*/ 1067 w 1219"/>
                <a:gd name="T17" fmla="*/ 4 h 5"/>
                <a:gd name="T18" fmla="*/ 914 w 1219"/>
                <a:gd name="T19" fmla="*/ 4 h 5"/>
                <a:gd name="T20" fmla="*/ 609 w 1219"/>
                <a:gd name="T21" fmla="*/ 3 h 5"/>
                <a:gd name="T22" fmla="*/ 457 w 1219"/>
                <a:gd name="T23" fmla="*/ 3 h 5"/>
                <a:gd name="T24" fmla="*/ 304 w 1219"/>
                <a:gd name="T25" fmla="*/ 4 h 5"/>
                <a:gd name="T26" fmla="*/ 0 w 1219"/>
                <a:gd name="T27" fmla="*/ 3 h 5"/>
                <a:gd name="T28" fmla="*/ 0 w 1219"/>
                <a:gd name="T29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219" h="5">
                  <a:moveTo>
                    <a:pt x="0" y="2"/>
                  </a:moveTo>
                  <a:cubicBezTo>
                    <a:pt x="101" y="1"/>
                    <a:pt x="203" y="0"/>
                    <a:pt x="304" y="1"/>
                  </a:cubicBezTo>
                  <a:cubicBezTo>
                    <a:pt x="355" y="1"/>
                    <a:pt x="406" y="2"/>
                    <a:pt x="457" y="2"/>
                  </a:cubicBezTo>
                  <a:cubicBezTo>
                    <a:pt x="508" y="2"/>
                    <a:pt x="559" y="1"/>
                    <a:pt x="609" y="1"/>
                  </a:cubicBezTo>
                  <a:cubicBezTo>
                    <a:pt x="711" y="1"/>
                    <a:pt x="813" y="0"/>
                    <a:pt x="914" y="0"/>
                  </a:cubicBezTo>
                  <a:cubicBezTo>
                    <a:pt x="965" y="0"/>
                    <a:pt x="1016" y="1"/>
                    <a:pt x="1067" y="1"/>
                  </a:cubicBezTo>
                  <a:cubicBezTo>
                    <a:pt x="1117" y="1"/>
                    <a:pt x="1168" y="1"/>
                    <a:pt x="1219" y="2"/>
                  </a:cubicBezTo>
                  <a:cubicBezTo>
                    <a:pt x="1219" y="3"/>
                    <a:pt x="1219" y="3"/>
                    <a:pt x="1219" y="3"/>
                  </a:cubicBezTo>
                  <a:cubicBezTo>
                    <a:pt x="1168" y="3"/>
                    <a:pt x="1117" y="4"/>
                    <a:pt x="1067" y="4"/>
                  </a:cubicBezTo>
                  <a:cubicBezTo>
                    <a:pt x="1016" y="4"/>
                    <a:pt x="965" y="4"/>
                    <a:pt x="914" y="4"/>
                  </a:cubicBezTo>
                  <a:cubicBezTo>
                    <a:pt x="813" y="5"/>
                    <a:pt x="711" y="4"/>
                    <a:pt x="609" y="3"/>
                  </a:cubicBezTo>
                  <a:cubicBezTo>
                    <a:pt x="559" y="3"/>
                    <a:pt x="508" y="3"/>
                    <a:pt x="457" y="3"/>
                  </a:cubicBezTo>
                  <a:cubicBezTo>
                    <a:pt x="406" y="3"/>
                    <a:pt x="355" y="4"/>
                    <a:pt x="304" y="4"/>
                  </a:cubicBezTo>
                  <a:cubicBezTo>
                    <a:pt x="203" y="4"/>
                    <a:pt x="101" y="4"/>
                    <a:pt x="0" y="3"/>
                  </a:cubicBezTo>
                  <a:lnTo>
                    <a:pt x="0" y="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hr-HR" dirty="0"/>
            </a:p>
          </p:txBody>
        </p:sp>
        <p:sp>
          <p:nvSpPr>
            <p:cNvPr id="101" name="Prostoručni oblik 44"/>
            <p:cNvSpPr>
              <a:spLocks/>
            </p:cNvSpPr>
            <p:nvPr/>
          </p:nvSpPr>
          <p:spPr bwMode="auto">
            <a:xfrm>
              <a:off x="4443413" y="3759200"/>
              <a:ext cx="9525" cy="1919288"/>
            </a:xfrm>
            <a:custGeom>
              <a:avLst/>
              <a:gdLst>
                <a:gd name="T0" fmla="*/ 2 w 4"/>
                <a:gd name="T1" fmla="*/ 853 h 853"/>
                <a:gd name="T2" fmla="*/ 0 w 4"/>
                <a:gd name="T3" fmla="*/ 640 h 853"/>
                <a:gd name="T4" fmla="*/ 1 w 4"/>
                <a:gd name="T5" fmla="*/ 533 h 853"/>
                <a:gd name="T6" fmla="*/ 1 w 4"/>
                <a:gd name="T7" fmla="*/ 427 h 853"/>
                <a:gd name="T8" fmla="*/ 0 w 4"/>
                <a:gd name="T9" fmla="*/ 213 h 853"/>
                <a:gd name="T10" fmla="*/ 0 w 4"/>
                <a:gd name="T11" fmla="*/ 107 h 853"/>
                <a:gd name="T12" fmla="*/ 2 w 4"/>
                <a:gd name="T13" fmla="*/ 0 h 853"/>
                <a:gd name="T14" fmla="*/ 2 w 4"/>
                <a:gd name="T15" fmla="*/ 0 h 853"/>
                <a:gd name="T16" fmla="*/ 3 w 4"/>
                <a:gd name="T17" fmla="*/ 107 h 853"/>
                <a:gd name="T18" fmla="*/ 4 w 4"/>
                <a:gd name="T19" fmla="*/ 213 h 853"/>
                <a:gd name="T20" fmla="*/ 3 w 4"/>
                <a:gd name="T21" fmla="*/ 427 h 853"/>
                <a:gd name="T22" fmla="*/ 2 w 4"/>
                <a:gd name="T23" fmla="*/ 533 h 853"/>
                <a:gd name="T24" fmla="*/ 3 w 4"/>
                <a:gd name="T25" fmla="*/ 640 h 853"/>
                <a:gd name="T26" fmla="*/ 2 w 4"/>
                <a:gd name="T27" fmla="*/ 853 h 8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" h="853">
                  <a:moveTo>
                    <a:pt x="2" y="853"/>
                  </a:moveTo>
                  <a:cubicBezTo>
                    <a:pt x="0" y="782"/>
                    <a:pt x="0" y="711"/>
                    <a:pt x="0" y="640"/>
                  </a:cubicBezTo>
                  <a:cubicBezTo>
                    <a:pt x="0" y="604"/>
                    <a:pt x="1" y="569"/>
                    <a:pt x="1" y="533"/>
                  </a:cubicBezTo>
                  <a:cubicBezTo>
                    <a:pt x="1" y="498"/>
                    <a:pt x="1" y="462"/>
                    <a:pt x="1" y="427"/>
                  </a:cubicBezTo>
                  <a:cubicBezTo>
                    <a:pt x="0" y="356"/>
                    <a:pt x="0" y="284"/>
                    <a:pt x="0" y="213"/>
                  </a:cubicBezTo>
                  <a:cubicBezTo>
                    <a:pt x="0" y="178"/>
                    <a:pt x="0" y="142"/>
                    <a:pt x="0" y="107"/>
                  </a:cubicBezTo>
                  <a:cubicBezTo>
                    <a:pt x="1" y="71"/>
                    <a:pt x="1" y="36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3" y="36"/>
                    <a:pt x="3" y="71"/>
                    <a:pt x="3" y="107"/>
                  </a:cubicBezTo>
                  <a:cubicBezTo>
                    <a:pt x="4" y="142"/>
                    <a:pt x="4" y="178"/>
                    <a:pt x="4" y="213"/>
                  </a:cubicBezTo>
                  <a:cubicBezTo>
                    <a:pt x="4" y="284"/>
                    <a:pt x="3" y="356"/>
                    <a:pt x="3" y="427"/>
                  </a:cubicBezTo>
                  <a:cubicBezTo>
                    <a:pt x="3" y="462"/>
                    <a:pt x="2" y="498"/>
                    <a:pt x="2" y="533"/>
                  </a:cubicBezTo>
                  <a:cubicBezTo>
                    <a:pt x="3" y="569"/>
                    <a:pt x="3" y="604"/>
                    <a:pt x="3" y="640"/>
                  </a:cubicBezTo>
                  <a:cubicBezTo>
                    <a:pt x="4" y="711"/>
                    <a:pt x="3" y="782"/>
                    <a:pt x="2" y="85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hr-HR" dirty="0"/>
            </a:p>
          </p:txBody>
        </p:sp>
        <p:sp>
          <p:nvSpPr>
            <p:cNvPr id="102" name="Prostoručni oblik 45"/>
            <p:cNvSpPr>
              <a:spLocks noEditPoints="1"/>
            </p:cNvSpPr>
            <p:nvPr/>
          </p:nvSpPr>
          <p:spPr bwMode="auto">
            <a:xfrm>
              <a:off x="903288" y="5772150"/>
              <a:ext cx="341313" cy="331788"/>
            </a:xfrm>
            <a:custGeom>
              <a:avLst/>
              <a:gdLst>
                <a:gd name="T0" fmla="*/ 127 w 152"/>
                <a:gd name="T1" fmla="*/ 122 h 148"/>
                <a:gd name="T2" fmla="*/ 84 w 152"/>
                <a:gd name="T3" fmla="*/ 134 h 148"/>
                <a:gd name="T4" fmla="*/ 112 w 152"/>
                <a:gd name="T5" fmla="*/ 131 h 148"/>
                <a:gd name="T6" fmla="*/ 48 w 152"/>
                <a:gd name="T7" fmla="*/ 142 h 148"/>
                <a:gd name="T8" fmla="*/ 4 w 152"/>
                <a:gd name="T9" fmla="*/ 95 h 148"/>
                <a:gd name="T10" fmla="*/ 20 w 152"/>
                <a:gd name="T11" fmla="*/ 61 h 148"/>
                <a:gd name="T12" fmla="*/ 26 w 152"/>
                <a:gd name="T13" fmla="*/ 58 h 148"/>
                <a:gd name="T14" fmla="*/ 31 w 152"/>
                <a:gd name="T15" fmla="*/ 23 h 148"/>
                <a:gd name="T16" fmla="*/ 19 w 152"/>
                <a:gd name="T17" fmla="*/ 0 h 148"/>
                <a:gd name="T18" fmla="*/ 33 w 152"/>
                <a:gd name="T19" fmla="*/ 57 h 148"/>
                <a:gd name="T20" fmla="*/ 41 w 152"/>
                <a:gd name="T21" fmla="*/ 63 h 148"/>
                <a:gd name="T22" fmla="*/ 36 w 152"/>
                <a:gd name="T23" fmla="*/ 80 h 148"/>
                <a:gd name="T24" fmla="*/ 26 w 152"/>
                <a:gd name="T25" fmla="*/ 67 h 148"/>
                <a:gd name="T26" fmla="*/ 64 w 152"/>
                <a:gd name="T27" fmla="*/ 132 h 148"/>
                <a:gd name="T28" fmla="*/ 84 w 152"/>
                <a:gd name="T29" fmla="*/ 112 h 148"/>
                <a:gd name="T30" fmla="*/ 77 w 152"/>
                <a:gd name="T31" fmla="*/ 131 h 148"/>
                <a:gd name="T32" fmla="*/ 152 w 152"/>
                <a:gd name="T33" fmla="*/ 129 h 148"/>
                <a:gd name="T34" fmla="*/ 114 w 152"/>
                <a:gd name="T35" fmla="*/ 131 h 148"/>
                <a:gd name="T36" fmla="*/ 127 w 152"/>
                <a:gd name="T37" fmla="*/ 122 h 148"/>
                <a:gd name="T38" fmla="*/ 74 w 152"/>
                <a:gd name="T39" fmla="*/ 128 h 148"/>
                <a:gd name="T40" fmla="*/ 68 w 152"/>
                <a:gd name="T41" fmla="*/ 112 h 148"/>
                <a:gd name="T42" fmla="*/ 66 w 152"/>
                <a:gd name="T43" fmla="*/ 117 h 148"/>
                <a:gd name="T44" fmla="*/ 66 w 152"/>
                <a:gd name="T45" fmla="*/ 125 h 148"/>
                <a:gd name="T46" fmla="*/ 73 w 152"/>
                <a:gd name="T47" fmla="*/ 128 h 148"/>
                <a:gd name="T48" fmla="*/ 74 w 152"/>
                <a:gd name="T49" fmla="*/ 114 h 148"/>
                <a:gd name="T50" fmla="*/ 74 w 152"/>
                <a:gd name="T51" fmla="*/ 128 h 148"/>
                <a:gd name="T52" fmla="*/ 9 w 152"/>
                <a:gd name="T53" fmla="*/ 88 h 148"/>
                <a:gd name="T54" fmla="*/ 56 w 152"/>
                <a:gd name="T55" fmla="*/ 135 h 148"/>
                <a:gd name="T56" fmla="*/ 9 w 152"/>
                <a:gd name="T57" fmla="*/ 88 h 148"/>
                <a:gd name="T58" fmla="*/ 37 w 152"/>
                <a:gd name="T59" fmla="*/ 61 h 148"/>
                <a:gd name="T60" fmla="*/ 31 w 152"/>
                <a:gd name="T61" fmla="*/ 77 h 148"/>
                <a:gd name="T62" fmla="*/ 37 w 152"/>
                <a:gd name="T63" fmla="*/ 61 h 148"/>
                <a:gd name="T64" fmla="*/ 30 w 152"/>
                <a:gd name="T65" fmla="*/ 57 h 148"/>
                <a:gd name="T66" fmla="*/ 33 w 152"/>
                <a:gd name="T67" fmla="*/ 31 h 148"/>
                <a:gd name="T68" fmla="*/ 30 w 152"/>
                <a:gd name="T69" fmla="*/ 57 h 148"/>
                <a:gd name="T70" fmla="*/ 30 w 152"/>
                <a:gd name="T71" fmla="*/ 61 h 148"/>
                <a:gd name="T72" fmla="*/ 30 w 152"/>
                <a:gd name="T73" fmla="*/ 74 h 148"/>
                <a:gd name="T74" fmla="*/ 30 w 152"/>
                <a:gd name="T75" fmla="*/ 61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52" h="148">
                  <a:moveTo>
                    <a:pt x="127" y="122"/>
                  </a:moveTo>
                  <a:cubicBezTo>
                    <a:pt x="115" y="118"/>
                    <a:pt x="99" y="137"/>
                    <a:pt x="84" y="134"/>
                  </a:cubicBezTo>
                  <a:cubicBezTo>
                    <a:pt x="92" y="142"/>
                    <a:pt x="106" y="130"/>
                    <a:pt x="112" y="131"/>
                  </a:cubicBezTo>
                  <a:cubicBezTo>
                    <a:pt x="95" y="147"/>
                    <a:pt x="66" y="127"/>
                    <a:pt x="48" y="142"/>
                  </a:cubicBezTo>
                  <a:cubicBezTo>
                    <a:pt x="19" y="142"/>
                    <a:pt x="1" y="123"/>
                    <a:pt x="4" y="95"/>
                  </a:cubicBezTo>
                  <a:cubicBezTo>
                    <a:pt x="6" y="82"/>
                    <a:pt x="19" y="74"/>
                    <a:pt x="20" y="61"/>
                  </a:cubicBezTo>
                  <a:cubicBezTo>
                    <a:pt x="23" y="58"/>
                    <a:pt x="22" y="60"/>
                    <a:pt x="26" y="58"/>
                  </a:cubicBezTo>
                  <a:cubicBezTo>
                    <a:pt x="25" y="45"/>
                    <a:pt x="33" y="34"/>
                    <a:pt x="31" y="23"/>
                  </a:cubicBezTo>
                  <a:cubicBezTo>
                    <a:pt x="30" y="12"/>
                    <a:pt x="19" y="8"/>
                    <a:pt x="19" y="0"/>
                  </a:cubicBezTo>
                  <a:cubicBezTo>
                    <a:pt x="36" y="7"/>
                    <a:pt x="41" y="36"/>
                    <a:pt x="33" y="57"/>
                  </a:cubicBezTo>
                  <a:cubicBezTo>
                    <a:pt x="34" y="60"/>
                    <a:pt x="40" y="59"/>
                    <a:pt x="41" y="63"/>
                  </a:cubicBezTo>
                  <a:cubicBezTo>
                    <a:pt x="43" y="69"/>
                    <a:pt x="40" y="75"/>
                    <a:pt x="36" y="80"/>
                  </a:cubicBezTo>
                  <a:cubicBezTo>
                    <a:pt x="27" y="79"/>
                    <a:pt x="20" y="74"/>
                    <a:pt x="26" y="67"/>
                  </a:cubicBezTo>
                  <a:cubicBezTo>
                    <a:pt x="1" y="88"/>
                    <a:pt x="14" y="148"/>
                    <a:pt x="64" y="132"/>
                  </a:cubicBezTo>
                  <a:cubicBezTo>
                    <a:pt x="54" y="118"/>
                    <a:pt x="73" y="97"/>
                    <a:pt x="84" y="112"/>
                  </a:cubicBezTo>
                  <a:cubicBezTo>
                    <a:pt x="86" y="123"/>
                    <a:pt x="81" y="126"/>
                    <a:pt x="77" y="131"/>
                  </a:cubicBezTo>
                  <a:cubicBezTo>
                    <a:pt x="101" y="137"/>
                    <a:pt x="133" y="102"/>
                    <a:pt x="152" y="129"/>
                  </a:cubicBezTo>
                  <a:cubicBezTo>
                    <a:pt x="143" y="117"/>
                    <a:pt x="124" y="124"/>
                    <a:pt x="114" y="131"/>
                  </a:cubicBezTo>
                  <a:cubicBezTo>
                    <a:pt x="116" y="126"/>
                    <a:pt x="123" y="126"/>
                    <a:pt x="127" y="122"/>
                  </a:cubicBezTo>
                  <a:close/>
                  <a:moveTo>
                    <a:pt x="74" y="128"/>
                  </a:moveTo>
                  <a:cubicBezTo>
                    <a:pt x="91" y="127"/>
                    <a:pt x="78" y="98"/>
                    <a:pt x="68" y="112"/>
                  </a:cubicBezTo>
                  <a:cubicBezTo>
                    <a:pt x="75" y="112"/>
                    <a:pt x="69" y="117"/>
                    <a:pt x="66" y="117"/>
                  </a:cubicBezTo>
                  <a:cubicBezTo>
                    <a:pt x="66" y="119"/>
                    <a:pt x="66" y="122"/>
                    <a:pt x="66" y="125"/>
                  </a:cubicBezTo>
                  <a:cubicBezTo>
                    <a:pt x="68" y="126"/>
                    <a:pt x="69" y="128"/>
                    <a:pt x="73" y="128"/>
                  </a:cubicBezTo>
                  <a:cubicBezTo>
                    <a:pt x="75" y="124"/>
                    <a:pt x="80" y="117"/>
                    <a:pt x="74" y="114"/>
                  </a:cubicBezTo>
                  <a:cubicBezTo>
                    <a:pt x="84" y="115"/>
                    <a:pt x="78" y="125"/>
                    <a:pt x="74" y="128"/>
                  </a:cubicBezTo>
                  <a:close/>
                  <a:moveTo>
                    <a:pt x="9" y="88"/>
                  </a:moveTo>
                  <a:cubicBezTo>
                    <a:pt x="0" y="121"/>
                    <a:pt x="28" y="148"/>
                    <a:pt x="56" y="135"/>
                  </a:cubicBezTo>
                  <a:cubicBezTo>
                    <a:pt x="20" y="145"/>
                    <a:pt x="13" y="115"/>
                    <a:pt x="9" y="88"/>
                  </a:cubicBezTo>
                  <a:close/>
                  <a:moveTo>
                    <a:pt x="37" y="61"/>
                  </a:moveTo>
                  <a:cubicBezTo>
                    <a:pt x="38" y="69"/>
                    <a:pt x="34" y="72"/>
                    <a:pt x="31" y="77"/>
                  </a:cubicBezTo>
                  <a:cubicBezTo>
                    <a:pt x="40" y="78"/>
                    <a:pt x="42" y="66"/>
                    <a:pt x="37" y="61"/>
                  </a:cubicBezTo>
                  <a:close/>
                  <a:moveTo>
                    <a:pt x="30" y="57"/>
                  </a:moveTo>
                  <a:cubicBezTo>
                    <a:pt x="30" y="49"/>
                    <a:pt x="38" y="40"/>
                    <a:pt x="33" y="31"/>
                  </a:cubicBezTo>
                  <a:cubicBezTo>
                    <a:pt x="34" y="41"/>
                    <a:pt x="26" y="49"/>
                    <a:pt x="30" y="57"/>
                  </a:cubicBezTo>
                  <a:close/>
                  <a:moveTo>
                    <a:pt x="30" y="61"/>
                  </a:moveTo>
                  <a:cubicBezTo>
                    <a:pt x="28" y="63"/>
                    <a:pt x="27" y="72"/>
                    <a:pt x="30" y="74"/>
                  </a:cubicBezTo>
                  <a:cubicBezTo>
                    <a:pt x="33" y="70"/>
                    <a:pt x="36" y="63"/>
                    <a:pt x="30" y="6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hr-HR" dirty="0"/>
            </a:p>
          </p:txBody>
        </p:sp>
        <p:sp>
          <p:nvSpPr>
            <p:cNvPr id="103" name="Prostoručni oblik 46"/>
            <p:cNvSpPr>
              <a:spLocks noEditPoints="1"/>
            </p:cNvSpPr>
            <p:nvPr/>
          </p:nvSpPr>
          <p:spPr bwMode="auto">
            <a:xfrm>
              <a:off x="906463" y="5768975"/>
              <a:ext cx="341313" cy="323850"/>
            </a:xfrm>
            <a:custGeom>
              <a:avLst/>
              <a:gdLst>
                <a:gd name="T0" fmla="*/ 2 w 151"/>
                <a:gd name="T1" fmla="*/ 96 h 144"/>
                <a:gd name="T2" fmla="*/ 21 w 151"/>
                <a:gd name="T3" fmla="*/ 59 h 144"/>
                <a:gd name="T4" fmla="*/ 22 w 151"/>
                <a:gd name="T5" fmla="*/ 12 h 144"/>
                <a:gd name="T6" fmla="*/ 32 w 151"/>
                <a:gd name="T7" fmla="*/ 58 h 144"/>
                <a:gd name="T8" fmla="*/ 34 w 151"/>
                <a:gd name="T9" fmla="*/ 81 h 144"/>
                <a:gd name="T10" fmla="*/ 15 w 151"/>
                <a:gd name="T11" fmla="*/ 112 h 144"/>
                <a:gd name="T12" fmla="*/ 73 w 151"/>
                <a:gd name="T13" fmla="*/ 107 h 144"/>
                <a:gd name="T14" fmla="*/ 76 w 151"/>
                <a:gd name="T15" fmla="*/ 131 h 144"/>
                <a:gd name="T16" fmla="*/ 151 w 151"/>
                <a:gd name="T17" fmla="*/ 130 h 144"/>
                <a:gd name="T18" fmla="*/ 110 w 151"/>
                <a:gd name="T19" fmla="*/ 134 h 144"/>
                <a:gd name="T20" fmla="*/ 66 w 151"/>
                <a:gd name="T21" fmla="*/ 138 h 144"/>
                <a:gd name="T22" fmla="*/ 12 w 151"/>
                <a:gd name="T23" fmla="*/ 128 h 144"/>
                <a:gd name="T24" fmla="*/ 86 w 151"/>
                <a:gd name="T25" fmla="*/ 138 h 144"/>
                <a:gd name="T26" fmla="*/ 86 w 151"/>
                <a:gd name="T27" fmla="*/ 134 h 144"/>
                <a:gd name="T28" fmla="*/ 75 w 151"/>
                <a:gd name="T29" fmla="*/ 133 h 144"/>
                <a:gd name="T30" fmla="*/ 77 w 151"/>
                <a:gd name="T31" fmla="*/ 128 h 144"/>
                <a:gd name="T32" fmla="*/ 66 w 151"/>
                <a:gd name="T33" fmla="*/ 128 h 144"/>
                <a:gd name="T34" fmla="*/ 64 w 151"/>
                <a:gd name="T35" fmla="*/ 117 h 144"/>
                <a:gd name="T36" fmla="*/ 65 w 151"/>
                <a:gd name="T37" fmla="*/ 114 h 144"/>
                <a:gd name="T38" fmla="*/ 63 w 151"/>
                <a:gd name="T39" fmla="*/ 133 h 144"/>
                <a:gd name="T40" fmla="*/ 54 w 151"/>
                <a:gd name="T41" fmla="*/ 137 h 144"/>
                <a:gd name="T42" fmla="*/ 7 w 151"/>
                <a:gd name="T43" fmla="*/ 86 h 144"/>
                <a:gd name="T44" fmla="*/ 41 w 151"/>
                <a:gd name="T45" fmla="*/ 139 h 144"/>
                <a:gd name="T46" fmla="*/ 92 w 151"/>
                <a:gd name="T47" fmla="*/ 138 h 144"/>
                <a:gd name="T48" fmla="*/ 41 w 151"/>
                <a:gd name="T49" fmla="*/ 137 h 144"/>
                <a:gd name="T50" fmla="*/ 26 w 151"/>
                <a:gd name="T51" fmla="*/ 65 h 144"/>
                <a:gd name="T52" fmla="*/ 32 w 151"/>
                <a:gd name="T53" fmla="*/ 64 h 144"/>
                <a:gd name="T54" fmla="*/ 26 w 151"/>
                <a:gd name="T55" fmla="*/ 72 h 144"/>
                <a:gd name="T56" fmla="*/ 33 w 151"/>
                <a:gd name="T57" fmla="*/ 80 h 144"/>
                <a:gd name="T58" fmla="*/ 38 w 151"/>
                <a:gd name="T59" fmla="*/ 73 h 144"/>
                <a:gd name="T60" fmla="*/ 28 w 151"/>
                <a:gd name="T61" fmla="*/ 78 h 144"/>
                <a:gd name="T62" fmla="*/ 34 w 151"/>
                <a:gd name="T63" fmla="*/ 61 h 144"/>
                <a:gd name="T64" fmla="*/ 18 w 151"/>
                <a:gd name="T65" fmla="*/ 2 h 144"/>
                <a:gd name="T66" fmla="*/ 31 w 151"/>
                <a:gd name="T67" fmla="*/ 32 h 144"/>
                <a:gd name="T68" fmla="*/ 27 w 151"/>
                <a:gd name="T69" fmla="*/ 58 h 144"/>
                <a:gd name="T70" fmla="*/ 28 w 151"/>
                <a:gd name="T71" fmla="*/ 42 h 144"/>
                <a:gd name="T72" fmla="*/ 21 w 151"/>
                <a:gd name="T73" fmla="*/ 61 h 144"/>
                <a:gd name="T74" fmla="*/ 7 w 151"/>
                <a:gd name="T75" fmla="*/ 86 h 144"/>
                <a:gd name="T76" fmla="*/ 110 w 151"/>
                <a:gd name="T77" fmla="*/ 131 h 144"/>
                <a:gd name="T78" fmla="*/ 121 w 151"/>
                <a:gd name="T79" fmla="*/ 123 h 144"/>
                <a:gd name="T80" fmla="*/ 67 w 151"/>
                <a:gd name="T81" fmla="*/ 127 h 144"/>
                <a:gd name="T82" fmla="*/ 74 w 151"/>
                <a:gd name="T83" fmla="*/ 118 h 144"/>
                <a:gd name="T84" fmla="*/ 64 w 151"/>
                <a:gd name="T85" fmla="*/ 118 h 144"/>
                <a:gd name="T86" fmla="*/ 75 w 151"/>
                <a:gd name="T87" fmla="*/ 118 h 144"/>
                <a:gd name="T88" fmla="*/ 70 w 151"/>
                <a:gd name="T89" fmla="*/ 114 h 144"/>
                <a:gd name="T90" fmla="*/ 79 w 151"/>
                <a:gd name="T91" fmla="*/ 120 h 144"/>
                <a:gd name="T92" fmla="*/ 122 w 151"/>
                <a:gd name="T93" fmla="*/ 122 h 144"/>
                <a:gd name="T94" fmla="*/ 123 w 151"/>
                <a:gd name="T95" fmla="*/ 125 h 144"/>
                <a:gd name="T96" fmla="*/ 122 w 151"/>
                <a:gd name="T97" fmla="*/ 122 h 144"/>
                <a:gd name="T98" fmla="*/ 81 w 151"/>
                <a:gd name="T99" fmla="*/ 114 h 144"/>
                <a:gd name="T100" fmla="*/ 32 w 151"/>
                <a:gd name="T101" fmla="*/ 74 h 144"/>
                <a:gd name="T102" fmla="*/ 28 w 151"/>
                <a:gd name="T103" fmla="*/ 63 h 144"/>
                <a:gd name="T104" fmla="*/ 28 w 151"/>
                <a:gd name="T105" fmla="*/ 63 h 144"/>
                <a:gd name="T106" fmla="*/ 29 w 151"/>
                <a:gd name="T107" fmla="*/ 49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51" h="144">
                  <a:moveTo>
                    <a:pt x="47" y="144"/>
                  </a:moveTo>
                  <a:cubicBezTo>
                    <a:pt x="46" y="144"/>
                    <a:pt x="46" y="144"/>
                    <a:pt x="46" y="144"/>
                  </a:cubicBezTo>
                  <a:cubicBezTo>
                    <a:pt x="32" y="144"/>
                    <a:pt x="19" y="139"/>
                    <a:pt x="11" y="129"/>
                  </a:cubicBezTo>
                  <a:cubicBezTo>
                    <a:pt x="3" y="121"/>
                    <a:pt x="0" y="109"/>
                    <a:pt x="2" y="96"/>
                  </a:cubicBezTo>
                  <a:cubicBezTo>
                    <a:pt x="3" y="90"/>
                    <a:pt x="6" y="84"/>
                    <a:pt x="10" y="79"/>
                  </a:cubicBezTo>
                  <a:cubicBezTo>
                    <a:pt x="13" y="73"/>
                    <a:pt x="17" y="68"/>
                    <a:pt x="17" y="62"/>
                  </a:cubicBezTo>
                  <a:cubicBezTo>
                    <a:pt x="17" y="62"/>
                    <a:pt x="17" y="62"/>
                    <a:pt x="17" y="62"/>
                  </a:cubicBezTo>
                  <a:cubicBezTo>
                    <a:pt x="19" y="60"/>
                    <a:pt x="20" y="59"/>
                    <a:pt x="21" y="59"/>
                  </a:cubicBezTo>
                  <a:cubicBezTo>
                    <a:pt x="21" y="59"/>
                    <a:pt x="22" y="59"/>
                    <a:pt x="23" y="59"/>
                  </a:cubicBezTo>
                  <a:cubicBezTo>
                    <a:pt x="23" y="53"/>
                    <a:pt x="24" y="47"/>
                    <a:pt x="26" y="41"/>
                  </a:cubicBezTo>
                  <a:cubicBezTo>
                    <a:pt x="28" y="35"/>
                    <a:pt x="30" y="30"/>
                    <a:pt x="29" y="24"/>
                  </a:cubicBezTo>
                  <a:cubicBezTo>
                    <a:pt x="28" y="19"/>
                    <a:pt x="25" y="15"/>
                    <a:pt x="22" y="12"/>
                  </a:cubicBezTo>
                  <a:cubicBezTo>
                    <a:pt x="19" y="8"/>
                    <a:pt x="16" y="5"/>
                    <a:pt x="16" y="1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35" y="8"/>
                    <a:pt x="40" y="37"/>
                    <a:pt x="32" y="58"/>
                  </a:cubicBezTo>
                  <a:cubicBezTo>
                    <a:pt x="32" y="59"/>
                    <a:pt x="34" y="59"/>
                    <a:pt x="35" y="60"/>
                  </a:cubicBezTo>
                  <a:cubicBezTo>
                    <a:pt x="37" y="61"/>
                    <a:pt x="39" y="61"/>
                    <a:pt x="40" y="63"/>
                  </a:cubicBezTo>
                  <a:cubicBezTo>
                    <a:pt x="43" y="72"/>
                    <a:pt x="37" y="78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28" y="81"/>
                    <a:pt x="23" y="79"/>
                    <a:pt x="22" y="76"/>
                  </a:cubicBezTo>
                  <a:cubicBezTo>
                    <a:pt x="21" y="75"/>
                    <a:pt x="21" y="73"/>
                    <a:pt x="21" y="71"/>
                  </a:cubicBezTo>
                  <a:cubicBezTo>
                    <a:pt x="12" y="82"/>
                    <a:pt x="10" y="98"/>
                    <a:pt x="15" y="112"/>
                  </a:cubicBezTo>
                  <a:cubicBezTo>
                    <a:pt x="20" y="127"/>
                    <a:pt x="32" y="135"/>
                    <a:pt x="46" y="135"/>
                  </a:cubicBezTo>
                  <a:cubicBezTo>
                    <a:pt x="51" y="135"/>
                    <a:pt x="56" y="134"/>
                    <a:pt x="61" y="133"/>
                  </a:cubicBezTo>
                  <a:cubicBezTo>
                    <a:pt x="58" y="128"/>
                    <a:pt x="57" y="122"/>
                    <a:pt x="60" y="116"/>
                  </a:cubicBezTo>
                  <a:cubicBezTo>
                    <a:pt x="63" y="111"/>
                    <a:pt x="68" y="107"/>
                    <a:pt x="73" y="107"/>
                  </a:cubicBezTo>
                  <a:cubicBezTo>
                    <a:pt x="75" y="107"/>
                    <a:pt x="79" y="108"/>
                    <a:pt x="83" y="113"/>
                  </a:cubicBezTo>
                  <a:cubicBezTo>
                    <a:pt x="83" y="113"/>
                    <a:pt x="83" y="113"/>
                    <a:pt x="83" y="113"/>
                  </a:cubicBezTo>
                  <a:cubicBezTo>
                    <a:pt x="84" y="122"/>
                    <a:pt x="81" y="126"/>
                    <a:pt x="77" y="130"/>
                  </a:cubicBezTo>
                  <a:cubicBezTo>
                    <a:pt x="77" y="130"/>
                    <a:pt x="77" y="131"/>
                    <a:pt x="76" y="131"/>
                  </a:cubicBezTo>
                  <a:cubicBezTo>
                    <a:pt x="78" y="132"/>
                    <a:pt x="80" y="132"/>
                    <a:pt x="82" y="132"/>
                  </a:cubicBezTo>
                  <a:cubicBezTo>
                    <a:pt x="90" y="132"/>
                    <a:pt x="98" y="129"/>
                    <a:pt x="107" y="125"/>
                  </a:cubicBezTo>
                  <a:cubicBezTo>
                    <a:pt x="115" y="122"/>
                    <a:pt x="123" y="119"/>
                    <a:pt x="131" y="119"/>
                  </a:cubicBezTo>
                  <a:cubicBezTo>
                    <a:pt x="139" y="119"/>
                    <a:pt x="146" y="123"/>
                    <a:pt x="151" y="130"/>
                  </a:cubicBezTo>
                  <a:cubicBezTo>
                    <a:pt x="150" y="131"/>
                    <a:pt x="150" y="131"/>
                    <a:pt x="150" y="131"/>
                  </a:cubicBezTo>
                  <a:cubicBezTo>
                    <a:pt x="146" y="127"/>
                    <a:pt x="142" y="124"/>
                    <a:pt x="136" y="124"/>
                  </a:cubicBezTo>
                  <a:cubicBezTo>
                    <a:pt x="126" y="124"/>
                    <a:pt x="115" y="131"/>
                    <a:pt x="112" y="132"/>
                  </a:cubicBezTo>
                  <a:cubicBezTo>
                    <a:pt x="110" y="134"/>
                    <a:pt x="110" y="134"/>
                    <a:pt x="110" y="134"/>
                  </a:cubicBezTo>
                  <a:cubicBezTo>
                    <a:pt x="110" y="133"/>
                    <a:pt x="110" y="133"/>
                    <a:pt x="110" y="133"/>
                  </a:cubicBezTo>
                  <a:cubicBezTo>
                    <a:pt x="105" y="137"/>
                    <a:pt x="99" y="139"/>
                    <a:pt x="90" y="139"/>
                  </a:cubicBezTo>
                  <a:cubicBezTo>
                    <a:pt x="86" y="139"/>
                    <a:pt x="82" y="139"/>
                    <a:pt x="78" y="139"/>
                  </a:cubicBezTo>
                  <a:cubicBezTo>
                    <a:pt x="74" y="138"/>
                    <a:pt x="70" y="138"/>
                    <a:pt x="66" y="138"/>
                  </a:cubicBezTo>
                  <a:cubicBezTo>
                    <a:pt x="58" y="138"/>
                    <a:pt x="52" y="140"/>
                    <a:pt x="47" y="144"/>
                  </a:cubicBezTo>
                  <a:close/>
                  <a:moveTo>
                    <a:pt x="7" y="86"/>
                  </a:moveTo>
                  <a:cubicBezTo>
                    <a:pt x="5" y="89"/>
                    <a:pt x="4" y="93"/>
                    <a:pt x="3" y="96"/>
                  </a:cubicBezTo>
                  <a:cubicBezTo>
                    <a:pt x="2" y="109"/>
                    <a:pt x="5" y="120"/>
                    <a:pt x="12" y="128"/>
                  </a:cubicBezTo>
                  <a:cubicBezTo>
                    <a:pt x="20" y="137"/>
                    <a:pt x="32" y="142"/>
                    <a:pt x="46" y="142"/>
                  </a:cubicBezTo>
                  <a:cubicBezTo>
                    <a:pt x="51" y="138"/>
                    <a:pt x="57" y="136"/>
                    <a:pt x="66" y="136"/>
                  </a:cubicBezTo>
                  <a:cubicBezTo>
                    <a:pt x="70" y="136"/>
                    <a:pt x="74" y="137"/>
                    <a:pt x="78" y="137"/>
                  </a:cubicBezTo>
                  <a:cubicBezTo>
                    <a:pt x="81" y="137"/>
                    <a:pt x="83" y="138"/>
                    <a:pt x="86" y="138"/>
                  </a:cubicBezTo>
                  <a:cubicBezTo>
                    <a:pt x="84" y="137"/>
                    <a:pt x="83" y="136"/>
                    <a:pt x="81" y="135"/>
                  </a:cubicBezTo>
                  <a:cubicBezTo>
                    <a:pt x="80" y="133"/>
                    <a:pt x="80" y="133"/>
                    <a:pt x="80" y="133"/>
                  </a:cubicBezTo>
                  <a:cubicBezTo>
                    <a:pt x="82" y="134"/>
                    <a:pt x="82" y="134"/>
                    <a:pt x="82" y="134"/>
                  </a:cubicBezTo>
                  <a:cubicBezTo>
                    <a:pt x="83" y="134"/>
                    <a:pt x="84" y="134"/>
                    <a:pt x="86" y="134"/>
                  </a:cubicBezTo>
                  <a:cubicBezTo>
                    <a:pt x="92" y="134"/>
                    <a:pt x="99" y="131"/>
                    <a:pt x="105" y="128"/>
                  </a:cubicBezTo>
                  <a:cubicBezTo>
                    <a:pt x="105" y="128"/>
                    <a:pt x="105" y="128"/>
                    <a:pt x="105" y="128"/>
                  </a:cubicBezTo>
                  <a:cubicBezTo>
                    <a:pt x="97" y="131"/>
                    <a:pt x="89" y="133"/>
                    <a:pt x="82" y="133"/>
                  </a:cubicBezTo>
                  <a:cubicBezTo>
                    <a:pt x="79" y="133"/>
                    <a:pt x="77" y="133"/>
                    <a:pt x="75" y="133"/>
                  </a:cubicBezTo>
                  <a:cubicBezTo>
                    <a:pt x="74" y="132"/>
                    <a:pt x="74" y="132"/>
                    <a:pt x="74" y="132"/>
                  </a:cubicBezTo>
                  <a:cubicBezTo>
                    <a:pt x="74" y="131"/>
                    <a:pt x="74" y="131"/>
                    <a:pt x="74" y="131"/>
                  </a:cubicBezTo>
                  <a:cubicBezTo>
                    <a:pt x="75" y="131"/>
                    <a:pt x="76" y="130"/>
                    <a:pt x="76" y="129"/>
                  </a:cubicBezTo>
                  <a:cubicBezTo>
                    <a:pt x="77" y="129"/>
                    <a:pt x="77" y="128"/>
                    <a:pt x="77" y="128"/>
                  </a:cubicBezTo>
                  <a:cubicBezTo>
                    <a:pt x="76" y="129"/>
                    <a:pt x="74" y="130"/>
                    <a:pt x="72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68" y="130"/>
                    <a:pt x="67" y="129"/>
                    <a:pt x="66" y="128"/>
                  </a:cubicBezTo>
                  <a:cubicBezTo>
                    <a:pt x="65" y="128"/>
                    <a:pt x="64" y="127"/>
                    <a:pt x="63" y="127"/>
                  </a:cubicBezTo>
                  <a:cubicBezTo>
                    <a:pt x="63" y="127"/>
                    <a:pt x="63" y="127"/>
                    <a:pt x="63" y="127"/>
                  </a:cubicBezTo>
                  <a:cubicBezTo>
                    <a:pt x="63" y="117"/>
                    <a:pt x="63" y="117"/>
                    <a:pt x="63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6" y="117"/>
                    <a:pt x="68" y="115"/>
                    <a:pt x="68" y="114"/>
                  </a:cubicBezTo>
                  <a:cubicBezTo>
                    <a:pt x="68" y="114"/>
                    <a:pt x="68" y="114"/>
                    <a:pt x="66" y="114"/>
                  </a:cubicBezTo>
                  <a:cubicBezTo>
                    <a:pt x="65" y="114"/>
                    <a:pt x="65" y="114"/>
                    <a:pt x="65" y="114"/>
                  </a:cubicBezTo>
                  <a:cubicBezTo>
                    <a:pt x="66" y="113"/>
                    <a:pt x="66" y="113"/>
                    <a:pt x="66" y="113"/>
                  </a:cubicBezTo>
                  <a:cubicBezTo>
                    <a:pt x="67" y="110"/>
                    <a:pt x="69" y="109"/>
                    <a:pt x="71" y="109"/>
                  </a:cubicBezTo>
                  <a:cubicBezTo>
                    <a:pt x="67" y="110"/>
                    <a:pt x="64" y="113"/>
                    <a:pt x="62" y="117"/>
                  </a:cubicBezTo>
                  <a:cubicBezTo>
                    <a:pt x="59" y="122"/>
                    <a:pt x="59" y="128"/>
                    <a:pt x="63" y="133"/>
                  </a:cubicBezTo>
                  <a:cubicBezTo>
                    <a:pt x="63" y="134"/>
                    <a:pt x="63" y="134"/>
                    <a:pt x="63" y="134"/>
                  </a:cubicBezTo>
                  <a:cubicBezTo>
                    <a:pt x="62" y="134"/>
                    <a:pt x="62" y="134"/>
                    <a:pt x="62" y="134"/>
                  </a:cubicBezTo>
                  <a:cubicBezTo>
                    <a:pt x="59" y="135"/>
                    <a:pt x="56" y="136"/>
                    <a:pt x="54" y="136"/>
                  </a:cubicBezTo>
                  <a:cubicBezTo>
                    <a:pt x="54" y="137"/>
                    <a:pt x="54" y="137"/>
                    <a:pt x="54" y="137"/>
                  </a:cubicBezTo>
                  <a:cubicBezTo>
                    <a:pt x="49" y="139"/>
                    <a:pt x="44" y="140"/>
                    <a:pt x="39" y="140"/>
                  </a:cubicBezTo>
                  <a:cubicBezTo>
                    <a:pt x="29" y="140"/>
                    <a:pt x="19" y="135"/>
                    <a:pt x="13" y="127"/>
                  </a:cubicBezTo>
                  <a:cubicBezTo>
                    <a:pt x="5" y="116"/>
                    <a:pt x="2" y="103"/>
                    <a:pt x="6" y="89"/>
                  </a:cubicBezTo>
                  <a:lnTo>
                    <a:pt x="7" y="86"/>
                  </a:lnTo>
                  <a:close/>
                  <a:moveTo>
                    <a:pt x="7" y="93"/>
                  </a:moveTo>
                  <a:cubicBezTo>
                    <a:pt x="4" y="105"/>
                    <a:pt x="7" y="117"/>
                    <a:pt x="14" y="126"/>
                  </a:cubicBezTo>
                  <a:cubicBezTo>
                    <a:pt x="21" y="135"/>
                    <a:pt x="31" y="139"/>
                    <a:pt x="41" y="139"/>
                  </a:cubicBezTo>
                  <a:cubicBezTo>
                    <a:pt x="41" y="139"/>
                    <a:pt x="41" y="139"/>
                    <a:pt x="41" y="139"/>
                  </a:cubicBezTo>
                  <a:cubicBezTo>
                    <a:pt x="16" y="139"/>
                    <a:pt x="10" y="113"/>
                    <a:pt x="7" y="93"/>
                  </a:cubicBezTo>
                  <a:close/>
                  <a:moveTo>
                    <a:pt x="108" y="133"/>
                  </a:moveTo>
                  <a:cubicBezTo>
                    <a:pt x="106" y="133"/>
                    <a:pt x="104" y="134"/>
                    <a:pt x="102" y="135"/>
                  </a:cubicBezTo>
                  <a:cubicBezTo>
                    <a:pt x="99" y="136"/>
                    <a:pt x="95" y="137"/>
                    <a:pt x="92" y="138"/>
                  </a:cubicBezTo>
                  <a:cubicBezTo>
                    <a:pt x="99" y="138"/>
                    <a:pt x="104" y="136"/>
                    <a:pt x="108" y="133"/>
                  </a:cubicBezTo>
                  <a:close/>
                  <a:moveTo>
                    <a:pt x="7" y="86"/>
                  </a:moveTo>
                  <a:cubicBezTo>
                    <a:pt x="7" y="89"/>
                    <a:pt x="7" y="89"/>
                    <a:pt x="7" y="89"/>
                  </a:cubicBezTo>
                  <a:cubicBezTo>
                    <a:pt x="12" y="114"/>
                    <a:pt x="17" y="137"/>
                    <a:pt x="41" y="137"/>
                  </a:cubicBezTo>
                  <a:cubicBezTo>
                    <a:pt x="43" y="137"/>
                    <a:pt x="45" y="137"/>
                    <a:pt x="48" y="137"/>
                  </a:cubicBezTo>
                  <a:cubicBezTo>
                    <a:pt x="32" y="137"/>
                    <a:pt x="19" y="128"/>
                    <a:pt x="13" y="113"/>
                  </a:cubicBezTo>
                  <a:cubicBezTo>
                    <a:pt x="7" y="96"/>
                    <a:pt x="12" y="77"/>
                    <a:pt x="23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3"/>
                    <a:pt x="27" y="62"/>
                    <a:pt x="27" y="62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30" y="62"/>
                    <a:pt x="31" y="63"/>
                    <a:pt x="32" y="64"/>
                  </a:cubicBezTo>
                  <a:cubicBezTo>
                    <a:pt x="33" y="68"/>
                    <a:pt x="30" y="73"/>
                    <a:pt x="29" y="75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7" y="75"/>
                    <a:pt x="26" y="74"/>
                    <a:pt x="26" y="72"/>
                  </a:cubicBezTo>
                  <a:cubicBezTo>
                    <a:pt x="25" y="70"/>
                    <a:pt x="26" y="68"/>
                    <a:pt x="26" y="66"/>
                  </a:cubicBezTo>
                  <a:cubicBezTo>
                    <a:pt x="24" y="68"/>
                    <a:pt x="24" y="68"/>
                    <a:pt x="24" y="68"/>
                  </a:cubicBezTo>
                  <a:cubicBezTo>
                    <a:pt x="22" y="71"/>
                    <a:pt x="22" y="73"/>
                    <a:pt x="23" y="75"/>
                  </a:cubicBezTo>
                  <a:cubicBezTo>
                    <a:pt x="24" y="78"/>
                    <a:pt x="28" y="80"/>
                    <a:pt x="33" y="80"/>
                  </a:cubicBezTo>
                  <a:cubicBezTo>
                    <a:pt x="36" y="77"/>
                    <a:pt x="41" y="71"/>
                    <a:pt x="39" y="64"/>
                  </a:cubicBezTo>
                  <a:cubicBezTo>
                    <a:pt x="38" y="63"/>
                    <a:pt x="37" y="62"/>
                    <a:pt x="35" y="62"/>
                  </a:cubicBezTo>
                  <a:cubicBezTo>
                    <a:pt x="36" y="62"/>
                    <a:pt x="36" y="62"/>
                    <a:pt x="36" y="62"/>
                  </a:cubicBezTo>
                  <a:cubicBezTo>
                    <a:pt x="38" y="64"/>
                    <a:pt x="39" y="69"/>
                    <a:pt x="38" y="73"/>
                  </a:cubicBezTo>
                  <a:cubicBezTo>
                    <a:pt x="36" y="77"/>
                    <a:pt x="34" y="79"/>
                    <a:pt x="30" y="79"/>
                  </a:cubicBezTo>
                  <a:cubicBezTo>
                    <a:pt x="30" y="79"/>
                    <a:pt x="30" y="79"/>
                    <a:pt x="30" y="79"/>
                  </a:cubicBezTo>
                  <a:cubicBezTo>
                    <a:pt x="30" y="79"/>
                    <a:pt x="30" y="79"/>
                    <a:pt x="29" y="79"/>
                  </a:cubicBezTo>
                  <a:cubicBezTo>
                    <a:pt x="28" y="78"/>
                    <a:pt x="28" y="78"/>
                    <a:pt x="28" y="78"/>
                  </a:cubicBezTo>
                  <a:cubicBezTo>
                    <a:pt x="29" y="78"/>
                    <a:pt x="29" y="78"/>
                    <a:pt x="29" y="78"/>
                  </a:cubicBezTo>
                  <a:cubicBezTo>
                    <a:pt x="29" y="76"/>
                    <a:pt x="30" y="75"/>
                    <a:pt x="31" y="74"/>
                  </a:cubicBezTo>
                  <a:cubicBezTo>
                    <a:pt x="33" y="71"/>
                    <a:pt x="35" y="68"/>
                    <a:pt x="34" y="62"/>
                  </a:cubicBezTo>
                  <a:cubicBezTo>
                    <a:pt x="34" y="61"/>
                    <a:pt x="34" y="61"/>
                    <a:pt x="34" y="61"/>
                  </a:cubicBezTo>
                  <a:cubicBezTo>
                    <a:pt x="33" y="61"/>
                    <a:pt x="31" y="60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8" y="39"/>
                    <a:pt x="34" y="10"/>
                    <a:pt x="18" y="2"/>
                  </a:cubicBezTo>
                  <a:cubicBezTo>
                    <a:pt x="18" y="5"/>
                    <a:pt x="20" y="8"/>
                    <a:pt x="23" y="11"/>
                  </a:cubicBezTo>
                  <a:cubicBezTo>
                    <a:pt x="26" y="14"/>
                    <a:pt x="29" y="18"/>
                    <a:pt x="30" y="24"/>
                  </a:cubicBezTo>
                  <a:cubicBezTo>
                    <a:pt x="30" y="26"/>
                    <a:pt x="30" y="28"/>
                    <a:pt x="30" y="30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35" y="38"/>
                    <a:pt x="33" y="44"/>
                    <a:pt x="31" y="49"/>
                  </a:cubicBezTo>
                  <a:cubicBezTo>
                    <a:pt x="30" y="52"/>
                    <a:pt x="29" y="55"/>
                    <a:pt x="29" y="58"/>
                  </a:cubicBezTo>
                  <a:cubicBezTo>
                    <a:pt x="29" y="61"/>
                    <a:pt x="29" y="61"/>
                    <a:pt x="29" y="61"/>
                  </a:cubicBezTo>
                  <a:cubicBezTo>
                    <a:pt x="27" y="58"/>
                    <a:pt x="27" y="58"/>
                    <a:pt x="27" y="58"/>
                  </a:cubicBezTo>
                  <a:cubicBezTo>
                    <a:pt x="25" y="53"/>
                    <a:pt x="26" y="49"/>
                    <a:pt x="28" y="44"/>
                  </a:cubicBezTo>
                  <a:cubicBezTo>
                    <a:pt x="29" y="40"/>
                    <a:pt x="31" y="36"/>
                    <a:pt x="30" y="32"/>
                  </a:cubicBezTo>
                  <a:cubicBezTo>
                    <a:pt x="30" y="32"/>
                    <a:pt x="30" y="32"/>
                    <a:pt x="30" y="32"/>
                  </a:cubicBezTo>
                  <a:cubicBezTo>
                    <a:pt x="30" y="35"/>
                    <a:pt x="29" y="38"/>
                    <a:pt x="28" y="42"/>
                  </a:cubicBezTo>
                  <a:cubicBezTo>
                    <a:pt x="26" y="47"/>
                    <a:pt x="24" y="53"/>
                    <a:pt x="24" y="59"/>
                  </a:cubicBezTo>
                  <a:cubicBezTo>
                    <a:pt x="25" y="60"/>
                    <a:pt x="25" y="60"/>
                    <a:pt x="25" y="60"/>
                  </a:cubicBezTo>
                  <a:cubicBezTo>
                    <a:pt x="24" y="60"/>
                    <a:pt x="24" y="60"/>
                    <a:pt x="24" y="60"/>
                  </a:cubicBezTo>
                  <a:cubicBezTo>
                    <a:pt x="23" y="61"/>
                    <a:pt x="22" y="61"/>
                    <a:pt x="21" y="61"/>
                  </a:cubicBezTo>
                  <a:cubicBezTo>
                    <a:pt x="21" y="61"/>
                    <a:pt x="21" y="61"/>
                    <a:pt x="21" y="61"/>
                  </a:cubicBezTo>
                  <a:cubicBezTo>
                    <a:pt x="20" y="61"/>
                    <a:pt x="20" y="61"/>
                    <a:pt x="19" y="62"/>
                  </a:cubicBezTo>
                  <a:cubicBezTo>
                    <a:pt x="18" y="69"/>
                    <a:pt x="14" y="74"/>
                    <a:pt x="11" y="79"/>
                  </a:cubicBezTo>
                  <a:cubicBezTo>
                    <a:pt x="10" y="82"/>
                    <a:pt x="8" y="84"/>
                    <a:pt x="7" y="86"/>
                  </a:cubicBezTo>
                  <a:close/>
                  <a:moveTo>
                    <a:pt x="85" y="136"/>
                  </a:moveTo>
                  <a:cubicBezTo>
                    <a:pt x="86" y="136"/>
                    <a:pt x="87" y="137"/>
                    <a:pt x="89" y="137"/>
                  </a:cubicBezTo>
                  <a:cubicBezTo>
                    <a:pt x="93" y="137"/>
                    <a:pt x="97" y="135"/>
                    <a:pt x="101" y="133"/>
                  </a:cubicBezTo>
                  <a:cubicBezTo>
                    <a:pt x="105" y="132"/>
                    <a:pt x="108" y="131"/>
                    <a:pt x="110" y="131"/>
                  </a:cubicBezTo>
                  <a:cubicBezTo>
                    <a:pt x="111" y="131"/>
                    <a:pt x="111" y="131"/>
                    <a:pt x="111" y="131"/>
                  </a:cubicBezTo>
                  <a:cubicBezTo>
                    <a:pt x="113" y="129"/>
                    <a:pt x="116" y="127"/>
                    <a:pt x="118" y="126"/>
                  </a:cubicBezTo>
                  <a:cubicBezTo>
                    <a:pt x="120" y="125"/>
                    <a:pt x="122" y="125"/>
                    <a:pt x="123" y="124"/>
                  </a:cubicBezTo>
                  <a:cubicBezTo>
                    <a:pt x="122" y="124"/>
                    <a:pt x="122" y="123"/>
                    <a:pt x="121" y="123"/>
                  </a:cubicBezTo>
                  <a:cubicBezTo>
                    <a:pt x="117" y="123"/>
                    <a:pt x="111" y="126"/>
                    <a:pt x="106" y="129"/>
                  </a:cubicBezTo>
                  <a:cubicBezTo>
                    <a:pt x="99" y="132"/>
                    <a:pt x="92" y="136"/>
                    <a:pt x="85" y="136"/>
                  </a:cubicBezTo>
                  <a:close/>
                  <a:moveTo>
                    <a:pt x="64" y="126"/>
                  </a:moveTo>
                  <a:cubicBezTo>
                    <a:pt x="65" y="126"/>
                    <a:pt x="66" y="126"/>
                    <a:pt x="67" y="127"/>
                  </a:cubicBezTo>
                  <a:cubicBezTo>
                    <a:pt x="68" y="128"/>
                    <a:pt x="69" y="128"/>
                    <a:pt x="70" y="128"/>
                  </a:cubicBezTo>
                  <a:cubicBezTo>
                    <a:pt x="70" y="128"/>
                    <a:pt x="70" y="128"/>
                    <a:pt x="70" y="128"/>
                  </a:cubicBezTo>
                  <a:cubicBezTo>
                    <a:pt x="70" y="128"/>
                    <a:pt x="71" y="128"/>
                    <a:pt x="71" y="127"/>
                  </a:cubicBezTo>
                  <a:cubicBezTo>
                    <a:pt x="72" y="125"/>
                    <a:pt x="75" y="121"/>
                    <a:pt x="74" y="118"/>
                  </a:cubicBezTo>
                  <a:cubicBezTo>
                    <a:pt x="74" y="117"/>
                    <a:pt x="73" y="116"/>
                    <a:pt x="72" y="115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6"/>
                    <a:pt x="67" y="118"/>
                    <a:pt x="64" y="118"/>
                  </a:cubicBezTo>
                  <a:cubicBezTo>
                    <a:pt x="64" y="118"/>
                    <a:pt x="64" y="118"/>
                    <a:pt x="64" y="118"/>
                  </a:cubicBezTo>
                  <a:lnTo>
                    <a:pt x="64" y="126"/>
                  </a:lnTo>
                  <a:close/>
                  <a:moveTo>
                    <a:pt x="75" y="116"/>
                  </a:moveTo>
                  <a:cubicBezTo>
                    <a:pt x="75" y="117"/>
                    <a:pt x="75" y="117"/>
                    <a:pt x="75" y="118"/>
                  </a:cubicBezTo>
                  <a:cubicBezTo>
                    <a:pt x="76" y="121"/>
                    <a:pt x="74" y="125"/>
                    <a:pt x="72" y="128"/>
                  </a:cubicBezTo>
                  <a:cubicBezTo>
                    <a:pt x="75" y="126"/>
                    <a:pt x="77" y="121"/>
                    <a:pt x="77" y="118"/>
                  </a:cubicBezTo>
                  <a:cubicBezTo>
                    <a:pt x="76" y="118"/>
                    <a:pt x="76" y="117"/>
                    <a:pt x="75" y="116"/>
                  </a:cubicBezTo>
                  <a:close/>
                  <a:moveTo>
                    <a:pt x="70" y="114"/>
                  </a:moveTo>
                  <a:cubicBezTo>
                    <a:pt x="72" y="114"/>
                    <a:pt x="72" y="114"/>
                    <a:pt x="72" y="114"/>
                  </a:cubicBezTo>
                  <a:cubicBezTo>
                    <a:pt x="76" y="115"/>
                    <a:pt x="78" y="117"/>
                    <a:pt x="78" y="118"/>
                  </a:cubicBezTo>
                  <a:cubicBezTo>
                    <a:pt x="79" y="121"/>
                    <a:pt x="77" y="125"/>
                    <a:pt x="74" y="128"/>
                  </a:cubicBezTo>
                  <a:cubicBezTo>
                    <a:pt x="79" y="126"/>
                    <a:pt x="79" y="122"/>
                    <a:pt x="79" y="120"/>
                  </a:cubicBezTo>
                  <a:cubicBezTo>
                    <a:pt x="79" y="116"/>
                    <a:pt x="76" y="110"/>
                    <a:pt x="72" y="110"/>
                  </a:cubicBezTo>
                  <a:cubicBezTo>
                    <a:pt x="71" y="110"/>
                    <a:pt x="69" y="111"/>
                    <a:pt x="68" y="113"/>
                  </a:cubicBezTo>
                  <a:cubicBezTo>
                    <a:pt x="69" y="113"/>
                    <a:pt x="69" y="113"/>
                    <a:pt x="70" y="114"/>
                  </a:cubicBezTo>
                  <a:close/>
                  <a:moveTo>
                    <a:pt x="122" y="122"/>
                  </a:moveTo>
                  <a:cubicBezTo>
                    <a:pt x="123" y="122"/>
                    <a:pt x="124" y="122"/>
                    <a:pt x="125" y="123"/>
                  </a:cubicBezTo>
                  <a:cubicBezTo>
                    <a:pt x="126" y="123"/>
                    <a:pt x="126" y="123"/>
                    <a:pt x="126" y="123"/>
                  </a:cubicBezTo>
                  <a:cubicBezTo>
                    <a:pt x="125" y="124"/>
                    <a:pt x="125" y="124"/>
                    <a:pt x="125" y="124"/>
                  </a:cubicBezTo>
                  <a:cubicBezTo>
                    <a:pt x="125" y="124"/>
                    <a:pt x="124" y="125"/>
                    <a:pt x="123" y="125"/>
                  </a:cubicBezTo>
                  <a:cubicBezTo>
                    <a:pt x="127" y="124"/>
                    <a:pt x="131" y="123"/>
                    <a:pt x="136" y="123"/>
                  </a:cubicBezTo>
                  <a:cubicBezTo>
                    <a:pt x="139" y="123"/>
                    <a:pt x="141" y="123"/>
                    <a:pt x="143" y="124"/>
                  </a:cubicBezTo>
                  <a:cubicBezTo>
                    <a:pt x="140" y="122"/>
                    <a:pt x="136" y="121"/>
                    <a:pt x="131" y="121"/>
                  </a:cubicBezTo>
                  <a:cubicBezTo>
                    <a:pt x="128" y="121"/>
                    <a:pt x="125" y="121"/>
                    <a:pt x="122" y="122"/>
                  </a:cubicBezTo>
                  <a:close/>
                  <a:moveTo>
                    <a:pt x="72" y="109"/>
                  </a:moveTo>
                  <a:cubicBezTo>
                    <a:pt x="77" y="109"/>
                    <a:pt x="81" y="115"/>
                    <a:pt x="81" y="120"/>
                  </a:cubicBezTo>
                  <a:cubicBezTo>
                    <a:pt x="81" y="121"/>
                    <a:pt x="81" y="122"/>
                    <a:pt x="81" y="123"/>
                  </a:cubicBezTo>
                  <a:cubicBezTo>
                    <a:pt x="82" y="121"/>
                    <a:pt x="82" y="118"/>
                    <a:pt x="81" y="114"/>
                  </a:cubicBezTo>
                  <a:cubicBezTo>
                    <a:pt x="79" y="110"/>
                    <a:pt x="75" y="108"/>
                    <a:pt x="71" y="109"/>
                  </a:cubicBezTo>
                  <a:cubicBezTo>
                    <a:pt x="72" y="109"/>
                    <a:pt x="72" y="109"/>
                    <a:pt x="72" y="109"/>
                  </a:cubicBezTo>
                  <a:close/>
                  <a:moveTo>
                    <a:pt x="36" y="65"/>
                  </a:moveTo>
                  <a:cubicBezTo>
                    <a:pt x="36" y="69"/>
                    <a:pt x="34" y="72"/>
                    <a:pt x="32" y="74"/>
                  </a:cubicBezTo>
                  <a:cubicBezTo>
                    <a:pt x="32" y="75"/>
                    <a:pt x="31" y="76"/>
                    <a:pt x="31" y="77"/>
                  </a:cubicBezTo>
                  <a:cubicBezTo>
                    <a:pt x="34" y="77"/>
                    <a:pt x="36" y="74"/>
                    <a:pt x="36" y="73"/>
                  </a:cubicBezTo>
                  <a:cubicBezTo>
                    <a:pt x="37" y="70"/>
                    <a:pt x="37" y="67"/>
                    <a:pt x="36" y="65"/>
                  </a:cubicBezTo>
                  <a:close/>
                  <a:moveTo>
                    <a:pt x="28" y="63"/>
                  </a:moveTo>
                  <a:cubicBezTo>
                    <a:pt x="27" y="65"/>
                    <a:pt x="27" y="69"/>
                    <a:pt x="27" y="72"/>
                  </a:cubicBezTo>
                  <a:cubicBezTo>
                    <a:pt x="27" y="73"/>
                    <a:pt x="28" y="73"/>
                    <a:pt x="28" y="74"/>
                  </a:cubicBezTo>
                  <a:cubicBezTo>
                    <a:pt x="30" y="71"/>
                    <a:pt x="32" y="67"/>
                    <a:pt x="31" y="65"/>
                  </a:cubicBezTo>
                  <a:cubicBezTo>
                    <a:pt x="30" y="64"/>
                    <a:pt x="30" y="63"/>
                    <a:pt x="28" y="63"/>
                  </a:cubicBezTo>
                  <a:close/>
                  <a:moveTo>
                    <a:pt x="32" y="36"/>
                  </a:moveTo>
                  <a:cubicBezTo>
                    <a:pt x="31" y="39"/>
                    <a:pt x="30" y="42"/>
                    <a:pt x="29" y="44"/>
                  </a:cubicBezTo>
                  <a:cubicBezTo>
                    <a:pt x="28" y="48"/>
                    <a:pt x="27" y="51"/>
                    <a:pt x="28" y="55"/>
                  </a:cubicBezTo>
                  <a:cubicBezTo>
                    <a:pt x="28" y="53"/>
                    <a:pt x="29" y="51"/>
                    <a:pt x="29" y="49"/>
                  </a:cubicBezTo>
                  <a:cubicBezTo>
                    <a:pt x="31" y="45"/>
                    <a:pt x="32" y="41"/>
                    <a:pt x="32" y="3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hr-HR" dirty="0"/>
            </a:p>
          </p:txBody>
        </p:sp>
        <p:sp>
          <p:nvSpPr>
            <p:cNvPr id="104" name="Prostoručni oblik 47"/>
            <p:cNvSpPr>
              <a:spLocks noEditPoints="1"/>
            </p:cNvSpPr>
            <p:nvPr/>
          </p:nvSpPr>
          <p:spPr bwMode="auto">
            <a:xfrm>
              <a:off x="895350" y="3316288"/>
              <a:ext cx="363538" cy="328613"/>
            </a:xfrm>
            <a:custGeom>
              <a:avLst/>
              <a:gdLst>
                <a:gd name="T0" fmla="*/ 50 w 161"/>
                <a:gd name="T1" fmla="*/ 8 h 146"/>
                <a:gd name="T2" fmla="*/ 60 w 161"/>
                <a:gd name="T3" fmla="*/ 25 h 146"/>
                <a:gd name="T4" fmla="*/ 54 w 161"/>
                <a:gd name="T5" fmla="*/ 17 h 146"/>
                <a:gd name="T6" fmla="*/ 63 w 161"/>
                <a:gd name="T7" fmla="*/ 34 h 146"/>
                <a:gd name="T8" fmla="*/ 49 w 161"/>
                <a:gd name="T9" fmla="*/ 37 h 146"/>
                <a:gd name="T10" fmla="*/ 41 w 161"/>
                <a:gd name="T11" fmla="*/ 13 h 146"/>
                <a:gd name="T12" fmla="*/ 16 w 161"/>
                <a:gd name="T13" fmla="*/ 62 h 146"/>
                <a:gd name="T14" fmla="*/ 34 w 161"/>
                <a:gd name="T15" fmla="*/ 92 h 146"/>
                <a:gd name="T16" fmla="*/ 27 w 161"/>
                <a:gd name="T17" fmla="*/ 146 h 146"/>
                <a:gd name="T18" fmla="*/ 33 w 161"/>
                <a:gd name="T19" fmla="*/ 104 h 146"/>
                <a:gd name="T20" fmla="*/ 26 w 161"/>
                <a:gd name="T21" fmla="*/ 102 h 146"/>
                <a:gd name="T22" fmla="*/ 30 w 161"/>
                <a:gd name="T23" fmla="*/ 101 h 146"/>
                <a:gd name="T24" fmla="*/ 4 w 161"/>
                <a:gd name="T25" fmla="*/ 60 h 146"/>
                <a:gd name="T26" fmla="*/ 41 w 161"/>
                <a:gd name="T27" fmla="*/ 10 h 146"/>
                <a:gd name="T28" fmla="*/ 51 w 161"/>
                <a:gd name="T29" fmla="*/ 4 h 146"/>
                <a:gd name="T30" fmla="*/ 145 w 161"/>
                <a:gd name="T31" fmla="*/ 13 h 146"/>
                <a:gd name="T32" fmla="*/ 142 w 161"/>
                <a:gd name="T33" fmla="*/ 0 h 146"/>
                <a:gd name="T34" fmla="*/ 141 w 161"/>
                <a:gd name="T35" fmla="*/ 33 h 146"/>
                <a:gd name="T36" fmla="*/ 50 w 161"/>
                <a:gd name="T37" fmla="*/ 8 h 146"/>
                <a:gd name="T38" fmla="*/ 137 w 161"/>
                <a:gd name="T39" fmla="*/ 31 h 146"/>
                <a:gd name="T40" fmla="*/ 148 w 161"/>
                <a:gd name="T41" fmla="*/ 16 h 146"/>
                <a:gd name="T42" fmla="*/ 70 w 161"/>
                <a:gd name="T43" fmla="*/ 8 h 146"/>
                <a:gd name="T44" fmla="*/ 137 w 161"/>
                <a:gd name="T45" fmla="*/ 31 h 146"/>
                <a:gd name="T46" fmla="*/ 26 w 161"/>
                <a:gd name="T47" fmla="*/ 84 h 146"/>
                <a:gd name="T48" fmla="*/ 22 w 161"/>
                <a:gd name="T49" fmla="*/ 16 h 146"/>
                <a:gd name="T50" fmla="*/ 26 w 161"/>
                <a:gd name="T51" fmla="*/ 84 h 146"/>
                <a:gd name="T52" fmla="*/ 57 w 161"/>
                <a:gd name="T53" fmla="*/ 28 h 146"/>
                <a:gd name="T54" fmla="*/ 46 w 161"/>
                <a:gd name="T55" fmla="*/ 16 h 146"/>
                <a:gd name="T56" fmla="*/ 57 w 161"/>
                <a:gd name="T57" fmla="*/ 28 h 146"/>
                <a:gd name="T58" fmla="*/ 57 w 161"/>
                <a:gd name="T59" fmla="*/ 31 h 146"/>
                <a:gd name="T60" fmla="*/ 46 w 161"/>
                <a:gd name="T61" fmla="*/ 28 h 146"/>
                <a:gd name="T62" fmla="*/ 57 w 161"/>
                <a:gd name="T63" fmla="*/ 31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61" h="146">
                  <a:moveTo>
                    <a:pt x="50" y="8"/>
                  </a:moveTo>
                  <a:cubicBezTo>
                    <a:pt x="55" y="14"/>
                    <a:pt x="53" y="20"/>
                    <a:pt x="60" y="25"/>
                  </a:cubicBezTo>
                  <a:cubicBezTo>
                    <a:pt x="62" y="23"/>
                    <a:pt x="58" y="18"/>
                    <a:pt x="54" y="17"/>
                  </a:cubicBezTo>
                  <a:cubicBezTo>
                    <a:pt x="64" y="13"/>
                    <a:pt x="65" y="25"/>
                    <a:pt x="63" y="34"/>
                  </a:cubicBezTo>
                  <a:cubicBezTo>
                    <a:pt x="59" y="36"/>
                    <a:pt x="55" y="37"/>
                    <a:pt x="49" y="37"/>
                  </a:cubicBezTo>
                  <a:cubicBezTo>
                    <a:pt x="43" y="31"/>
                    <a:pt x="43" y="19"/>
                    <a:pt x="41" y="13"/>
                  </a:cubicBezTo>
                  <a:cubicBezTo>
                    <a:pt x="14" y="14"/>
                    <a:pt x="9" y="41"/>
                    <a:pt x="16" y="62"/>
                  </a:cubicBezTo>
                  <a:cubicBezTo>
                    <a:pt x="19" y="72"/>
                    <a:pt x="30" y="81"/>
                    <a:pt x="34" y="92"/>
                  </a:cubicBezTo>
                  <a:cubicBezTo>
                    <a:pt x="41" y="111"/>
                    <a:pt x="38" y="129"/>
                    <a:pt x="27" y="146"/>
                  </a:cubicBezTo>
                  <a:cubicBezTo>
                    <a:pt x="28" y="137"/>
                    <a:pt x="39" y="121"/>
                    <a:pt x="33" y="104"/>
                  </a:cubicBezTo>
                  <a:cubicBezTo>
                    <a:pt x="31" y="102"/>
                    <a:pt x="29" y="102"/>
                    <a:pt x="26" y="102"/>
                  </a:cubicBezTo>
                  <a:cubicBezTo>
                    <a:pt x="26" y="100"/>
                    <a:pt x="28" y="101"/>
                    <a:pt x="30" y="101"/>
                  </a:cubicBezTo>
                  <a:cubicBezTo>
                    <a:pt x="28" y="89"/>
                    <a:pt x="7" y="79"/>
                    <a:pt x="4" y="60"/>
                  </a:cubicBezTo>
                  <a:cubicBezTo>
                    <a:pt x="1" y="34"/>
                    <a:pt x="12" y="6"/>
                    <a:pt x="41" y="10"/>
                  </a:cubicBezTo>
                  <a:cubicBezTo>
                    <a:pt x="45" y="9"/>
                    <a:pt x="47" y="5"/>
                    <a:pt x="51" y="4"/>
                  </a:cubicBezTo>
                  <a:cubicBezTo>
                    <a:pt x="86" y="1"/>
                    <a:pt x="128" y="46"/>
                    <a:pt x="145" y="13"/>
                  </a:cubicBezTo>
                  <a:cubicBezTo>
                    <a:pt x="146" y="6"/>
                    <a:pt x="144" y="3"/>
                    <a:pt x="142" y="0"/>
                  </a:cubicBezTo>
                  <a:cubicBezTo>
                    <a:pt x="161" y="2"/>
                    <a:pt x="149" y="29"/>
                    <a:pt x="141" y="33"/>
                  </a:cubicBezTo>
                  <a:cubicBezTo>
                    <a:pt x="111" y="47"/>
                    <a:pt x="71" y="4"/>
                    <a:pt x="50" y="8"/>
                  </a:cubicBezTo>
                  <a:close/>
                  <a:moveTo>
                    <a:pt x="137" y="31"/>
                  </a:moveTo>
                  <a:cubicBezTo>
                    <a:pt x="142" y="29"/>
                    <a:pt x="151" y="17"/>
                    <a:pt x="148" y="16"/>
                  </a:cubicBezTo>
                  <a:cubicBezTo>
                    <a:pt x="130" y="43"/>
                    <a:pt x="93" y="14"/>
                    <a:pt x="70" y="8"/>
                  </a:cubicBezTo>
                  <a:cubicBezTo>
                    <a:pt x="87" y="21"/>
                    <a:pt x="105" y="33"/>
                    <a:pt x="137" y="31"/>
                  </a:cubicBezTo>
                  <a:close/>
                  <a:moveTo>
                    <a:pt x="26" y="84"/>
                  </a:moveTo>
                  <a:cubicBezTo>
                    <a:pt x="10" y="71"/>
                    <a:pt x="7" y="27"/>
                    <a:pt x="22" y="16"/>
                  </a:cubicBezTo>
                  <a:cubicBezTo>
                    <a:pt x="0" y="29"/>
                    <a:pt x="5" y="78"/>
                    <a:pt x="26" y="84"/>
                  </a:cubicBezTo>
                  <a:close/>
                  <a:moveTo>
                    <a:pt x="57" y="28"/>
                  </a:moveTo>
                  <a:cubicBezTo>
                    <a:pt x="55" y="22"/>
                    <a:pt x="53" y="16"/>
                    <a:pt x="46" y="16"/>
                  </a:cubicBezTo>
                  <a:cubicBezTo>
                    <a:pt x="46" y="23"/>
                    <a:pt x="50" y="27"/>
                    <a:pt x="57" y="28"/>
                  </a:cubicBezTo>
                  <a:close/>
                  <a:moveTo>
                    <a:pt x="57" y="31"/>
                  </a:moveTo>
                  <a:cubicBezTo>
                    <a:pt x="51" y="33"/>
                    <a:pt x="49" y="24"/>
                    <a:pt x="46" y="28"/>
                  </a:cubicBezTo>
                  <a:cubicBezTo>
                    <a:pt x="47" y="31"/>
                    <a:pt x="56" y="40"/>
                    <a:pt x="57" y="3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hr-HR" dirty="0"/>
            </a:p>
          </p:txBody>
        </p:sp>
        <p:sp>
          <p:nvSpPr>
            <p:cNvPr id="105" name="Prostoručni oblik 48"/>
            <p:cNvSpPr>
              <a:spLocks noEditPoints="1"/>
            </p:cNvSpPr>
            <p:nvPr/>
          </p:nvSpPr>
          <p:spPr bwMode="auto">
            <a:xfrm>
              <a:off x="903288" y="3313113"/>
              <a:ext cx="336550" cy="338138"/>
            </a:xfrm>
            <a:custGeom>
              <a:avLst/>
              <a:gdLst>
                <a:gd name="T0" fmla="*/ 81 w 150"/>
                <a:gd name="T1" fmla="*/ 22 h 150"/>
                <a:gd name="T2" fmla="*/ 52 w 150"/>
                <a:gd name="T3" fmla="*/ 17 h 150"/>
                <a:gd name="T4" fmla="*/ 60 w 150"/>
                <a:gd name="T5" fmla="*/ 35 h 150"/>
                <a:gd name="T6" fmla="*/ 45 w 150"/>
                <a:gd name="T7" fmla="*/ 39 h 150"/>
                <a:gd name="T8" fmla="*/ 39 w 150"/>
                <a:gd name="T9" fmla="*/ 20 h 150"/>
                <a:gd name="T10" fmla="*/ 14 w 150"/>
                <a:gd name="T11" fmla="*/ 63 h 150"/>
                <a:gd name="T12" fmla="*/ 25 w 150"/>
                <a:gd name="T13" fmla="*/ 148 h 150"/>
                <a:gd name="T14" fmla="*/ 26 w 150"/>
                <a:gd name="T15" fmla="*/ 137 h 150"/>
                <a:gd name="T16" fmla="*/ 23 w 150"/>
                <a:gd name="T17" fmla="*/ 104 h 150"/>
                <a:gd name="T18" fmla="*/ 26 w 150"/>
                <a:gd name="T19" fmla="*/ 101 h 150"/>
                <a:gd name="T20" fmla="*/ 1 w 150"/>
                <a:gd name="T21" fmla="*/ 61 h 150"/>
                <a:gd name="T22" fmla="*/ 38 w 150"/>
                <a:gd name="T23" fmla="*/ 10 h 150"/>
                <a:gd name="T24" fmla="*/ 91 w 150"/>
                <a:gd name="T25" fmla="*/ 16 h 150"/>
                <a:gd name="T26" fmla="*/ 139 w 150"/>
                <a:gd name="T27" fmla="*/ 2 h 150"/>
                <a:gd name="T28" fmla="*/ 150 w 150"/>
                <a:gd name="T29" fmla="*/ 12 h 150"/>
                <a:gd name="T30" fmla="*/ 82 w 150"/>
                <a:gd name="T31" fmla="*/ 20 h 150"/>
                <a:gd name="T32" fmla="*/ 141 w 150"/>
                <a:gd name="T33" fmla="*/ 2 h 150"/>
                <a:gd name="T34" fmla="*/ 143 w 150"/>
                <a:gd name="T35" fmla="*/ 14 h 150"/>
                <a:gd name="T36" fmla="*/ 44 w 150"/>
                <a:gd name="T37" fmla="*/ 9 h 150"/>
                <a:gd name="T38" fmla="*/ 38 w 150"/>
                <a:gd name="T39" fmla="*/ 12 h 150"/>
                <a:gd name="T40" fmla="*/ 2 w 150"/>
                <a:gd name="T41" fmla="*/ 60 h 150"/>
                <a:gd name="T42" fmla="*/ 28 w 150"/>
                <a:gd name="T43" fmla="*/ 102 h 150"/>
                <a:gd name="T44" fmla="*/ 30 w 150"/>
                <a:gd name="T45" fmla="*/ 104 h 150"/>
                <a:gd name="T46" fmla="*/ 32 w 150"/>
                <a:gd name="T47" fmla="*/ 116 h 150"/>
                <a:gd name="T48" fmla="*/ 31 w 150"/>
                <a:gd name="T49" fmla="*/ 93 h 150"/>
                <a:gd name="T50" fmla="*/ 11 w 150"/>
                <a:gd name="T51" fmla="*/ 61 h 150"/>
                <a:gd name="T52" fmla="*/ 23 w 150"/>
                <a:gd name="T53" fmla="*/ 85 h 150"/>
                <a:gd name="T54" fmla="*/ 19 w 150"/>
                <a:gd name="T55" fmla="*/ 17 h 150"/>
                <a:gd name="T56" fmla="*/ 39 w 150"/>
                <a:gd name="T57" fmla="*/ 13 h 150"/>
                <a:gd name="T58" fmla="*/ 42 w 150"/>
                <a:gd name="T59" fmla="*/ 29 h 150"/>
                <a:gd name="T60" fmla="*/ 48 w 150"/>
                <a:gd name="T61" fmla="*/ 29 h 150"/>
                <a:gd name="T62" fmla="*/ 55 w 150"/>
                <a:gd name="T63" fmla="*/ 32 h 150"/>
                <a:gd name="T64" fmla="*/ 42 w 150"/>
                <a:gd name="T65" fmla="*/ 30 h 150"/>
                <a:gd name="T66" fmla="*/ 60 w 150"/>
                <a:gd name="T67" fmla="*/ 27 h 150"/>
                <a:gd name="T68" fmla="*/ 58 w 150"/>
                <a:gd name="T69" fmla="*/ 25 h 150"/>
                <a:gd name="T70" fmla="*/ 56 w 150"/>
                <a:gd name="T71" fmla="*/ 27 h 150"/>
                <a:gd name="T72" fmla="*/ 50 w 150"/>
                <a:gd name="T73" fmla="*/ 18 h 150"/>
                <a:gd name="T74" fmla="*/ 45 w 150"/>
                <a:gd name="T75" fmla="*/ 9 h 150"/>
                <a:gd name="T76" fmla="*/ 57 w 150"/>
                <a:gd name="T77" fmla="*/ 25 h 150"/>
                <a:gd name="T78" fmla="*/ 53 w 150"/>
                <a:gd name="T79" fmla="*/ 33 h 150"/>
                <a:gd name="T80" fmla="*/ 44 w 150"/>
                <a:gd name="T81" fmla="*/ 29 h 150"/>
                <a:gd name="T82" fmla="*/ 8 w 150"/>
                <a:gd name="T83" fmla="*/ 46 h 150"/>
                <a:gd name="T84" fmla="*/ 146 w 150"/>
                <a:gd name="T85" fmla="*/ 18 h 150"/>
                <a:gd name="T86" fmla="*/ 134 w 150"/>
                <a:gd name="T87" fmla="*/ 33 h 150"/>
                <a:gd name="T88" fmla="*/ 67 w 150"/>
                <a:gd name="T89" fmla="*/ 9 h 150"/>
                <a:gd name="T90" fmla="*/ 145 w 150"/>
                <a:gd name="T91" fmla="*/ 16 h 150"/>
                <a:gd name="T92" fmla="*/ 133 w 150"/>
                <a:gd name="T93" fmla="*/ 31 h 150"/>
                <a:gd name="T94" fmla="*/ 71 w 150"/>
                <a:gd name="T95" fmla="*/ 11 h 150"/>
                <a:gd name="T96" fmla="*/ 54 w 150"/>
                <a:gd name="T97" fmla="*/ 30 h 150"/>
                <a:gd name="T98" fmla="*/ 43 w 150"/>
                <a:gd name="T99" fmla="*/ 16 h 150"/>
                <a:gd name="T100" fmla="*/ 43 w 150"/>
                <a:gd name="T101" fmla="*/ 17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50" h="150">
                  <a:moveTo>
                    <a:pt x="150" y="12"/>
                  </a:moveTo>
                  <a:cubicBezTo>
                    <a:pt x="150" y="20"/>
                    <a:pt x="143" y="32"/>
                    <a:pt x="138" y="34"/>
                  </a:cubicBezTo>
                  <a:cubicBezTo>
                    <a:pt x="120" y="43"/>
                    <a:pt x="99" y="32"/>
                    <a:pt x="81" y="22"/>
                  </a:cubicBezTo>
                  <a:cubicBezTo>
                    <a:pt x="69" y="15"/>
                    <a:pt x="57" y="9"/>
                    <a:pt x="48" y="10"/>
                  </a:cubicBezTo>
                  <a:cubicBezTo>
                    <a:pt x="50" y="12"/>
                    <a:pt x="51" y="15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4" y="16"/>
                    <a:pt x="56" y="16"/>
                    <a:pt x="58" y="17"/>
                  </a:cubicBezTo>
                  <a:cubicBezTo>
                    <a:pt x="61" y="19"/>
                    <a:pt x="61" y="24"/>
                    <a:pt x="61" y="27"/>
                  </a:cubicBezTo>
                  <a:cubicBezTo>
                    <a:pt x="61" y="30"/>
                    <a:pt x="61" y="33"/>
                    <a:pt x="60" y="35"/>
                  </a:cubicBezTo>
                  <a:cubicBezTo>
                    <a:pt x="60" y="35"/>
                    <a:pt x="60" y="35"/>
                    <a:pt x="60" y="35"/>
                  </a:cubicBezTo>
                  <a:cubicBezTo>
                    <a:pt x="60" y="36"/>
                    <a:pt x="60" y="36"/>
                    <a:pt x="60" y="36"/>
                  </a:cubicBezTo>
                  <a:cubicBezTo>
                    <a:pt x="57" y="38"/>
                    <a:pt x="52" y="39"/>
                    <a:pt x="45" y="39"/>
                  </a:cubicBezTo>
                  <a:cubicBezTo>
                    <a:pt x="45" y="39"/>
                    <a:pt x="45" y="39"/>
                    <a:pt x="45" y="39"/>
                  </a:cubicBezTo>
                  <a:cubicBezTo>
                    <a:pt x="45" y="38"/>
                    <a:pt x="45" y="38"/>
                    <a:pt x="45" y="38"/>
                  </a:cubicBezTo>
                  <a:cubicBezTo>
                    <a:pt x="41" y="34"/>
                    <a:pt x="40" y="26"/>
                    <a:pt x="39" y="20"/>
                  </a:cubicBezTo>
                  <a:cubicBezTo>
                    <a:pt x="39" y="18"/>
                    <a:pt x="38" y="16"/>
                    <a:pt x="38" y="14"/>
                  </a:cubicBezTo>
                  <a:cubicBezTo>
                    <a:pt x="21" y="15"/>
                    <a:pt x="11" y="27"/>
                    <a:pt x="11" y="47"/>
                  </a:cubicBezTo>
                  <a:cubicBezTo>
                    <a:pt x="11" y="52"/>
                    <a:pt x="12" y="58"/>
                    <a:pt x="14" y="63"/>
                  </a:cubicBezTo>
                  <a:cubicBezTo>
                    <a:pt x="15" y="68"/>
                    <a:pt x="18" y="72"/>
                    <a:pt x="22" y="77"/>
                  </a:cubicBezTo>
                  <a:cubicBezTo>
                    <a:pt x="26" y="82"/>
                    <a:pt x="30" y="87"/>
                    <a:pt x="32" y="93"/>
                  </a:cubicBezTo>
                  <a:cubicBezTo>
                    <a:pt x="39" y="111"/>
                    <a:pt x="36" y="130"/>
                    <a:pt x="25" y="148"/>
                  </a:cubicBezTo>
                  <a:cubicBezTo>
                    <a:pt x="23" y="150"/>
                    <a:pt x="23" y="150"/>
                    <a:pt x="23" y="150"/>
                  </a:cubicBezTo>
                  <a:cubicBezTo>
                    <a:pt x="23" y="147"/>
                    <a:pt x="23" y="147"/>
                    <a:pt x="23" y="147"/>
                  </a:cubicBezTo>
                  <a:cubicBezTo>
                    <a:pt x="24" y="144"/>
                    <a:pt x="25" y="141"/>
                    <a:pt x="26" y="137"/>
                  </a:cubicBezTo>
                  <a:cubicBezTo>
                    <a:pt x="28" y="131"/>
                    <a:pt x="31" y="123"/>
                    <a:pt x="31" y="116"/>
                  </a:cubicBezTo>
                  <a:cubicBezTo>
                    <a:pt x="31" y="112"/>
                    <a:pt x="30" y="108"/>
                    <a:pt x="29" y="105"/>
                  </a:cubicBezTo>
                  <a:cubicBezTo>
                    <a:pt x="28" y="104"/>
                    <a:pt x="26" y="104"/>
                    <a:pt x="23" y="104"/>
                  </a:cubicBezTo>
                  <a:cubicBezTo>
                    <a:pt x="22" y="104"/>
                    <a:pt x="22" y="104"/>
                    <a:pt x="22" y="104"/>
                  </a:cubicBezTo>
                  <a:cubicBezTo>
                    <a:pt x="22" y="103"/>
                    <a:pt x="22" y="103"/>
                    <a:pt x="22" y="103"/>
                  </a:cubicBezTo>
                  <a:cubicBezTo>
                    <a:pt x="22" y="101"/>
                    <a:pt x="24" y="101"/>
                    <a:pt x="26" y="101"/>
                  </a:cubicBezTo>
                  <a:cubicBezTo>
                    <a:pt x="26" y="101"/>
                    <a:pt x="26" y="101"/>
                    <a:pt x="26" y="101"/>
                  </a:cubicBezTo>
                  <a:cubicBezTo>
                    <a:pt x="25" y="97"/>
                    <a:pt x="21" y="93"/>
                    <a:pt x="17" y="88"/>
                  </a:cubicBezTo>
                  <a:cubicBezTo>
                    <a:pt x="10" y="81"/>
                    <a:pt x="2" y="72"/>
                    <a:pt x="1" y="61"/>
                  </a:cubicBezTo>
                  <a:cubicBezTo>
                    <a:pt x="0" y="58"/>
                    <a:pt x="0" y="55"/>
                    <a:pt x="0" y="52"/>
                  </a:cubicBezTo>
                  <a:cubicBezTo>
                    <a:pt x="0" y="37"/>
                    <a:pt x="5" y="24"/>
                    <a:pt x="13" y="17"/>
                  </a:cubicBezTo>
                  <a:cubicBezTo>
                    <a:pt x="20" y="11"/>
                    <a:pt x="28" y="9"/>
                    <a:pt x="38" y="10"/>
                  </a:cubicBezTo>
                  <a:cubicBezTo>
                    <a:pt x="40" y="10"/>
                    <a:pt x="41" y="9"/>
                    <a:pt x="43" y="7"/>
                  </a:cubicBezTo>
                  <a:cubicBezTo>
                    <a:pt x="44" y="6"/>
                    <a:pt x="46" y="5"/>
                    <a:pt x="48" y="4"/>
                  </a:cubicBezTo>
                  <a:cubicBezTo>
                    <a:pt x="62" y="3"/>
                    <a:pt x="77" y="9"/>
                    <a:pt x="91" y="16"/>
                  </a:cubicBezTo>
                  <a:cubicBezTo>
                    <a:pt x="113" y="25"/>
                    <a:pt x="131" y="33"/>
                    <a:pt x="141" y="13"/>
                  </a:cubicBezTo>
                  <a:cubicBezTo>
                    <a:pt x="142" y="12"/>
                    <a:pt x="142" y="11"/>
                    <a:pt x="142" y="10"/>
                  </a:cubicBezTo>
                  <a:cubicBezTo>
                    <a:pt x="142" y="7"/>
                    <a:pt x="140" y="4"/>
                    <a:pt x="139" y="2"/>
                  </a:cubicBezTo>
                  <a:cubicBezTo>
                    <a:pt x="138" y="0"/>
                    <a:pt x="138" y="0"/>
                    <a:pt x="138" y="0"/>
                  </a:cubicBezTo>
                  <a:cubicBezTo>
                    <a:pt x="139" y="0"/>
                    <a:pt x="139" y="0"/>
                    <a:pt x="139" y="0"/>
                  </a:cubicBezTo>
                  <a:cubicBezTo>
                    <a:pt x="146" y="1"/>
                    <a:pt x="150" y="5"/>
                    <a:pt x="150" y="12"/>
                  </a:cubicBezTo>
                  <a:close/>
                  <a:moveTo>
                    <a:pt x="45" y="9"/>
                  </a:moveTo>
                  <a:cubicBezTo>
                    <a:pt x="47" y="9"/>
                    <a:pt x="47" y="9"/>
                    <a:pt x="47" y="9"/>
                  </a:cubicBezTo>
                  <a:cubicBezTo>
                    <a:pt x="56" y="7"/>
                    <a:pt x="68" y="13"/>
                    <a:pt x="82" y="20"/>
                  </a:cubicBezTo>
                  <a:cubicBezTo>
                    <a:pt x="100" y="30"/>
                    <a:pt x="120" y="41"/>
                    <a:pt x="138" y="33"/>
                  </a:cubicBezTo>
                  <a:cubicBezTo>
                    <a:pt x="142" y="31"/>
                    <a:pt x="148" y="20"/>
                    <a:pt x="148" y="12"/>
                  </a:cubicBezTo>
                  <a:cubicBezTo>
                    <a:pt x="148" y="8"/>
                    <a:pt x="147" y="3"/>
                    <a:pt x="141" y="2"/>
                  </a:cubicBezTo>
                  <a:cubicBezTo>
                    <a:pt x="142" y="4"/>
                    <a:pt x="143" y="7"/>
                    <a:pt x="143" y="10"/>
                  </a:cubicBezTo>
                  <a:cubicBezTo>
                    <a:pt x="143" y="11"/>
                    <a:pt x="143" y="13"/>
                    <a:pt x="143" y="14"/>
                  </a:cubicBezTo>
                  <a:cubicBezTo>
                    <a:pt x="143" y="14"/>
                    <a:pt x="143" y="14"/>
                    <a:pt x="143" y="14"/>
                  </a:cubicBezTo>
                  <a:cubicBezTo>
                    <a:pt x="132" y="35"/>
                    <a:pt x="112" y="26"/>
                    <a:pt x="91" y="17"/>
                  </a:cubicBezTo>
                  <a:cubicBezTo>
                    <a:pt x="76" y="11"/>
                    <a:pt x="62" y="5"/>
                    <a:pt x="48" y="6"/>
                  </a:cubicBezTo>
                  <a:cubicBezTo>
                    <a:pt x="46" y="6"/>
                    <a:pt x="45" y="7"/>
                    <a:pt x="44" y="9"/>
                  </a:cubicBezTo>
                  <a:cubicBezTo>
                    <a:pt x="42" y="10"/>
                    <a:pt x="41" y="11"/>
                    <a:pt x="39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29" y="10"/>
                    <a:pt x="20" y="13"/>
                    <a:pt x="14" y="18"/>
                  </a:cubicBezTo>
                  <a:cubicBezTo>
                    <a:pt x="6" y="25"/>
                    <a:pt x="2" y="37"/>
                    <a:pt x="2" y="52"/>
                  </a:cubicBezTo>
                  <a:cubicBezTo>
                    <a:pt x="2" y="55"/>
                    <a:pt x="2" y="58"/>
                    <a:pt x="2" y="60"/>
                  </a:cubicBezTo>
                  <a:cubicBezTo>
                    <a:pt x="4" y="72"/>
                    <a:pt x="11" y="80"/>
                    <a:pt x="18" y="87"/>
                  </a:cubicBezTo>
                  <a:cubicBezTo>
                    <a:pt x="23" y="92"/>
                    <a:pt x="27" y="97"/>
                    <a:pt x="28" y="102"/>
                  </a:cubicBezTo>
                  <a:cubicBezTo>
                    <a:pt x="28" y="102"/>
                    <a:pt x="28" y="102"/>
                    <a:pt x="28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8" y="103"/>
                    <a:pt x="29" y="103"/>
                    <a:pt x="30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2" y="108"/>
                    <a:pt x="32" y="112"/>
                    <a:pt x="32" y="116"/>
                  </a:cubicBezTo>
                  <a:cubicBezTo>
                    <a:pt x="32" y="124"/>
                    <a:pt x="30" y="131"/>
                    <a:pt x="28" y="138"/>
                  </a:cubicBezTo>
                  <a:cubicBezTo>
                    <a:pt x="27" y="140"/>
                    <a:pt x="26" y="141"/>
                    <a:pt x="26" y="143"/>
                  </a:cubicBezTo>
                  <a:cubicBezTo>
                    <a:pt x="35" y="127"/>
                    <a:pt x="37" y="110"/>
                    <a:pt x="31" y="93"/>
                  </a:cubicBezTo>
                  <a:cubicBezTo>
                    <a:pt x="28" y="88"/>
                    <a:pt x="25" y="83"/>
                    <a:pt x="21" y="78"/>
                  </a:cubicBezTo>
                  <a:cubicBezTo>
                    <a:pt x="17" y="73"/>
                    <a:pt x="14" y="69"/>
                    <a:pt x="12" y="64"/>
                  </a:cubicBezTo>
                  <a:cubicBezTo>
                    <a:pt x="12" y="63"/>
                    <a:pt x="12" y="62"/>
                    <a:pt x="11" y="61"/>
                  </a:cubicBezTo>
                  <a:cubicBezTo>
                    <a:pt x="13" y="71"/>
                    <a:pt x="17" y="79"/>
                    <a:pt x="23" y="84"/>
                  </a:cubicBezTo>
                  <a:cubicBezTo>
                    <a:pt x="26" y="86"/>
                    <a:pt x="26" y="86"/>
                    <a:pt x="26" y="86"/>
                  </a:cubicBezTo>
                  <a:cubicBezTo>
                    <a:pt x="23" y="85"/>
                    <a:pt x="23" y="85"/>
                    <a:pt x="23" y="85"/>
                  </a:cubicBezTo>
                  <a:cubicBezTo>
                    <a:pt x="10" y="82"/>
                    <a:pt x="4" y="64"/>
                    <a:pt x="4" y="49"/>
                  </a:cubicBezTo>
                  <a:cubicBezTo>
                    <a:pt x="4" y="34"/>
                    <a:pt x="9" y="21"/>
                    <a:pt x="18" y="16"/>
                  </a:cubicBezTo>
                  <a:cubicBezTo>
                    <a:pt x="19" y="17"/>
                    <a:pt x="19" y="17"/>
                    <a:pt x="19" y="17"/>
                  </a:cubicBezTo>
                  <a:cubicBezTo>
                    <a:pt x="15" y="21"/>
                    <a:pt x="12" y="28"/>
                    <a:pt x="10" y="37"/>
                  </a:cubicBezTo>
                  <a:cubicBezTo>
                    <a:pt x="13" y="22"/>
                    <a:pt x="23" y="14"/>
                    <a:pt x="38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40" y="15"/>
                    <a:pt x="40" y="18"/>
                    <a:pt x="40" y="20"/>
                  </a:cubicBezTo>
                  <a:cubicBezTo>
                    <a:pt x="41" y="23"/>
                    <a:pt x="41" y="26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3" y="28"/>
                    <a:pt x="44" y="27"/>
                    <a:pt x="44" y="27"/>
                  </a:cubicBezTo>
                  <a:cubicBezTo>
                    <a:pt x="46" y="27"/>
                    <a:pt x="47" y="28"/>
                    <a:pt x="48" y="29"/>
                  </a:cubicBezTo>
                  <a:cubicBezTo>
                    <a:pt x="50" y="31"/>
                    <a:pt x="52" y="32"/>
                    <a:pt x="54" y="31"/>
                  </a:cubicBezTo>
                  <a:cubicBezTo>
                    <a:pt x="55" y="31"/>
                    <a:pt x="55" y="31"/>
                    <a:pt x="55" y="31"/>
                  </a:cubicBezTo>
                  <a:cubicBezTo>
                    <a:pt x="55" y="32"/>
                    <a:pt x="55" y="32"/>
                    <a:pt x="55" y="32"/>
                  </a:cubicBezTo>
                  <a:cubicBezTo>
                    <a:pt x="54" y="35"/>
                    <a:pt x="53" y="36"/>
                    <a:pt x="52" y="37"/>
                  </a:cubicBezTo>
                  <a:cubicBezTo>
                    <a:pt x="48" y="38"/>
                    <a:pt x="43" y="32"/>
                    <a:pt x="42" y="30"/>
                  </a:cubicBezTo>
                  <a:cubicBezTo>
                    <a:pt x="42" y="30"/>
                    <a:pt x="42" y="30"/>
                    <a:pt x="42" y="30"/>
                  </a:cubicBezTo>
                  <a:cubicBezTo>
                    <a:pt x="43" y="33"/>
                    <a:pt x="44" y="35"/>
                    <a:pt x="46" y="37"/>
                  </a:cubicBezTo>
                  <a:cubicBezTo>
                    <a:pt x="52" y="38"/>
                    <a:pt x="56" y="37"/>
                    <a:pt x="59" y="35"/>
                  </a:cubicBezTo>
                  <a:cubicBezTo>
                    <a:pt x="60" y="32"/>
                    <a:pt x="60" y="30"/>
                    <a:pt x="60" y="27"/>
                  </a:cubicBezTo>
                  <a:cubicBezTo>
                    <a:pt x="60" y="23"/>
                    <a:pt x="59" y="20"/>
                    <a:pt x="57" y="18"/>
                  </a:cubicBezTo>
                  <a:cubicBezTo>
                    <a:pt x="56" y="18"/>
                    <a:pt x="55" y="18"/>
                    <a:pt x="53" y="18"/>
                  </a:cubicBezTo>
                  <a:cubicBezTo>
                    <a:pt x="56" y="19"/>
                    <a:pt x="58" y="22"/>
                    <a:pt x="58" y="25"/>
                  </a:cubicBezTo>
                  <a:cubicBezTo>
                    <a:pt x="58" y="26"/>
                    <a:pt x="58" y="26"/>
                    <a:pt x="57" y="27"/>
                  </a:cubicBezTo>
                  <a:cubicBezTo>
                    <a:pt x="57" y="27"/>
                    <a:pt x="57" y="27"/>
                    <a:pt x="57" y="27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3" y="24"/>
                    <a:pt x="52" y="21"/>
                    <a:pt x="51" y="19"/>
                  </a:cubicBezTo>
                  <a:cubicBezTo>
                    <a:pt x="49" y="18"/>
                    <a:pt x="49" y="18"/>
                    <a:pt x="49" y="18"/>
                  </a:cubicBezTo>
                  <a:cubicBezTo>
                    <a:pt x="50" y="18"/>
                    <a:pt x="50" y="18"/>
                    <a:pt x="50" y="18"/>
                  </a:cubicBezTo>
                  <a:cubicBezTo>
                    <a:pt x="50" y="17"/>
                    <a:pt x="50" y="17"/>
                    <a:pt x="50" y="17"/>
                  </a:cubicBezTo>
                  <a:cubicBezTo>
                    <a:pt x="49" y="15"/>
                    <a:pt x="49" y="12"/>
                    <a:pt x="46" y="10"/>
                  </a:cubicBezTo>
                  <a:lnTo>
                    <a:pt x="45" y="9"/>
                  </a:lnTo>
                  <a:close/>
                  <a:moveTo>
                    <a:pt x="57" y="25"/>
                  </a:moveTo>
                  <a:cubicBezTo>
                    <a:pt x="57" y="24"/>
                    <a:pt x="55" y="21"/>
                    <a:pt x="53" y="19"/>
                  </a:cubicBezTo>
                  <a:cubicBezTo>
                    <a:pt x="53" y="21"/>
                    <a:pt x="54" y="23"/>
                    <a:pt x="57" y="25"/>
                  </a:cubicBezTo>
                  <a:close/>
                  <a:moveTo>
                    <a:pt x="44" y="29"/>
                  </a:moveTo>
                  <a:cubicBezTo>
                    <a:pt x="45" y="32"/>
                    <a:pt x="49" y="36"/>
                    <a:pt x="51" y="35"/>
                  </a:cubicBezTo>
                  <a:cubicBezTo>
                    <a:pt x="52" y="35"/>
                    <a:pt x="53" y="34"/>
                    <a:pt x="53" y="33"/>
                  </a:cubicBezTo>
                  <a:cubicBezTo>
                    <a:pt x="51" y="33"/>
                    <a:pt x="49" y="32"/>
                    <a:pt x="47" y="30"/>
                  </a:cubicBezTo>
                  <a:cubicBezTo>
                    <a:pt x="46" y="30"/>
                    <a:pt x="45" y="29"/>
                    <a:pt x="45" y="29"/>
                  </a:cubicBezTo>
                  <a:cubicBezTo>
                    <a:pt x="44" y="29"/>
                    <a:pt x="44" y="29"/>
                    <a:pt x="44" y="29"/>
                  </a:cubicBezTo>
                  <a:close/>
                  <a:moveTo>
                    <a:pt x="5" y="49"/>
                  </a:moveTo>
                  <a:cubicBezTo>
                    <a:pt x="5" y="62"/>
                    <a:pt x="10" y="77"/>
                    <a:pt x="19" y="82"/>
                  </a:cubicBezTo>
                  <a:cubicBezTo>
                    <a:pt x="12" y="74"/>
                    <a:pt x="8" y="58"/>
                    <a:pt x="8" y="46"/>
                  </a:cubicBezTo>
                  <a:cubicBezTo>
                    <a:pt x="8" y="36"/>
                    <a:pt x="10" y="28"/>
                    <a:pt x="13" y="22"/>
                  </a:cubicBezTo>
                  <a:cubicBezTo>
                    <a:pt x="8" y="29"/>
                    <a:pt x="5" y="38"/>
                    <a:pt x="5" y="49"/>
                  </a:cubicBezTo>
                  <a:close/>
                  <a:moveTo>
                    <a:pt x="146" y="18"/>
                  </a:moveTo>
                  <a:cubicBezTo>
                    <a:pt x="146" y="18"/>
                    <a:pt x="146" y="18"/>
                    <a:pt x="146" y="18"/>
                  </a:cubicBezTo>
                  <a:cubicBezTo>
                    <a:pt x="146" y="21"/>
                    <a:pt x="139" y="31"/>
                    <a:pt x="134" y="33"/>
                  </a:cubicBezTo>
                  <a:cubicBezTo>
                    <a:pt x="134" y="33"/>
                    <a:pt x="134" y="33"/>
                    <a:pt x="134" y="33"/>
                  </a:cubicBezTo>
                  <a:cubicBezTo>
                    <a:pt x="103" y="35"/>
                    <a:pt x="85" y="24"/>
                    <a:pt x="66" y="10"/>
                  </a:cubicBezTo>
                  <a:cubicBezTo>
                    <a:pt x="63" y="8"/>
                    <a:pt x="63" y="8"/>
                    <a:pt x="63" y="8"/>
                  </a:cubicBezTo>
                  <a:cubicBezTo>
                    <a:pt x="67" y="9"/>
                    <a:pt x="67" y="9"/>
                    <a:pt x="67" y="9"/>
                  </a:cubicBezTo>
                  <a:cubicBezTo>
                    <a:pt x="73" y="10"/>
                    <a:pt x="80" y="13"/>
                    <a:pt x="88" y="17"/>
                  </a:cubicBezTo>
                  <a:cubicBezTo>
                    <a:pt x="108" y="26"/>
                    <a:pt x="131" y="36"/>
                    <a:pt x="144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6" y="16"/>
                    <a:pt x="146" y="16"/>
                    <a:pt x="146" y="18"/>
                  </a:cubicBezTo>
                  <a:close/>
                  <a:moveTo>
                    <a:pt x="133" y="31"/>
                  </a:moveTo>
                  <a:cubicBezTo>
                    <a:pt x="138" y="29"/>
                    <a:pt x="144" y="21"/>
                    <a:pt x="145" y="18"/>
                  </a:cubicBezTo>
                  <a:cubicBezTo>
                    <a:pt x="131" y="37"/>
                    <a:pt x="108" y="27"/>
                    <a:pt x="87" y="18"/>
                  </a:cubicBezTo>
                  <a:cubicBezTo>
                    <a:pt x="81" y="15"/>
                    <a:pt x="76" y="13"/>
                    <a:pt x="71" y="11"/>
                  </a:cubicBezTo>
                  <a:cubicBezTo>
                    <a:pt x="88" y="23"/>
                    <a:pt x="105" y="33"/>
                    <a:pt x="133" y="31"/>
                  </a:cubicBezTo>
                  <a:close/>
                  <a:moveTo>
                    <a:pt x="55" y="30"/>
                  </a:moveTo>
                  <a:cubicBezTo>
                    <a:pt x="54" y="30"/>
                    <a:pt x="54" y="30"/>
                    <a:pt x="54" y="30"/>
                  </a:cubicBezTo>
                  <a:cubicBezTo>
                    <a:pt x="47" y="29"/>
                    <a:pt x="42" y="25"/>
                    <a:pt x="42" y="17"/>
                  </a:cubicBezTo>
                  <a:cubicBezTo>
                    <a:pt x="42" y="16"/>
                    <a:pt x="42" y="16"/>
                    <a:pt x="42" y="16"/>
                  </a:cubicBezTo>
                  <a:cubicBezTo>
                    <a:pt x="43" y="16"/>
                    <a:pt x="43" y="16"/>
                    <a:pt x="43" y="16"/>
                  </a:cubicBezTo>
                  <a:cubicBezTo>
                    <a:pt x="50" y="17"/>
                    <a:pt x="53" y="23"/>
                    <a:pt x="55" y="29"/>
                  </a:cubicBezTo>
                  <a:lnTo>
                    <a:pt x="55" y="30"/>
                  </a:lnTo>
                  <a:close/>
                  <a:moveTo>
                    <a:pt x="43" y="17"/>
                  </a:moveTo>
                  <a:cubicBezTo>
                    <a:pt x="44" y="24"/>
                    <a:pt x="47" y="27"/>
                    <a:pt x="53" y="28"/>
                  </a:cubicBezTo>
                  <a:cubicBezTo>
                    <a:pt x="51" y="23"/>
                    <a:pt x="49" y="19"/>
                    <a:pt x="43" y="1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hr-HR" dirty="0"/>
            </a:p>
          </p:txBody>
        </p:sp>
        <p:sp>
          <p:nvSpPr>
            <p:cNvPr id="106" name="Prostoručni oblik 49"/>
            <p:cNvSpPr>
              <a:spLocks noEditPoints="1"/>
            </p:cNvSpPr>
            <p:nvPr/>
          </p:nvSpPr>
          <p:spPr bwMode="auto">
            <a:xfrm>
              <a:off x="4162425" y="3344863"/>
              <a:ext cx="334963" cy="328613"/>
            </a:xfrm>
            <a:custGeom>
              <a:avLst/>
              <a:gdLst>
                <a:gd name="T0" fmla="*/ 61 w 149"/>
                <a:gd name="T1" fmla="*/ 17 h 146"/>
                <a:gd name="T2" fmla="*/ 70 w 149"/>
                <a:gd name="T3" fmla="*/ 13 h 146"/>
                <a:gd name="T4" fmla="*/ 67 w 149"/>
                <a:gd name="T5" fmla="*/ 22 h 146"/>
                <a:gd name="T6" fmla="*/ 71 w 149"/>
                <a:gd name="T7" fmla="*/ 8 h 146"/>
                <a:gd name="T8" fmla="*/ 77 w 149"/>
                <a:gd name="T9" fmla="*/ 20 h 146"/>
                <a:gd name="T10" fmla="*/ 146 w 149"/>
                <a:gd name="T11" fmla="*/ 39 h 146"/>
                <a:gd name="T12" fmla="*/ 125 w 149"/>
                <a:gd name="T13" fmla="*/ 103 h 146"/>
                <a:gd name="T14" fmla="*/ 146 w 149"/>
                <a:gd name="T15" fmla="*/ 99 h 146"/>
                <a:gd name="T16" fmla="*/ 148 w 149"/>
                <a:gd name="T17" fmla="*/ 120 h 146"/>
                <a:gd name="T18" fmla="*/ 129 w 149"/>
                <a:gd name="T19" fmla="*/ 119 h 146"/>
                <a:gd name="T20" fmla="*/ 141 w 149"/>
                <a:gd name="T21" fmla="*/ 143 h 146"/>
                <a:gd name="T22" fmla="*/ 124 w 149"/>
                <a:gd name="T23" fmla="*/ 108 h 146"/>
                <a:gd name="T24" fmla="*/ 121 w 149"/>
                <a:gd name="T25" fmla="*/ 76 h 146"/>
                <a:gd name="T26" fmla="*/ 132 w 149"/>
                <a:gd name="T27" fmla="*/ 18 h 146"/>
                <a:gd name="T28" fmla="*/ 46 w 149"/>
                <a:gd name="T29" fmla="*/ 31 h 146"/>
                <a:gd name="T30" fmla="*/ 0 w 149"/>
                <a:gd name="T31" fmla="*/ 27 h 146"/>
                <a:gd name="T32" fmla="*/ 60 w 149"/>
                <a:gd name="T33" fmla="*/ 24 h 146"/>
                <a:gd name="T34" fmla="*/ 58 w 149"/>
                <a:gd name="T35" fmla="*/ 11 h 146"/>
                <a:gd name="T36" fmla="*/ 68 w 149"/>
                <a:gd name="T37" fmla="*/ 8 h 146"/>
                <a:gd name="T38" fmla="*/ 61 w 149"/>
                <a:gd name="T39" fmla="*/ 17 h 146"/>
                <a:gd name="T40" fmla="*/ 58 w 149"/>
                <a:gd name="T41" fmla="*/ 27 h 146"/>
                <a:gd name="T42" fmla="*/ 31 w 149"/>
                <a:gd name="T43" fmla="*/ 25 h 146"/>
                <a:gd name="T44" fmla="*/ 58 w 149"/>
                <a:gd name="T45" fmla="*/ 27 h 146"/>
                <a:gd name="T46" fmla="*/ 101 w 149"/>
                <a:gd name="T47" fmla="*/ 11 h 146"/>
                <a:gd name="T48" fmla="*/ 88 w 149"/>
                <a:gd name="T49" fmla="*/ 20 h 146"/>
                <a:gd name="T50" fmla="*/ 101 w 149"/>
                <a:gd name="T51" fmla="*/ 11 h 146"/>
                <a:gd name="T52" fmla="*/ 142 w 149"/>
                <a:gd name="T53" fmla="*/ 32 h 146"/>
                <a:gd name="T54" fmla="*/ 141 w 149"/>
                <a:gd name="T55" fmla="*/ 34 h 146"/>
                <a:gd name="T56" fmla="*/ 122 w 149"/>
                <a:gd name="T57" fmla="*/ 95 h 146"/>
                <a:gd name="T58" fmla="*/ 142 w 149"/>
                <a:gd name="T59" fmla="*/ 32 h 146"/>
                <a:gd name="T60" fmla="*/ 145 w 149"/>
                <a:gd name="T61" fmla="*/ 119 h 146"/>
                <a:gd name="T62" fmla="*/ 142 w 149"/>
                <a:gd name="T63" fmla="*/ 106 h 146"/>
                <a:gd name="T64" fmla="*/ 132 w 149"/>
                <a:gd name="T65" fmla="*/ 106 h 146"/>
                <a:gd name="T66" fmla="*/ 145 w 149"/>
                <a:gd name="T67" fmla="*/ 119 h 146"/>
                <a:gd name="T68" fmla="*/ 146 w 149"/>
                <a:gd name="T69" fmla="*/ 103 h 146"/>
                <a:gd name="T70" fmla="*/ 134 w 149"/>
                <a:gd name="T71" fmla="*/ 103 h 146"/>
                <a:gd name="T72" fmla="*/ 146 w 149"/>
                <a:gd name="T73" fmla="*/ 103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49" h="146">
                  <a:moveTo>
                    <a:pt x="61" y="17"/>
                  </a:moveTo>
                  <a:cubicBezTo>
                    <a:pt x="64" y="17"/>
                    <a:pt x="67" y="9"/>
                    <a:pt x="70" y="13"/>
                  </a:cubicBezTo>
                  <a:cubicBezTo>
                    <a:pt x="68" y="15"/>
                    <a:pt x="65" y="17"/>
                    <a:pt x="67" y="22"/>
                  </a:cubicBezTo>
                  <a:cubicBezTo>
                    <a:pt x="78" y="22"/>
                    <a:pt x="72" y="11"/>
                    <a:pt x="71" y="8"/>
                  </a:cubicBezTo>
                  <a:cubicBezTo>
                    <a:pt x="75" y="4"/>
                    <a:pt x="81" y="15"/>
                    <a:pt x="77" y="20"/>
                  </a:cubicBezTo>
                  <a:cubicBezTo>
                    <a:pt x="103" y="0"/>
                    <a:pt x="144" y="7"/>
                    <a:pt x="146" y="39"/>
                  </a:cubicBezTo>
                  <a:cubicBezTo>
                    <a:pt x="148" y="63"/>
                    <a:pt x="123" y="79"/>
                    <a:pt x="125" y="103"/>
                  </a:cubicBezTo>
                  <a:cubicBezTo>
                    <a:pt x="130" y="105"/>
                    <a:pt x="138" y="94"/>
                    <a:pt x="146" y="99"/>
                  </a:cubicBezTo>
                  <a:cubicBezTo>
                    <a:pt x="149" y="104"/>
                    <a:pt x="147" y="114"/>
                    <a:pt x="148" y="120"/>
                  </a:cubicBezTo>
                  <a:cubicBezTo>
                    <a:pt x="142" y="125"/>
                    <a:pt x="135" y="122"/>
                    <a:pt x="129" y="119"/>
                  </a:cubicBezTo>
                  <a:cubicBezTo>
                    <a:pt x="129" y="131"/>
                    <a:pt x="129" y="143"/>
                    <a:pt x="141" y="143"/>
                  </a:cubicBezTo>
                  <a:cubicBezTo>
                    <a:pt x="120" y="146"/>
                    <a:pt x="125" y="125"/>
                    <a:pt x="124" y="108"/>
                  </a:cubicBezTo>
                  <a:cubicBezTo>
                    <a:pt x="123" y="95"/>
                    <a:pt x="118" y="88"/>
                    <a:pt x="121" y="76"/>
                  </a:cubicBezTo>
                  <a:cubicBezTo>
                    <a:pt x="125" y="57"/>
                    <a:pt x="149" y="40"/>
                    <a:pt x="132" y="18"/>
                  </a:cubicBezTo>
                  <a:cubicBezTo>
                    <a:pt x="101" y="5"/>
                    <a:pt x="76" y="33"/>
                    <a:pt x="46" y="31"/>
                  </a:cubicBezTo>
                  <a:cubicBezTo>
                    <a:pt x="31" y="30"/>
                    <a:pt x="16" y="16"/>
                    <a:pt x="0" y="27"/>
                  </a:cubicBezTo>
                  <a:cubicBezTo>
                    <a:pt x="14" y="12"/>
                    <a:pt x="37" y="23"/>
                    <a:pt x="60" y="24"/>
                  </a:cubicBezTo>
                  <a:cubicBezTo>
                    <a:pt x="62" y="22"/>
                    <a:pt x="58" y="15"/>
                    <a:pt x="58" y="11"/>
                  </a:cubicBezTo>
                  <a:cubicBezTo>
                    <a:pt x="61" y="10"/>
                    <a:pt x="64" y="4"/>
                    <a:pt x="68" y="8"/>
                  </a:cubicBezTo>
                  <a:cubicBezTo>
                    <a:pt x="67" y="9"/>
                    <a:pt x="59" y="9"/>
                    <a:pt x="61" y="17"/>
                  </a:cubicBezTo>
                  <a:close/>
                  <a:moveTo>
                    <a:pt x="58" y="27"/>
                  </a:moveTo>
                  <a:cubicBezTo>
                    <a:pt x="49" y="25"/>
                    <a:pt x="41" y="22"/>
                    <a:pt x="31" y="25"/>
                  </a:cubicBezTo>
                  <a:cubicBezTo>
                    <a:pt x="41" y="26"/>
                    <a:pt x="49" y="32"/>
                    <a:pt x="58" y="27"/>
                  </a:cubicBezTo>
                  <a:close/>
                  <a:moveTo>
                    <a:pt x="101" y="11"/>
                  </a:moveTo>
                  <a:cubicBezTo>
                    <a:pt x="98" y="14"/>
                    <a:pt x="85" y="15"/>
                    <a:pt x="88" y="20"/>
                  </a:cubicBezTo>
                  <a:cubicBezTo>
                    <a:pt x="90" y="15"/>
                    <a:pt x="104" y="16"/>
                    <a:pt x="101" y="11"/>
                  </a:cubicBezTo>
                  <a:close/>
                  <a:moveTo>
                    <a:pt x="142" y="32"/>
                  </a:moveTo>
                  <a:cubicBezTo>
                    <a:pt x="140" y="29"/>
                    <a:pt x="138" y="30"/>
                    <a:pt x="141" y="34"/>
                  </a:cubicBezTo>
                  <a:cubicBezTo>
                    <a:pt x="139" y="59"/>
                    <a:pt x="121" y="67"/>
                    <a:pt x="122" y="95"/>
                  </a:cubicBezTo>
                  <a:cubicBezTo>
                    <a:pt x="127" y="73"/>
                    <a:pt x="146" y="59"/>
                    <a:pt x="142" y="32"/>
                  </a:cubicBezTo>
                  <a:close/>
                  <a:moveTo>
                    <a:pt x="145" y="119"/>
                  </a:moveTo>
                  <a:cubicBezTo>
                    <a:pt x="145" y="113"/>
                    <a:pt x="145" y="109"/>
                    <a:pt x="142" y="106"/>
                  </a:cubicBezTo>
                  <a:cubicBezTo>
                    <a:pt x="139" y="106"/>
                    <a:pt x="135" y="106"/>
                    <a:pt x="132" y="106"/>
                  </a:cubicBezTo>
                  <a:cubicBezTo>
                    <a:pt x="126" y="113"/>
                    <a:pt x="134" y="121"/>
                    <a:pt x="145" y="119"/>
                  </a:cubicBezTo>
                  <a:close/>
                  <a:moveTo>
                    <a:pt x="146" y="103"/>
                  </a:moveTo>
                  <a:cubicBezTo>
                    <a:pt x="142" y="100"/>
                    <a:pt x="137" y="100"/>
                    <a:pt x="134" y="103"/>
                  </a:cubicBezTo>
                  <a:cubicBezTo>
                    <a:pt x="139" y="101"/>
                    <a:pt x="144" y="107"/>
                    <a:pt x="146" y="10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hr-HR" dirty="0"/>
            </a:p>
          </p:txBody>
        </p:sp>
        <p:sp>
          <p:nvSpPr>
            <p:cNvPr id="107" name="Prostoručni oblik 50"/>
            <p:cNvSpPr>
              <a:spLocks noEditPoints="1"/>
            </p:cNvSpPr>
            <p:nvPr/>
          </p:nvSpPr>
          <p:spPr bwMode="auto">
            <a:xfrm>
              <a:off x="4162425" y="3359150"/>
              <a:ext cx="334963" cy="309563"/>
            </a:xfrm>
            <a:custGeom>
              <a:avLst/>
              <a:gdLst>
                <a:gd name="T0" fmla="*/ 69 w 149"/>
                <a:gd name="T1" fmla="*/ 3 h 138"/>
                <a:gd name="T2" fmla="*/ 64 w 149"/>
                <a:gd name="T3" fmla="*/ 7 h 138"/>
                <a:gd name="T4" fmla="*/ 70 w 149"/>
                <a:gd name="T5" fmla="*/ 7 h 138"/>
                <a:gd name="T6" fmla="*/ 70 w 149"/>
                <a:gd name="T7" fmla="*/ 3 h 138"/>
                <a:gd name="T8" fmla="*/ 73 w 149"/>
                <a:gd name="T9" fmla="*/ 1 h 138"/>
                <a:gd name="T10" fmla="*/ 147 w 149"/>
                <a:gd name="T11" fmla="*/ 33 h 138"/>
                <a:gd name="T12" fmla="*/ 142 w 149"/>
                <a:gd name="T13" fmla="*/ 91 h 138"/>
                <a:gd name="T14" fmla="*/ 149 w 149"/>
                <a:gd name="T15" fmla="*/ 114 h 138"/>
                <a:gd name="T16" fmla="*/ 130 w 149"/>
                <a:gd name="T17" fmla="*/ 114 h 138"/>
                <a:gd name="T18" fmla="*/ 137 w 149"/>
                <a:gd name="T19" fmla="*/ 138 h 138"/>
                <a:gd name="T20" fmla="*/ 122 w 149"/>
                <a:gd name="T21" fmla="*/ 94 h 138"/>
                <a:gd name="T22" fmla="*/ 129 w 149"/>
                <a:gd name="T23" fmla="*/ 51 h 138"/>
                <a:gd name="T24" fmla="*/ 49 w 149"/>
                <a:gd name="T25" fmla="*/ 26 h 138"/>
                <a:gd name="T26" fmla="*/ 1 w 149"/>
                <a:gd name="T27" fmla="*/ 21 h 138"/>
                <a:gd name="T28" fmla="*/ 39 w 149"/>
                <a:gd name="T29" fmla="*/ 15 h 138"/>
                <a:gd name="T30" fmla="*/ 58 w 149"/>
                <a:gd name="T31" fmla="*/ 5 h 138"/>
                <a:gd name="T32" fmla="*/ 67 w 149"/>
                <a:gd name="T33" fmla="*/ 2 h 138"/>
                <a:gd name="T34" fmla="*/ 60 w 149"/>
                <a:gd name="T35" fmla="*/ 10 h 138"/>
                <a:gd name="T36" fmla="*/ 77 w 149"/>
                <a:gd name="T37" fmla="*/ 14 h 138"/>
                <a:gd name="T38" fmla="*/ 73 w 149"/>
                <a:gd name="T39" fmla="*/ 15 h 138"/>
                <a:gd name="T40" fmla="*/ 68 w 149"/>
                <a:gd name="T41" fmla="*/ 8 h 138"/>
                <a:gd name="T42" fmla="*/ 61 w 149"/>
                <a:gd name="T43" fmla="*/ 12 h 138"/>
                <a:gd name="T44" fmla="*/ 60 w 149"/>
                <a:gd name="T45" fmla="*/ 19 h 138"/>
                <a:gd name="T46" fmla="*/ 7 w 149"/>
                <a:gd name="T47" fmla="*/ 17 h 138"/>
                <a:gd name="T48" fmla="*/ 40 w 149"/>
                <a:gd name="T49" fmla="*/ 17 h 138"/>
                <a:gd name="T50" fmla="*/ 60 w 149"/>
                <a:gd name="T51" fmla="*/ 20 h 138"/>
                <a:gd name="T52" fmla="*/ 31 w 149"/>
                <a:gd name="T53" fmla="*/ 20 h 138"/>
                <a:gd name="T54" fmla="*/ 49 w 149"/>
                <a:gd name="T55" fmla="*/ 24 h 138"/>
                <a:gd name="T56" fmla="*/ 87 w 149"/>
                <a:gd name="T57" fmla="*/ 12 h 138"/>
                <a:gd name="T58" fmla="*/ 77 w 149"/>
                <a:gd name="T59" fmla="*/ 14 h 138"/>
                <a:gd name="T60" fmla="*/ 124 w 149"/>
                <a:gd name="T61" fmla="*/ 97 h 138"/>
                <a:gd name="T62" fmla="*/ 101 w 149"/>
                <a:gd name="T63" fmla="*/ 4 h 138"/>
                <a:gd name="T64" fmla="*/ 89 w 149"/>
                <a:gd name="T65" fmla="*/ 14 h 138"/>
                <a:gd name="T66" fmla="*/ 133 w 149"/>
                <a:gd name="T67" fmla="*/ 12 h 138"/>
                <a:gd name="T68" fmla="*/ 131 w 149"/>
                <a:gd name="T69" fmla="*/ 55 h 138"/>
                <a:gd name="T70" fmla="*/ 140 w 149"/>
                <a:gd name="T71" fmla="*/ 24 h 138"/>
                <a:gd name="T72" fmla="*/ 123 w 149"/>
                <a:gd name="T73" fmla="*/ 89 h 138"/>
                <a:gd name="T74" fmla="*/ 135 w 149"/>
                <a:gd name="T75" fmla="*/ 137 h 138"/>
                <a:gd name="T76" fmla="*/ 141 w 149"/>
                <a:gd name="T77" fmla="*/ 116 h 138"/>
                <a:gd name="T78" fmla="*/ 147 w 149"/>
                <a:gd name="T79" fmla="*/ 98 h 138"/>
                <a:gd name="T80" fmla="*/ 131 w 149"/>
                <a:gd name="T81" fmla="*/ 99 h 138"/>
                <a:gd name="T82" fmla="*/ 146 w 149"/>
                <a:gd name="T83" fmla="*/ 94 h 138"/>
                <a:gd name="T84" fmla="*/ 88 w 149"/>
                <a:gd name="T85" fmla="*/ 12 h 138"/>
                <a:gd name="T86" fmla="*/ 95 w 149"/>
                <a:gd name="T87" fmla="*/ 9 h 138"/>
                <a:gd name="T88" fmla="*/ 40 w 149"/>
                <a:gd name="T89" fmla="*/ 19 h 138"/>
                <a:gd name="T90" fmla="*/ 56 w 149"/>
                <a:gd name="T91" fmla="*/ 21 h 138"/>
                <a:gd name="T92" fmla="*/ 141 w 149"/>
                <a:gd name="T93" fmla="*/ 28 h 138"/>
                <a:gd name="T94" fmla="*/ 131 w 149"/>
                <a:gd name="T95" fmla="*/ 66 h 138"/>
                <a:gd name="T96" fmla="*/ 141 w 149"/>
                <a:gd name="T97" fmla="*/ 97 h 138"/>
                <a:gd name="T98" fmla="*/ 143 w 149"/>
                <a:gd name="T99" fmla="*/ 100 h 138"/>
                <a:gd name="T100" fmla="*/ 130 w 149"/>
                <a:gd name="T101" fmla="*/ 108 h 138"/>
                <a:gd name="T102" fmla="*/ 131 w 149"/>
                <a:gd name="T103" fmla="*/ 107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49" h="138">
                  <a:moveTo>
                    <a:pt x="65" y="0"/>
                  </a:moveTo>
                  <a:cubicBezTo>
                    <a:pt x="66" y="0"/>
                    <a:pt x="68" y="1"/>
                    <a:pt x="69" y="2"/>
                  </a:cubicBezTo>
                  <a:cubicBezTo>
                    <a:pt x="69" y="2"/>
                    <a:pt x="69" y="2"/>
                    <a:pt x="69" y="2"/>
                  </a:cubicBezTo>
                  <a:cubicBezTo>
                    <a:pt x="69" y="3"/>
                    <a:pt x="69" y="3"/>
                    <a:pt x="69" y="3"/>
                  </a:cubicBezTo>
                  <a:cubicBezTo>
                    <a:pt x="68" y="3"/>
                    <a:pt x="68" y="3"/>
                    <a:pt x="67" y="4"/>
                  </a:cubicBezTo>
                  <a:cubicBezTo>
                    <a:pt x="65" y="4"/>
                    <a:pt x="63" y="4"/>
                    <a:pt x="62" y="6"/>
                  </a:cubicBezTo>
                  <a:cubicBezTo>
                    <a:pt x="62" y="7"/>
                    <a:pt x="61" y="8"/>
                    <a:pt x="62" y="10"/>
                  </a:cubicBezTo>
                  <a:cubicBezTo>
                    <a:pt x="63" y="9"/>
                    <a:pt x="63" y="8"/>
                    <a:pt x="64" y="7"/>
                  </a:cubicBezTo>
                  <a:cubicBezTo>
                    <a:pt x="66" y="6"/>
                    <a:pt x="67" y="5"/>
                    <a:pt x="68" y="5"/>
                  </a:cubicBezTo>
                  <a:cubicBezTo>
                    <a:pt x="69" y="5"/>
                    <a:pt x="70" y="5"/>
                    <a:pt x="70" y="6"/>
                  </a:cubicBezTo>
                  <a:cubicBezTo>
                    <a:pt x="71" y="6"/>
                    <a:pt x="71" y="6"/>
                    <a:pt x="71" y="6"/>
                  </a:cubicBezTo>
                  <a:cubicBezTo>
                    <a:pt x="70" y="7"/>
                    <a:pt x="70" y="7"/>
                    <a:pt x="70" y="7"/>
                  </a:cubicBezTo>
                  <a:cubicBezTo>
                    <a:pt x="70" y="8"/>
                    <a:pt x="69" y="8"/>
                    <a:pt x="69" y="9"/>
                  </a:cubicBezTo>
                  <a:cubicBezTo>
                    <a:pt x="68" y="11"/>
                    <a:pt x="67" y="12"/>
                    <a:pt x="67" y="16"/>
                  </a:cubicBezTo>
                  <a:cubicBezTo>
                    <a:pt x="70" y="16"/>
                    <a:pt x="71" y="15"/>
                    <a:pt x="72" y="14"/>
                  </a:cubicBezTo>
                  <a:cubicBezTo>
                    <a:pt x="74" y="11"/>
                    <a:pt x="71" y="5"/>
                    <a:pt x="70" y="3"/>
                  </a:cubicBezTo>
                  <a:cubicBezTo>
                    <a:pt x="70" y="2"/>
                    <a:pt x="70" y="2"/>
                    <a:pt x="70" y="2"/>
                  </a:cubicBezTo>
                  <a:cubicBezTo>
                    <a:pt x="71" y="2"/>
                    <a:pt x="71" y="2"/>
                    <a:pt x="71" y="2"/>
                  </a:cubicBezTo>
                  <a:cubicBezTo>
                    <a:pt x="71" y="1"/>
                    <a:pt x="72" y="1"/>
                    <a:pt x="73" y="1"/>
                  </a:cubicBezTo>
                  <a:cubicBezTo>
                    <a:pt x="73" y="1"/>
                    <a:pt x="73" y="1"/>
                    <a:pt x="73" y="1"/>
                  </a:cubicBezTo>
                  <a:cubicBezTo>
                    <a:pt x="75" y="1"/>
                    <a:pt x="77" y="3"/>
                    <a:pt x="78" y="5"/>
                  </a:cubicBezTo>
                  <a:cubicBezTo>
                    <a:pt x="79" y="7"/>
                    <a:pt x="79" y="9"/>
                    <a:pt x="79" y="11"/>
                  </a:cubicBezTo>
                  <a:cubicBezTo>
                    <a:pt x="88" y="5"/>
                    <a:pt x="99" y="2"/>
                    <a:pt x="110" y="2"/>
                  </a:cubicBezTo>
                  <a:cubicBezTo>
                    <a:pt x="131" y="2"/>
                    <a:pt x="145" y="14"/>
                    <a:pt x="147" y="33"/>
                  </a:cubicBezTo>
                  <a:cubicBezTo>
                    <a:pt x="148" y="45"/>
                    <a:pt x="142" y="55"/>
                    <a:pt x="137" y="65"/>
                  </a:cubicBezTo>
                  <a:cubicBezTo>
                    <a:pt x="131" y="75"/>
                    <a:pt x="125" y="85"/>
                    <a:pt x="126" y="97"/>
                  </a:cubicBezTo>
                  <a:cubicBezTo>
                    <a:pt x="127" y="97"/>
                    <a:pt x="130" y="96"/>
                    <a:pt x="132" y="95"/>
                  </a:cubicBezTo>
                  <a:cubicBezTo>
                    <a:pt x="135" y="93"/>
                    <a:pt x="138" y="91"/>
                    <a:pt x="142" y="91"/>
                  </a:cubicBezTo>
                  <a:cubicBezTo>
                    <a:pt x="144" y="91"/>
                    <a:pt x="145" y="92"/>
                    <a:pt x="147" y="93"/>
                  </a:cubicBezTo>
                  <a:cubicBezTo>
                    <a:pt x="147" y="93"/>
                    <a:pt x="147" y="93"/>
                    <a:pt x="147" y="93"/>
                  </a:cubicBezTo>
                  <a:cubicBezTo>
                    <a:pt x="149" y="96"/>
                    <a:pt x="149" y="101"/>
                    <a:pt x="149" y="106"/>
                  </a:cubicBezTo>
                  <a:cubicBezTo>
                    <a:pt x="148" y="109"/>
                    <a:pt x="148" y="112"/>
                    <a:pt x="149" y="114"/>
                  </a:cubicBezTo>
                  <a:cubicBezTo>
                    <a:pt x="149" y="115"/>
                    <a:pt x="149" y="115"/>
                    <a:pt x="149" y="115"/>
                  </a:cubicBezTo>
                  <a:cubicBezTo>
                    <a:pt x="148" y="115"/>
                    <a:pt x="148" y="115"/>
                    <a:pt x="148" y="115"/>
                  </a:cubicBezTo>
                  <a:cubicBezTo>
                    <a:pt x="146" y="117"/>
                    <a:pt x="143" y="118"/>
                    <a:pt x="141" y="118"/>
                  </a:cubicBezTo>
                  <a:cubicBezTo>
                    <a:pt x="137" y="118"/>
                    <a:pt x="134" y="116"/>
                    <a:pt x="130" y="114"/>
                  </a:cubicBezTo>
                  <a:cubicBezTo>
                    <a:pt x="130" y="115"/>
                    <a:pt x="130" y="115"/>
                    <a:pt x="130" y="115"/>
                  </a:cubicBezTo>
                  <a:cubicBezTo>
                    <a:pt x="130" y="126"/>
                    <a:pt x="130" y="136"/>
                    <a:pt x="141" y="136"/>
                  </a:cubicBezTo>
                  <a:cubicBezTo>
                    <a:pt x="141" y="138"/>
                    <a:pt x="141" y="138"/>
                    <a:pt x="141" y="138"/>
                  </a:cubicBezTo>
                  <a:cubicBezTo>
                    <a:pt x="139" y="138"/>
                    <a:pt x="138" y="138"/>
                    <a:pt x="137" y="138"/>
                  </a:cubicBezTo>
                  <a:cubicBezTo>
                    <a:pt x="123" y="138"/>
                    <a:pt x="123" y="125"/>
                    <a:pt x="123" y="112"/>
                  </a:cubicBezTo>
                  <a:cubicBezTo>
                    <a:pt x="123" y="108"/>
                    <a:pt x="123" y="105"/>
                    <a:pt x="123" y="102"/>
                  </a:cubicBezTo>
                  <a:cubicBezTo>
                    <a:pt x="123" y="99"/>
                    <a:pt x="122" y="96"/>
                    <a:pt x="122" y="94"/>
                  </a:cubicBezTo>
                  <a:cubicBezTo>
                    <a:pt x="122" y="94"/>
                    <a:pt x="122" y="94"/>
                    <a:pt x="122" y="94"/>
                  </a:cubicBezTo>
                  <a:cubicBezTo>
                    <a:pt x="122" y="93"/>
                    <a:pt x="122" y="93"/>
                    <a:pt x="122" y="93"/>
                  </a:cubicBezTo>
                  <a:cubicBezTo>
                    <a:pt x="121" y="92"/>
                    <a:pt x="121" y="91"/>
                    <a:pt x="121" y="90"/>
                  </a:cubicBezTo>
                  <a:cubicBezTo>
                    <a:pt x="120" y="84"/>
                    <a:pt x="118" y="78"/>
                    <a:pt x="120" y="70"/>
                  </a:cubicBezTo>
                  <a:cubicBezTo>
                    <a:pt x="122" y="64"/>
                    <a:pt x="125" y="57"/>
                    <a:pt x="129" y="51"/>
                  </a:cubicBezTo>
                  <a:cubicBezTo>
                    <a:pt x="136" y="39"/>
                    <a:pt x="143" y="27"/>
                    <a:pt x="132" y="13"/>
                  </a:cubicBezTo>
                  <a:cubicBezTo>
                    <a:pt x="126" y="11"/>
                    <a:pt x="121" y="10"/>
                    <a:pt x="115" y="10"/>
                  </a:cubicBezTo>
                  <a:cubicBezTo>
                    <a:pt x="104" y="10"/>
                    <a:pt x="93" y="14"/>
                    <a:pt x="83" y="18"/>
                  </a:cubicBezTo>
                  <a:cubicBezTo>
                    <a:pt x="72" y="22"/>
                    <a:pt x="61" y="26"/>
                    <a:pt x="49" y="26"/>
                  </a:cubicBezTo>
                  <a:cubicBezTo>
                    <a:pt x="48" y="26"/>
                    <a:pt x="47" y="26"/>
                    <a:pt x="45" y="26"/>
                  </a:cubicBezTo>
                  <a:cubicBezTo>
                    <a:pt x="40" y="25"/>
                    <a:pt x="35" y="23"/>
                    <a:pt x="30" y="22"/>
                  </a:cubicBezTo>
                  <a:cubicBezTo>
                    <a:pt x="25" y="19"/>
                    <a:pt x="19" y="17"/>
                    <a:pt x="13" y="17"/>
                  </a:cubicBezTo>
                  <a:cubicBezTo>
                    <a:pt x="9" y="17"/>
                    <a:pt x="4" y="19"/>
                    <a:pt x="1" y="21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5" y="15"/>
                    <a:pt x="11" y="13"/>
                    <a:pt x="20" y="13"/>
                  </a:cubicBezTo>
                  <a:cubicBezTo>
                    <a:pt x="20" y="13"/>
                    <a:pt x="20" y="13"/>
                    <a:pt x="20" y="13"/>
                  </a:cubicBezTo>
                  <a:cubicBezTo>
                    <a:pt x="26" y="13"/>
                    <a:pt x="33" y="14"/>
                    <a:pt x="39" y="15"/>
                  </a:cubicBezTo>
                  <a:cubicBezTo>
                    <a:pt x="46" y="16"/>
                    <a:pt x="53" y="17"/>
                    <a:pt x="59" y="17"/>
                  </a:cubicBezTo>
                  <a:cubicBezTo>
                    <a:pt x="61" y="16"/>
                    <a:pt x="60" y="13"/>
                    <a:pt x="59" y="10"/>
                  </a:cubicBezTo>
                  <a:cubicBezTo>
                    <a:pt x="58" y="8"/>
                    <a:pt x="58" y="7"/>
                    <a:pt x="58" y="5"/>
                  </a:cubicBezTo>
                  <a:cubicBezTo>
                    <a:pt x="58" y="5"/>
                    <a:pt x="58" y="5"/>
                    <a:pt x="58" y="5"/>
                  </a:cubicBezTo>
                  <a:cubicBezTo>
                    <a:pt x="58" y="4"/>
                    <a:pt x="58" y="4"/>
                    <a:pt x="58" y="4"/>
                  </a:cubicBezTo>
                  <a:cubicBezTo>
                    <a:pt x="59" y="4"/>
                    <a:pt x="59" y="3"/>
                    <a:pt x="60" y="3"/>
                  </a:cubicBezTo>
                  <a:cubicBezTo>
                    <a:pt x="62" y="1"/>
                    <a:pt x="63" y="0"/>
                    <a:pt x="65" y="0"/>
                  </a:cubicBezTo>
                  <a:close/>
                  <a:moveTo>
                    <a:pt x="67" y="2"/>
                  </a:moveTo>
                  <a:cubicBezTo>
                    <a:pt x="65" y="1"/>
                    <a:pt x="63" y="2"/>
                    <a:pt x="61" y="4"/>
                  </a:cubicBezTo>
                  <a:cubicBezTo>
                    <a:pt x="60" y="4"/>
                    <a:pt x="60" y="5"/>
                    <a:pt x="59" y="5"/>
                  </a:cubicBezTo>
                  <a:cubicBezTo>
                    <a:pt x="59" y="7"/>
                    <a:pt x="60" y="8"/>
                    <a:pt x="60" y="10"/>
                  </a:cubicBezTo>
                  <a:cubicBezTo>
                    <a:pt x="60" y="10"/>
                    <a:pt x="60" y="10"/>
                    <a:pt x="60" y="10"/>
                  </a:cubicBezTo>
                  <a:cubicBezTo>
                    <a:pt x="60" y="8"/>
                    <a:pt x="60" y="7"/>
                    <a:pt x="61" y="5"/>
                  </a:cubicBezTo>
                  <a:cubicBezTo>
                    <a:pt x="62" y="3"/>
                    <a:pt x="65" y="3"/>
                    <a:pt x="66" y="2"/>
                  </a:cubicBezTo>
                  <a:cubicBezTo>
                    <a:pt x="66" y="2"/>
                    <a:pt x="67" y="2"/>
                    <a:pt x="67" y="2"/>
                  </a:cubicBezTo>
                  <a:close/>
                  <a:moveTo>
                    <a:pt x="77" y="14"/>
                  </a:moveTo>
                  <a:cubicBezTo>
                    <a:pt x="76" y="13"/>
                    <a:pt x="76" y="13"/>
                    <a:pt x="76" y="13"/>
                  </a:cubicBezTo>
                  <a:cubicBezTo>
                    <a:pt x="78" y="11"/>
                    <a:pt x="78" y="8"/>
                    <a:pt x="77" y="6"/>
                  </a:cubicBezTo>
                  <a:cubicBezTo>
                    <a:pt x="75" y="3"/>
                    <a:pt x="73" y="1"/>
                    <a:pt x="72" y="2"/>
                  </a:cubicBezTo>
                  <a:cubicBezTo>
                    <a:pt x="73" y="5"/>
                    <a:pt x="76" y="11"/>
                    <a:pt x="73" y="15"/>
                  </a:cubicBezTo>
                  <a:cubicBezTo>
                    <a:pt x="72" y="16"/>
                    <a:pt x="70" y="17"/>
                    <a:pt x="67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5" y="12"/>
                    <a:pt x="66" y="10"/>
                    <a:pt x="68" y="8"/>
                  </a:cubicBezTo>
                  <a:cubicBezTo>
                    <a:pt x="68" y="8"/>
                    <a:pt x="68" y="7"/>
                    <a:pt x="69" y="7"/>
                  </a:cubicBezTo>
                  <a:cubicBezTo>
                    <a:pt x="69" y="6"/>
                    <a:pt x="68" y="6"/>
                    <a:pt x="68" y="6"/>
                  </a:cubicBezTo>
                  <a:cubicBezTo>
                    <a:pt x="67" y="6"/>
                    <a:pt x="66" y="7"/>
                    <a:pt x="65" y="8"/>
                  </a:cubicBezTo>
                  <a:cubicBezTo>
                    <a:pt x="64" y="10"/>
                    <a:pt x="63" y="11"/>
                    <a:pt x="61" y="12"/>
                  </a:cubicBezTo>
                  <a:cubicBezTo>
                    <a:pt x="61" y="12"/>
                    <a:pt x="61" y="12"/>
                    <a:pt x="61" y="12"/>
                  </a:cubicBezTo>
                  <a:cubicBezTo>
                    <a:pt x="61" y="14"/>
                    <a:pt x="62" y="17"/>
                    <a:pt x="60" y="18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53" y="18"/>
                    <a:pt x="46" y="17"/>
                    <a:pt x="39" y="16"/>
                  </a:cubicBezTo>
                  <a:cubicBezTo>
                    <a:pt x="32" y="15"/>
                    <a:pt x="26" y="14"/>
                    <a:pt x="20" y="14"/>
                  </a:cubicBezTo>
                  <a:cubicBezTo>
                    <a:pt x="20" y="14"/>
                    <a:pt x="20" y="14"/>
                    <a:pt x="20" y="14"/>
                  </a:cubicBezTo>
                  <a:cubicBezTo>
                    <a:pt x="15" y="14"/>
                    <a:pt x="11" y="15"/>
                    <a:pt x="7" y="17"/>
                  </a:cubicBezTo>
                  <a:cubicBezTo>
                    <a:pt x="9" y="16"/>
                    <a:pt x="11" y="16"/>
                    <a:pt x="13" y="16"/>
                  </a:cubicBezTo>
                  <a:cubicBezTo>
                    <a:pt x="18" y="16"/>
                    <a:pt x="24" y="18"/>
                    <a:pt x="29" y="19"/>
                  </a:cubicBezTo>
                  <a:cubicBezTo>
                    <a:pt x="31" y="19"/>
                    <a:pt x="31" y="19"/>
                    <a:pt x="31" y="19"/>
                  </a:cubicBezTo>
                  <a:cubicBezTo>
                    <a:pt x="34" y="18"/>
                    <a:pt x="37" y="17"/>
                    <a:pt x="40" y="17"/>
                  </a:cubicBezTo>
                  <a:cubicBezTo>
                    <a:pt x="40" y="17"/>
                    <a:pt x="40" y="17"/>
                    <a:pt x="40" y="17"/>
                  </a:cubicBezTo>
                  <a:cubicBezTo>
                    <a:pt x="45" y="17"/>
                    <a:pt x="49" y="18"/>
                    <a:pt x="54" y="19"/>
                  </a:cubicBezTo>
                  <a:cubicBezTo>
                    <a:pt x="55" y="19"/>
                    <a:pt x="57" y="20"/>
                    <a:pt x="58" y="20"/>
                  </a:cubicBezTo>
                  <a:cubicBezTo>
                    <a:pt x="60" y="20"/>
                    <a:pt x="60" y="20"/>
                    <a:pt x="60" y="20"/>
                  </a:cubicBezTo>
                  <a:cubicBezTo>
                    <a:pt x="59" y="21"/>
                    <a:pt x="59" y="21"/>
                    <a:pt x="59" y="21"/>
                  </a:cubicBezTo>
                  <a:cubicBezTo>
                    <a:pt x="56" y="23"/>
                    <a:pt x="53" y="24"/>
                    <a:pt x="50" y="24"/>
                  </a:cubicBezTo>
                  <a:cubicBezTo>
                    <a:pt x="47" y="24"/>
                    <a:pt x="43" y="23"/>
                    <a:pt x="40" y="22"/>
                  </a:cubicBezTo>
                  <a:cubicBezTo>
                    <a:pt x="37" y="21"/>
                    <a:pt x="34" y="20"/>
                    <a:pt x="31" y="20"/>
                  </a:cubicBezTo>
                  <a:cubicBezTo>
                    <a:pt x="30" y="20"/>
                    <a:pt x="30" y="20"/>
                    <a:pt x="30" y="20"/>
                  </a:cubicBezTo>
                  <a:cubicBezTo>
                    <a:pt x="30" y="20"/>
                    <a:pt x="31" y="20"/>
                    <a:pt x="31" y="20"/>
                  </a:cubicBezTo>
                  <a:cubicBezTo>
                    <a:pt x="36" y="22"/>
                    <a:pt x="41" y="24"/>
                    <a:pt x="46" y="24"/>
                  </a:cubicBezTo>
                  <a:cubicBezTo>
                    <a:pt x="47" y="24"/>
                    <a:pt x="48" y="24"/>
                    <a:pt x="49" y="24"/>
                  </a:cubicBezTo>
                  <a:cubicBezTo>
                    <a:pt x="61" y="24"/>
                    <a:pt x="72" y="20"/>
                    <a:pt x="82" y="16"/>
                  </a:cubicBezTo>
                  <a:cubicBezTo>
                    <a:pt x="84" y="16"/>
                    <a:pt x="86" y="15"/>
                    <a:pt x="88" y="14"/>
                  </a:cubicBezTo>
                  <a:cubicBezTo>
                    <a:pt x="88" y="14"/>
                    <a:pt x="88" y="14"/>
                    <a:pt x="88" y="14"/>
                  </a:cubicBezTo>
                  <a:cubicBezTo>
                    <a:pt x="87" y="13"/>
                    <a:pt x="87" y="12"/>
                    <a:pt x="87" y="12"/>
                  </a:cubicBezTo>
                  <a:cubicBezTo>
                    <a:pt x="88" y="10"/>
                    <a:pt x="91" y="9"/>
                    <a:pt x="94" y="7"/>
                  </a:cubicBezTo>
                  <a:cubicBezTo>
                    <a:pt x="97" y="7"/>
                    <a:pt x="99" y="6"/>
                    <a:pt x="100" y="5"/>
                  </a:cubicBezTo>
                  <a:cubicBezTo>
                    <a:pt x="101" y="4"/>
                    <a:pt x="101" y="4"/>
                    <a:pt x="101" y="4"/>
                  </a:cubicBezTo>
                  <a:cubicBezTo>
                    <a:pt x="92" y="6"/>
                    <a:pt x="84" y="9"/>
                    <a:pt x="77" y="14"/>
                  </a:cubicBezTo>
                  <a:close/>
                  <a:moveTo>
                    <a:pt x="126" y="98"/>
                  </a:moveTo>
                  <a:cubicBezTo>
                    <a:pt x="126" y="98"/>
                    <a:pt x="125" y="98"/>
                    <a:pt x="125" y="98"/>
                  </a:cubicBezTo>
                  <a:cubicBezTo>
                    <a:pt x="124" y="98"/>
                    <a:pt x="124" y="98"/>
                    <a:pt x="124" y="98"/>
                  </a:cubicBezTo>
                  <a:cubicBezTo>
                    <a:pt x="124" y="97"/>
                    <a:pt x="124" y="97"/>
                    <a:pt x="124" y="97"/>
                  </a:cubicBezTo>
                  <a:cubicBezTo>
                    <a:pt x="123" y="85"/>
                    <a:pt x="129" y="74"/>
                    <a:pt x="135" y="64"/>
                  </a:cubicBezTo>
                  <a:cubicBezTo>
                    <a:pt x="141" y="54"/>
                    <a:pt x="147" y="45"/>
                    <a:pt x="146" y="34"/>
                  </a:cubicBezTo>
                  <a:cubicBezTo>
                    <a:pt x="144" y="15"/>
                    <a:pt x="130" y="4"/>
                    <a:pt x="110" y="4"/>
                  </a:cubicBezTo>
                  <a:cubicBezTo>
                    <a:pt x="107" y="4"/>
                    <a:pt x="104" y="4"/>
                    <a:pt x="101" y="4"/>
                  </a:cubicBezTo>
                  <a:cubicBezTo>
                    <a:pt x="102" y="5"/>
                    <a:pt x="102" y="5"/>
                    <a:pt x="102" y="5"/>
                  </a:cubicBezTo>
                  <a:cubicBezTo>
                    <a:pt x="102" y="6"/>
                    <a:pt x="102" y="6"/>
                    <a:pt x="102" y="7"/>
                  </a:cubicBezTo>
                  <a:cubicBezTo>
                    <a:pt x="101" y="9"/>
                    <a:pt x="99" y="10"/>
                    <a:pt x="96" y="11"/>
                  </a:cubicBezTo>
                  <a:cubicBezTo>
                    <a:pt x="93" y="11"/>
                    <a:pt x="90" y="12"/>
                    <a:pt x="89" y="14"/>
                  </a:cubicBezTo>
                  <a:cubicBezTo>
                    <a:pt x="97" y="11"/>
                    <a:pt x="106" y="8"/>
                    <a:pt x="115" y="8"/>
                  </a:cubicBezTo>
                  <a:cubicBezTo>
                    <a:pt x="121" y="8"/>
                    <a:pt x="127" y="9"/>
                    <a:pt x="132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45" y="27"/>
                    <a:pt x="137" y="40"/>
                    <a:pt x="130" y="52"/>
                  </a:cubicBezTo>
                  <a:cubicBezTo>
                    <a:pt x="126" y="58"/>
                    <a:pt x="123" y="64"/>
                    <a:pt x="122" y="71"/>
                  </a:cubicBezTo>
                  <a:cubicBezTo>
                    <a:pt x="120" y="76"/>
                    <a:pt x="121" y="80"/>
                    <a:pt x="121" y="84"/>
                  </a:cubicBezTo>
                  <a:cubicBezTo>
                    <a:pt x="122" y="72"/>
                    <a:pt x="126" y="63"/>
                    <a:pt x="131" y="55"/>
                  </a:cubicBezTo>
                  <a:cubicBezTo>
                    <a:pt x="135" y="47"/>
                    <a:pt x="139" y="39"/>
                    <a:pt x="140" y="28"/>
                  </a:cubicBezTo>
                  <a:cubicBezTo>
                    <a:pt x="139" y="27"/>
                    <a:pt x="138" y="25"/>
                    <a:pt x="139" y="24"/>
                  </a:cubicBezTo>
                  <a:cubicBezTo>
                    <a:pt x="139" y="24"/>
                    <a:pt x="139" y="24"/>
                    <a:pt x="140" y="24"/>
                  </a:cubicBezTo>
                  <a:cubicBezTo>
                    <a:pt x="140" y="24"/>
                    <a:pt x="140" y="24"/>
                    <a:pt x="140" y="24"/>
                  </a:cubicBezTo>
                  <a:cubicBezTo>
                    <a:pt x="141" y="24"/>
                    <a:pt x="142" y="24"/>
                    <a:pt x="143" y="26"/>
                  </a:cubicBezTo>
                  <a:cubicBezTo>
                    <a:pt x="143" y="26"/>
                    <a:pt x="143" y="26"/>
                    <a:pt x="143" y="26"/>
                  </a:cubicBezTo>
                  <a:cubicBezTo>
                    <a:pt x="145" y="43"/>
                    <a:pt x="139" y="55"/>
                    <a:pt x="133" y="66"/>
                  </a:cubicBezTo>
                  <a:cubicBezTo>
                    <a:pt x="129" y="73"/>
                    <a:pt x="125" y="81"/>
                    <a:pt x="123" y="89"/>
                  </a:cubicBezTo>
                  <a:cubicBezTo>
                    <a:pt x="123" y="90"/>
                    <a:pt x="123" y="90"/>
                    <a:pt x="123" y="90"/>
                  </a:cubicBezTo>
                  <a:cubicBezTo>
                    <a:pt x="123" y="94"/>
                    <a:pt x="124" y="97"/>
                    <a:pt x="124" y="102"/>
                  </a:cubicBezTo>
                  <a:cubicBezTo>
                    <a:pt x="125" y="105"/>
                    <a:pt x="125" y="108"/>
                    <a:pt x="125" y="112"/>
                  </a:cubicBezTo>
                  <a:cubicBezTo>
                    <a:pt x="125" y="124"/>
                    <a:pt x="125" y="135"/>
                    <a:pt x="135" y="137"/>
                  </a:cubicBezTo>
                  <a:cubicBezTo>
                    <a:pt x="129" y="133"/>
                    <a:pt x="129" y="124"/>
                    <a:pt x="129" y="115"/>
                  </a:cubicBezTo>
                  <a:cubicBezTo>
                    <a:pt x="129" y="112"/>
                    <a:pt x="129" y="112"/>
                    <a:pt x="129" y="112"/>
                  </a:cubicBezTo>
                  <a:cubicBezTo>
                    <a:pt x="130" y="112"/>
                    <a:pt x="130" y="112"/>
                    <a:pt x="130" y="112"/>
                  </a:cubicBezTo>
                  <a:cubicBezTo>
                    <a:pt x="133" y="115"/>
                    <a:pt x="137" y="116"/>
                    <a:pt x="141" y="116"/>
                  </a:cubicBezTo>
                  <a:cubicBezTo>
                    <a:pt x="143" y="116"/>
                    <a:pt x="145" y="115"/>
                    <a:pt x="147" y="114"/>
                  </a:cubicBezTo>
                  <a:cubicBezTo>
                    <a:pt x="147" y="112"/>
                    <a:pt x="147" y="109"/>
                    <a:pt x="147" y="106"/>
                  </a:cubicBezTo>
                  <a:cubicBezTo>
                    <a:pt x="147" y="103"/>
                    <a:pt x="147" y="100"/>
                    <a:pt x="147" y="98"/>
                  </a:cubicBezTo>
                  <a:cubicBezTo>
                    <a:pt x="147" y="98"/>
                    <a:pt x="147" y="98"/>
                    <a:pt x="147" y="98"/>
                  </a:cubicBezTo>
                  <a:cubicBezTo>
                    <a:pt x="146" y="99"/>
                    <a:pt x="145" y="99"/>
                    <a:pt x="144" y="99"/>
                  </a:cubicBezTo>
                  <a:cubicBezTo>
                    <a:pt x="143" y="99"/>
                    <a:pt x="142" y="99"/>
                    <a:pt x="141" y="99"/>
                  </a:cubicBezTo>
                  <a:cubicBezTo>
                    <a:pt x="138" y="98"/>
                    <a:pt x="136" y="97"/>
                    <a:pt x="134" y="98"/>
                  </a:cubicBezTo>
                  <a:cubicBezTo>
                    <a:pt x="131" y="99"/>
                    <a:pt x="131" y="99"/>
                    <a:pt x="131" y="99"/>
                  </a:cubicBezTo>
                  <a:cubicBezTo>
                    <a:pt x="133" y="97"/>
                    <a:pt x="133" y="97"/>
                    <a:pt x="133" y="97"/>
                  </a:cubicBezTo>
                  <a:cubicBezTo>
                    <a:pt x="137" y="93"/>
                    <a:pt x="142" y="93"/>
                    <a:pt x="147" y="97"/>
                  </a:cubicBezTo>
                  <a:cubicBezTo>
                    <a:pt x="147" y="97"/>
                    <a:pt x="147" y="97"/>
                    <a:pt x="147" y="97"/>
                  </a:cubicBezTo>
                  <a:cubicBezTo>
                    <a:pt x="147" y="96"/>
                    <a:pt x="146" y="95"/>
                    <a:pt x="146" y="94"/>
                  </a:cubicBezTo>
                  <a:cubicBezTo>
                    <a:pt x="145" y="93"/>
                    <a:pt x="143" y="93"/>
                    <a:pt x="142" y="93"/>
                  </a:cubicBezTo>
                  <a:cubicBezTo>
                    <a:pt x="139" y="93"/>
                    <a:pt x="136" y="94"/>
                    <a:pt x="133" y="96"/>
                  </a:cubicBezTo>
                  <a:cubicBezTo>
                    <a:pt x="130" y="97"/>
                    <a:pt x="128" y="98"/>
                    <a:pt x="126" y="98"/>
                  </a:cubicBezTo>
                  <a:close/>
                  <a:moveTo>
                    <a:pt x="88" y="12"/>
                  </a:moveTo>
                  <a:cubicBezTo>
                    <a:pt x="90" y="11"/>
                    <a:pt x="93" y="10"/>
                    <a:pt x="95" y="9"/>
                  </a:cubicBezTo>
                  <a:cubicBezTo>
                    <a:pt x="98" y="8"/>
                    <a:pt x="100" y="8"/>
                    <a:pt x="101" y="7"/>
                  </a:cubicBezTo>
                  <a:cubicBezTo>
                    <a:pt x="101" y="7"/>
                    <a:pt x="101" y="6"/>
                    <a:pt x="101" y="6"/>
                  </a:cubicBezTo>
                  <a:cubicBezTo>
                    <a:pt x="99" y="7"/>
                    <a:pt x="97" y="8"/>
                    <a:pt x="95" y="9"/>
                  </a:cubicBezTo>
                  <a:cubicBezTo>
                    <a:pt x="92" y="10"/>
                    <a:pt x="89" y="11"/>
                    <a:pt x="88" y="12"/>
                  </a:cubicBezTo>
                  <a:close/>
                  <a:moveTo>
                    <a:pt x="56" y="21"/>
                  </a:moveTo>
                  <a:cubicBezTo>
                    <a:pt x="55" y="21"/>
                    <a:pt x="54" y="21"/>
                    <a:pt x="53" y="20"/>
                  </a:cubicBezTo>
                  <a:cubicBezTo>
                    <a:pt x="49" y="19"/>
                    <a:pt x="45" y="19"/>
                    <a:pt x="40" y="19"/>
                  </a:cubicBezTo>
                  <a:cubicBezTo>
                    <a:pt x="39" y="19"/>
                    <a:pt x="37" y="19"/>
                    <a:pt x="35" y="19"/>
                  </a:cubicBezTo>
                  <a:cubicBezTo>
                    <a:pt x="37" y="20"/>
                    <a:pt x="38" y="20"/>
                    <a:pt x="40" y="20"/>
                  </a:cubicBezTo>
                  <a:cubicBezTo>
                    <a:pt x="44" y="21"/>
                    <a:pt x="47" y="22"/>
                    <a:pt x="50" y="22"/>
                  </a:cubicBezTo>
                  <a:cubicBezTo>
                    <a:pt x="52" y="22"/>
                    <a:pt x="54" y="22"/>
                    <a:pt x="56" y="21"/>
                  </a:cubicBezTo>
                  <a:close/>
                  <a:moveTo>
                    <a:pt x="141" y="27"/>
                  </a:moveTo>
                  <a:cubicBezTo>
                    <a:pt x="141" y="26"/>
                    <a:pt x="141" y="26"/>
                    <a:pt x="140" y="25"/>
                  </a:cubicBezTo>
                  <a:cubicBezTo>
                    <a:pt x="141" y="26"/>
                    <a:pt x="141" y="27"/>
                    <a:pt x="141" y="27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40"/>
                    <a:pt x="136" y="48"/>
                    <a:pt x="132" y="56"/>
                  </a:cubicBezTo>
                  <a:cubicBezTo>
                    <a:pt x="128" y="64"/>
                    <a:pt x="123" y="72"/>
                    <a:pt x="123" y="84"/>
                  </a:cubicBezTo>
                  <a:cubicBezTo>
                    <a:pt x="125" y="77"/>
                    <a:pt x="128" y="71"/>
                    <a:pt x="131" y="66"/>
                  </a:cubicBezTo>
                  <a:cubicBezTo>
                    <a:pt x="138" y="54"/>
                    <a:pt x="144" y="43"/>
                    <a:pt x="141" y="27"/>
                  </a:cubicBezTo>
                  <a:close/>
                  <a:moveTo>
                    <a:pt x="145" y="98"/>
                  </a:moveTo>
                  <a:cubicBezTo>
                    <a:pt x="142" y="95"/>
                    <a:pt x="139" y="95"/>
                    <a:pt x="136" y="96"/>
                  </a:cubicBezTo>
                  <a:cubicBezTo>
                    <a:pt x="138" y="96"/>
                    <a:pt x="140" y="97"/>
                    <a:pt x="141" y="97"/>
                  </a:cubicBezTo>
                  <a:cubicBezTo>
                    <a:pt x="143" y="98"/>
                    <a:pt x="144" y="98"/>
                    <a:pt x="145" y="98"/>
                  </a:cubicBezTo>
                  <a:close/>
                  <a:moveTo>
                    <a:pt x="132" y="100"/>
                  </a:moveTo>
                  <a:cubicBezTo>
                    <a:pt x="142" y="100"/>
                    <a:pt x="142" y="100"/>
                    <a:pt x="142" y="100"/>
                  </a:cubicBezTo>
                  <a:cubicBezTo>
                    <a:pt x="143" y="100"/>
                    <a:pt x="143" y="100"/>
                    <a:pt x="143" y="100"/>
                  </a:cubicBezTo>
                  <a:cubicBezTo>
                    <a:pt x="146" y="102"/>
                    <a:pt x="146" y="108"/>
                    <a:pt x="146" y="113"/>
                  </a:cubicBezTo>
                  <a:cubicBezTo>
                    <a:pt x="146" y="114"/>
                    <a:pt x="146" y="114"/>
                    <a:pt x="146" y="114"/>
                  </a:cubicBezTo>
                  <a:cubicBezTo>
                    <a:pt x="145" y="114"/>
                    <a:pt x="145" y="114"/>
                    <a:pt x="145" y="114"/>
                  </a:cubicBezTo>
                  <a:cubicBezTo>
                    <a:pt x="138" y="115"/>
                    <a:pt x="132" y="112"/>
                    <a:pt x="130" y="108"/>
                  </a:cubicBezTo>
                  <a:cubicBezTo>
                    <a:pt x="129" y="105"/>
                    <a:pt x="129" y="102"/>
                    <a:pt x="132" y="100"/>
                  </a:cubicBezTo>
                  <a:close/>
                  <a:moveTo>
                    <a:pt x="142" y="101"/>
                  </a:moveTo>
                  <a:cubicBezTo>
                    <a:pt x="133" y="101"/>
                    <a:pt x="133" y="101"/>
                    <a:pt x="133" y="101"/>
                  </a:cubicBezTo>
                  <a:cubicBezTo>
                    <a:pt x="131" y="103"/>
                    <a:pt x="130" y="105"/>
                    <a:pt x="131" y="107"/>
                  </a:cubicBezTo>
                  <a:cubicBezTo>
                    <a:pt x="133" y="111"/>
                    <a:pt x="138" y="113"/>
                    <a:pt x="144" y="112"/>
                  </a:cubicBezTo>
                  <a:cubicBezTo>
                    <a:pt x="145" y="106"/>
                    <a:pt x="144" y="103"/>
                    <a:pt x="142" y="10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hr-HR" dirty="0"/>
            </a:p>
          </p:txBody>
        </p:sp>
        <p:sp>
          <p:nvSpPr>
            <p:cNvPr id="108" name="Prostoručni oblik 51"/>
            <p:cNvSpPr>
              <a:spLocks noEditPoints="1"/>
            </p:cNvSpPr>
            <p:nvPr/>
          </p:nvSpPr>
          <p:spPr bwMode="auto">
            <a:xfrm>
              <a:off x="4205288" y="5753100"/>
              <a:ext cx="303213" cy="344488"/>
            </a:xfrm>
            <a:custGeom>
              <a:avLst/>
              <a:gdLst>
                <a:gd name="T0" fmla="*/ 47 w 135"/>
                <a:gd name="T1" fmla="*/ 133 h 153"/>
                <a:gd name="T2" fmla="*/ 91 w 135"/>
                <a:gd name="T3" fmla="*/ 114 h 153"/>
                <a:gd name="T4" fmla="*/ 47 w 135"/>
                <a:gd name="T5" fmla="*/ 138 h 153"/>
                <a:gd name="T6" fmla="*/ 0 w 135"/>
                <a:gd name="T7" fmla="*/ 124 h 153"/>
                <a:gd name="T8" fmla="*/ 4 w 135"/>
                <a:gd name="T9" fmla="*/ 133 h 153"/>
                <a:gd name="T10" fmla="*/ 97 w 135"/>
                <a:gd name="T11" fmla="*/ 109 h 153"/>
                <a:gd name="T12" fmla="*/ 100 w 135"/>
                <a:gd name="T13" fmla="*/ 94 h 153"/>
                <a:gd name="T14" fmla="*/ 125 w 135"/>
                <a:gd name="T15" fmla="*/ 22 h 153"/>
                <a:gd name="T16" fmla="*/ 101 w 135"/>
                <a:gd name="T17" fmla="*/ 15 h 153"/>
                <a:gd name="T18" fmla="*/ 114 w 135"/>
                <a:gd name="T19" fmla="*/ 5 h 153"/>
                <a:gd name="T20" fmla="*/ 132 w 135"/>
                <a:gd name="T21" fmla="*/ 30 h 153"/>
                <a:gd name="T22" fmla="*/ 107 w 135"/>
                <a:gd name="T23" fmla="*/ 106 h 153"/>
                <a:gd name="T24" fmla="*/ 100 w 135"/>
                <a:gd name="T25" fmla="*/ 137 h 153"/>
                <a:gd name="T26" fmla="*/ 95 w 135"/>
                <a:gd name="T27" fmla="*/ 113 h 153"/>
                <a:gd name="T28" fmla="*/ 47 w 135"/>
                <a:gd name="T29" fmla="*/ 133 h 153"/>
                <a:gd name="T30" fmla="*/ 102 w 135"/>
                <a:gd name="T31" fmla="*/ 107 h 153"/>
                <a:gd name="T32" fmla="*/ 128 w 135"/>
                <a:gd name="T33" fmla="*/ 36 h 153"/>
                <a:gd name="T34" fmla="*/ 102 w 135"/>
                <a:gd name="T35" fmla="*/ 107 h 153"/>
                <a:gd name="T36" fmla="*/ 114 w 135"/>
                <a:gd name="T37" fmla="*/ 110 h 153"/>
                <a:gd name="T38" fmla="*/ 118 w 135"/>
                <a:gd name="T39" fmla="*/ 128 h 153"/>
                <a:gd name="T40" fmla="*/ 114 w 135"/>
                <a:gd name="T41" fmla="*/ 110 h 153"/>
                <a:gd name="T42" fmla="*/ 104 w 135"/>
                <a:gd name="T43" fmla="*/ 110 h 153"/>
                <a:gd name="T44" fmla="*/ 102 w 135"/>
                <a:gd name="T45" fmla="*/ 131 h 153"/>
                <a:gd name="T46" fmla="*/ 115 w 135"/>
                <a:gd name="T47" fmla="*/ 133 h 153"/>
                <a:gd name="T48" fmla="*/ 104 w 135"/>
                <a:gd name="T49" fmla="*/ 110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35" h="153">
                  <a:moveTo>
                    <a:pt x="47" y="133"/>
                  </a:moveTo>
                  <a:cubicBezTo>
                    <a:pt x="62" y="133"/>
                    <a:pt x="76" y="119"/>
                    <a:pt x="91" y="114"/>
                  </a:cubicBezTo>
                  <a:cubicBezTo>
                    <a:pt x="82" y="120"/>
                    <a:pt x="63" y="134"/>
                    <a:pt x="47" y="138"/>
                  </a:cubicBezTo>
                  <a:cubicBezTo>
                    <a:pt x="28" y="143"/>
                    <a:pt x="0" y="144"/>
                    <a:pt x="0" y="124"/>
                  </a:cubicBezTo>
                  <a:cubicBezTo>
                    <a:pt x="6" y="123"/>
                    <a:pt x="1" y="132"/>
                    <a:pt x="4" y="133"/>
                  </a:cubicBezTo>
                  <a:cubicBezTo>
                    <a:pt x="38" y="148"/>
                    <a:pt x="65" y="113"/>
                    <a:pt x="97" y="109"/>
                  </a:cubicBezTo>
                  <a:cubicBezTo>
                    <a:pt x="98" y="104"/>
                    <a:pt x="100" y="100"/>
                    <a:pt x="100" y="94"/>
                  </a:cubicBezTo>
                  <a:cubicBezTo>
                    <a:pt x="109" y="85"/>
                    <a:pt x="131" y="46"/>
                    <a:pt x="125" y="22"/>
                  </a:cubicBezTo>
                  <a:cubicBezTo>
                    <a:pt x="123" y="12"/>
                    <a:pt x="109" y="0"/>
                    <a:pt x="101" y="15"/>
                  </a:cubicBezTo>
                  <a:cubicBezTo>
                    <a:pt x="97" y="9"/>
                    <a:pt x="107" y="4"/>
                    <a:pt x="114" y="5"/>
                  </a:cubicBezTo>
                  <a:cubicBezTo>
                    <a:pt x="125" y="6"/>
                    <a:pt x="131" y="18"/>
                    <a:pt x="132" y="30"/>
                  </a:cubicBezTo>
                  <a:cubicBezTo>
                    <a:pt x="135" y="56"/>
                    <a:pt x="111" y="90"/>
                    <a:pt x="107" y="106"/>
                  </a:cubicBezTo>
                  <a:cubicBezTo>
                    <a:pt x="133" y="105"/>
                    <a:pt x="126" y="153"/>
                    <a:pt x="100" y="137"/>
                  </a:cubicBezTo>
                  <a:cubicBezTo>
                    <a:pt x="97" y="130"/>
                    <a:pt x="98" y="120"/>
                    <a:pt x="95" y="113"/>
                  </a:cubicBezTo>
                  <a:cubicBezTo>
                    <a:pt x="78" y="113"/>
                    <a:pt x="63" y="127"/>
                    <a:pt x="47" y="133"/>
                  </a:cubicBezTo>
                  <a:close/>
                  <a:moveTo>
                    <a:pt x="102" y="107"/>
                  </a:moveTo>
                  <a:cubicBezTo>
                    <a:pt x="112" y="84"/>
                    <a:pt x="130" y="63"/>
                    <a:pt x="128" y="36"/>
                  </a:cubicBezTo>
                  <a:cubicBezTo>
                    <a:pt x="126" y="65"/>
                    <a:pt x="105" y="83"/>
                    <a:pt x="102" y="107"/>
                  </a:cubicBezTo>
                  <a:close/>
                  <a:moveTo>
                    <a:pt x="114" y="110"/>
                  </a:moveTo>
                  <a:cubicBezTo>
                    <a:pt x="117" y="118"/>
                    <a:pt x="121" y="121"/>
                    <a:pt x="118" y="128"/>
                  </a:cubicBezTo>
                  <a:cubicBezTo>
                    <a:pt x="128" y="125"/>
                    <a:pt x="119" y="112"/>
                    <a:pt x="114" y="110"/>
                  </a:cubicBezTo>
                  <a:close/>
                  <a:moveTo>
                    <a:pt x="104" y="110"/>
                  </a:moveTo>
                  <a:cubicBezTo>
                    <a:pt x="100" y="114"/>
                    <a:pt x="100" y="125"/>
                    <a:pt x="102" y="131"/>
                  </a:cubicBezTo>
                  <a:cubicBezTo>
                    <a:pt x="108" y="132"/>
                    <a:pt x="110" y="135"/>
                    <a:pt x="115" y="133"/>
                  </a:cubicBezTo>
                  <a:cubicBezTo>
                    <a:pt x="120" y="121"/>
                    <a:pt x="114" y="111"/>
                    <a:pt x="104" y="11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hr-HR" dirty="0"/>
            </a:p>
          </p:txBody>
        </p:sp>
        <p:sp>
          <p:nvSpPr>
            <p:cNvPr id="109" name="Prostoručni oblik 52"/>
            <p:cNvSpPr>
              <a:spLocks noEditPoints="1"/>
            </p:cNvSpPr>
            <p:nvPr/>
          </p:nvSpPr>
          <p:spPr bwMode="auto">
            <a:xfrm>
              <a:off x="4202113" y="5762625"/>
              <a:ext cx="306388" cy="311150"/>
            </a:xfrm>
            <a:custGeom>
              <a:avLst/>
              <a:gdLst>
                <a:gd name="T0" fmla="*/ 0 w 136"/>
                <a:gd name="T1" fmla="*/ 120 h 138"/>
                <a:gd name="T2" fmla="*/ 4 w 136"/>
                <a:gd name="T3" fmla="*/ 120 h 138"/>
                <a:gd name="T4" fmla="*/ 23 w 136"/>
                <a:gd name="T5" fmla="*/ 132 h 138"/>
                <a:gd name="T6" fmla="*/ 97 w 136"/>
                <a:gd name="T7" fmla="*/ 104 h 138"/>
                <a:gd name="T8" fmla="*/ 100 w 136"/>
                <a:gd name="T9" fmla="*/ 90 h 138"/>
                <a:gd name="T10" fmla="*/ 103 w 136"/>
                <a:gd name="T11" fmla="*/ 11 h 138"/>
                <a:gd name="T12" fmla="*/ 101 w 136"/>
                <a:gd name="T13" fmla="*/ 6 h 138"/>
                <a:gd name="T14" fmla="*/ 134 w 136"/>
                <a:gd name="T15" fmla="*/ 26 h 138"/>
                <a:gd name="T16" fmla="*/ 125 w 136"/>
                <a:gd name="T17" fmla="*/ 119 h 138"/>
                <a:gd name="T18" fmla="*/ 100 w 136"/>
                <a:gd name="T19" fmla="*/ 133 h 138"/>
                <a:gd name="T20" fmla="*/ 96 w 136"/>
                <a:gd name="T21" fmla="*/ 110 h 138"/>
                <a:gd name="T22" fmla="*/ 87 w 136"/>
                <a:gd name="T23" fmla="*/ 115 h 138"/>
                <a:gd name="T24" fmla="*/ 5 w 136"/>
                <a:gd name="T25" fmla="*/ 129 h 138"/>
                <a:gd name="T26" fmla="*/ 48 w 136"/>
                <a:gd name="T27" fmla="*/ 134 h 138"/>
                <a:gd name="T28" fmla="*/ 48 w 136"/>
                <a:gd name="T29" fmla="*/ 129 h 138"/>
                <a:gd name="T30" fmla="*/ 65 w 136"/>
                <a:gd name="T31" fmla="*/ 120 h 138"/>
                <a:gd name="T32" fmla="*/ 97 w 136"/>
                <a:gd name="T33" fmla="*/ 108 h 138"/>
                <a:gd name="T34" fmla="*/ 97 w 136"/>
                <a:gd name="T35" fmla="*/ 109 h 138"/>
                <a:gd name="T36" fmla="*/ 111 w 136"/>
                <a:gd name="T37" fmla="*/ 135 h 138"/>
                <a:gd name="T38" fmla="*/ 118 w 136"/>
                <a:gd name="T39" fmla="*/ 125 h 138"/>
                <a:gd name="T40" fmla="*/ 117 w 136"/>
                <a:gd name="T41" fmla="*/ 129 h 138"/>
                <a:gd name="T42" fmla="*/ 108 w 136"/>
                <a:gd name="T43" fmla="*/ 129 h 138"/>
                <a:gd name="T44" fmla="*/ 103 w 136"/>
                <a:gd name="T45" fmla="*/ 128 h 138"/>
                <a:gd name="T46" fmla="*/ 105 w 136"/>
                <a:gd name="T47" fmla="*/ 105 h 138"/>
                <a:gd name="T48" fmla="*/ 118 w 136"/>
                <a:gd name="T49" fmla="*/ 124 h 138"/>
                <a:gd name="T50" fmla="*/ 114 w 136"/>
                <a:gd name="T51" fmla="*/ 105 h 138"/>
                <a:gd name="T52" fmla="*/ 108 w 136"/>
                <a:gd name="T53" fmla="*/ 102 h 138"/>
                <a:gd name="T54" fmla="*/ 115 w 136"/>
                <a:gd name="T55" fmla="*/ 82 h 138"/>
                <a:gd name="T56" fmla="*/ 102 w 136"/>
                <a:gd name="T57" fmla="*/ 7 h 138"/>
                <a:gd name="T58" fmla="*/ 127 w 136"/>
                <a:gd name="T59" fmla="*/ 18 h 138"/>
                <a:gd name="T60" fmla="*/ 98 w 136"/>
                <a:gd name="T61" fmla="*/ 105 h 138"/>
                <a:gd name="T62" fmla="*/ 23 w 136"/>
                <a:gd name="T63" fmla="*/ 133 h 138"/>
                <a:gd name="T64" fmla="*/ 104 w 136"/>
                <a:gd name="T65" fmla="*/ 127 h 138"/>
                <a:gd name="T66" fmla="*/ 115 w 136"/>
                <a:gd name="T67" fmla="*/ 113 h 138"/>
                <a:gd name="T68" fmla="*/ 89 w 136"/>
                <a:gd name="T69" fmla="*/ 110 h 138"/>
                <a:gd name="T70" fmla="*/ 74 w 136"/>
                <a:gd name="T71" fmla="*/ 118 h 138"/>
                <a:gd name="T72" fmla="*/ 4 w 136"/>
                <a:gd name="T73" fmla="*/ 127 h 138"/>
                <a:gd name="T74" fmla="*/ 2 w 136"/>
                <a:gd name="T75" fmla="*/ 121 h 138"/>
                <a:gd name="T76" fmla="*/ 120 w 136"/>
                <a:gd name="T77" fmla="*/ 123 h 138"/>
                <a:gd name="T78" fmla="*/ 102 w 136"/>
                <a:gd name="T79" fmla="*/ 108 h 138"/>
                <a:gd name="T80" fmla="*/ 128 w 136"/>
                <a:gd name="T81" fmla="*/ 32 h 138"/>
                <a:gd name="T82" fmla="*/ 104 w 136"/>
                <a:gd name="T83" fmla="*/ 103 h 138"/>
                <a:gd name="T84" fmla="*/ 116 w 136"/>
                <a:gd name="T85" fmla="*/ 72 h 138"/>
                <a:gd name="T86" fmla="*/ 128 w 136"/>
                <a:gd name="T87" fmla="*/ 44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36" h="138">
                  <a:moveTo>
                    <a:pt x="26" y="138"/>
                  </a:moveTo>
                  <a:cubicBezTo>
                    <a:pt x="16" y="138"/>
                    <a:pt x="9" y="136"/>
                    <a:pt x="5" y="131"/>
                  </a:cubicBezTo>
                  <a:cubicBezTo>
                    <a:pt x="2" y="129"/>
                    <a:pt x="0" y="125"/>
                    <a:pt x="0" y="120"/>
                  </a:cubicBezTo>
                  <a:cubicBezTo>
                    <a:pt x="0" y="120"/>
                    <a:pt x="0" y="120"/>
                    <a:pt x="0" y="120"/>
                  </a:cubicBezTo>
                  <a:cubicBezTo>
                    <a:pt x="1" y="119"/>
                    <a:pt x="1" y="119"/>
                    <a:pt x="1" y="119"/>
                  </a:cubicBezTo>
                  <a:cubicBezTo>
                    <a:pt x="2" y="119"/>
                    <a:pt x="3" y="119"/>
                    <a:pt x="4" y="120"/>
                  </a:cubicBezTo>
                  <a:cubicBezTo>
                    <a:pt x="5" y="121"/>
                    <a:pt x="5" y="123"/>
                    <a:pt x="5" y="124"/>
                  </a:cubicBezTo>
                  <a:cubicBezTo>
                    <a:pt x="5" y="126"/>
                    <a:pt x="5" y="128"/>
                    <a:pt x="6" y="128"/>
                  </a:cubicBezTo>
                  <a:cubicBezTo>
                    <a:pt x="11" y="131"/>
                    <a:pt x="17" y="132"/>
                    <a:pt x="23" y="132"/>
                  </a:cubicBezTo>
                  <a:cubicBezTo>
                    <a:pt x="37" y="132"/>
                    <a:pt x="49" y="125"/>
                    <a:pt x="63" y="118"/>
                  </a:cubicBezTo>
                  <a:cubicBezTo>
                    <a:pt x="74" y="112"/>
                    <a:pt x="85" y="106"/>
                    <a:pt x="97" y="104"/>
                  </a:cubicBezTo>
                  <a:cubicBezTo>
                    <a:pt x="97" y="104"/>
                    <a:pt x="97" y="104"/>
                    <a:pt x="97" y="104"/>
                  </a:cubicBezTo>
                  <a:cubicBezTo>
                    <a:pt x="99" y="100"/>
                    <a:pt x="100" y="96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9" y="81"/>
                    <a:pt x="132" y="42"/>
                    <a:pt x="125" y="18"/>
                  </a:cubicBezTo>
                  <a:cubicBezTo>
                    <a:pt x="124" y="12"/>
                    <a:pt x="117" y="4"/>
                    <a:pt x="111" y="4"/>
                  </a:cubicBezTo>
                  <a:cubicBezTo>
                    <a:pt x="108" y="4"/>
                    <a:pt x="105" y="7"/>
                    <a:pt x="103" y="11"/>
                  </a:cubicBezTo>
                  <a:cubicBezTo>
                    <a:pt x="102" y="12"/>
                    <a:pt x="102" y="12"/>
                    <a:pt x="102" y="12"/>
                  </a:cubicBezTo>
                  <a:cubicBezTo>
                    <a:pt x="101" y="11"/>
                    <a:pt x="101" y="11"/>
                    <a:pt x="101" y="11"/>
                  </a:cubicBezTo>
                  <a:cubicBezTo>
                    <a:pt x="100" y="9"/>
                    <a:pt x="100" y="8"/>
                    <a:pt x="101" y="6"/>
                  </a:cubicBezTo>
                  <a:cubicBezTo>
                    <a:pt x="103" y="2"/>
                    <a:pt x="109" y="0"/>
                    <a:pt x="114" y="0"/>
                  </a:cubicBezTo>
                  <a:cubicBezTo>
                    <a:pt x="114" y="0"/>
                    <a:pt x="114" y="0"/>
                    <a:pt x="115" y="0"/>
                  </a:cubicBezTo>
                  <a:cubicBezTo>
                    <a:pt x="127" y="1"/>
                    <a:pt x="133" y="14"/>
                    <a:pt x="134" y="26"/>
                  </a:cubicBezTo>
                  <a:cubicBezTo>
                    <a:pt x="136" y="44"/>
                    <a:pt x="125" y="66"/>
                    <a:pt x="117" y="83"/>
                  </a:cubicBezTo>
                  <a:cubicBezTo>
                    <a:pt x="113" y="90"/>
                    <a:pt x="110" y="96"/>
                    <a:pt x="109" y="101"/>
                  </a:cubicBezTo>
                  <a:cubicBezTo>
                    <a:pt x="120" y="101"/>
                    <a:pt x="125" y="110"/>
                    <a:pt x="125" y="119"/>
                  </a:cubicBezTo>
                  <a:cubicBezTo>
                    <a:pt x="125" y="128"/>
                    <a:pt x="120" y="137"/>
                    <a:pt x="111" y="137"/>
                  </a:cubicBezTo>
                  <a:cubicBezTo>
                    <a:pt x="107" y="137"/>
                    <a:pt x="104" y="136"/>
                    <a:pt x="100" y="134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98" y="130"/>
                    <a:pt x="98" y="125"/>
                    <a:pt x="97" y="120"/>
                  </a:cubicBezTo>
                  <a:cubicBezTo>
                    <a:pt x="97" y="116"/>
                    <a:pt x="97" y="113"/>
                    <a:pt x="96" y="110"/>
                  </a:cubicBezTo>
                  <a:cubicBezTo>
                    <a:pt x="95" y="110"/>
                    <a:pt x="95" y="110"/>
                    <a:pt x="94" y="110"/>
                  </a:cubicBezTo>
                  <a:cubicBezTo>
                    <a:pt x="92" y="111"/>
                    <a:pt x="92" y="111"/>
                    <a:pt x="92" y="111"/>
                  </a:cubicBezTo>
                  <a:cubicBezTo>
                    <a:pt x="91" y="112"/>
                    <a:pt x="89" y="113"/>
                    <a:pt x="87" y="115"/>
                  </a:cubicBezTo>
                  <a:cubicBezTo>
                    <a:pt x="77" y="121"/>
                    <a:pt x="61" y="132"/>
                    <a:pt x="48" y="135"/>
                  </a:cubicBezTo>
                  <a:cubicBezTo>
                    <a:pt x="41" y="137"/>
                    <a:pt x="33" y="138"/>
                    <a:pt x="26" y="138"/>
                  </a:cubicBezTo>
                  <a:close/>
                  <a:moveTo>
                    <a:pt x="5" y="129"/>
                  </a:moveTo>
                  <a:cubicBezTo>
                    <a:pt x="5" y="130"/>
                    <a:pt x="5" y="130"/>
                    <a:pt x="6" y="130"/>
                  </a:cubicBezTo>
                  <a:cubicBezTo>
                    <a:pt x="10" y="134"/>
                    <a:pt x="17" y="137"/>
                    <a:pt x="26" y="137"/>
                  </a:cubicBezTo>
                  <a:cubicBezTo>
                    <a:pt x="33" y="137"/>
                    <a:pt x="41" y="135"/>
                    <a:pt x="48" y="134"/>
                  </a:cubicBezTo>
                  <a:cubicBezTo>
                    <a:pt x="61" y="130"/>
                    <a:pt x="76" y="120"/>
                    <a:pt x="86" y="114"/>
                  </a:cubicBezTo>
                  <a:cubicBezTo>
                    <a:pt x="82" y="115"/>
                    <a:pt x="78" y="117"/>
                    <a:pt x="75" y="119"/>
                  </a:cubicBezTo>
                  <a:cubicBezTo>
                    <a:pt x="66" y="124"/>
                    <a:pt x="57" y="129"/>
                    <a:pt x="48" y="129"/>
                  </a:cubicBezTo>
                  <a:cubicBezTo>
                    <a:pt x="44" y="129"/>
                    <a:pt x="44" y="129"/>
                    <a:pt x="44" y="129"/>
                  </a:cubicBezTo>
                  <a:cubicBezTo>
                    <a:pt x="48" y="128"/>
                    <a:pt x="48" y="128"/>
                    <a:pt x="48" y="128"/>
                  </a:cubicBezTo>
                  <a:cubicBezTo>
                    <a:pt x="54" y="126"/>
                    <a:pt x="59" y="123"/>
                    <a:pt x="65" y="120"/>
                  </a:cubicBezTo>
                  <a:cubicBezTo>
                    <a:pt x="75" y="114"/>
                    <a:pt x="85" y="108"/>
                    <a:pt x="96" y="108"/>
                  </a:cubicBezTo>
                  <a:cubicBezTo>
                    <a:pt x="96" y="108"/>
                    <a:pt x="96" y="108"/>
                    <a:pt x="96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9"/>
                    <a:pt x="97" y="109"/>
                    <a:pt x="97" y="109"/>
                  </a:cubicBezTo>
                  <a:cubicBezTo>
                    <a:pt x="98" y="112"/>
                    <a:pt x="99" y="116"/>
                    <a:pt x="99" y="120"/>
                  </a:cubicBezTo>
                  <a:cubicBezTo>
                    <a:pt x="99" y="124"/>
                    <a:pt x="100" y="129"/>
                    <a:pt x="101" y="132"/>
                  </a:cubicBezTo>
                  <a:cubicBezTo>
                    <a:pt x="104" y="134"/>
                    <a:pt x="108" y="135"/>
                    <a:pt x="111" y="135"/>
                  </a:cubicBezTo>
                  <a:cubicBezTo>
                    <a:pt x="118" y="135"/>
                    <a:pt x="122" y="129"/>
                    <a:pt x="123" y="123"/>
                  </a:cubicBezTo>
                  <a:cubicBezTo>
                    <a:pt x="122" y="124"/>
                    <a:pt x="121" y="125"/>
                    <a:pt x="119" y="125"/>
                  </a:cubicBezTo>
                  <a:cubicBezTo>
                    <a:pt x="118" y="125"/>
                    <a:pt x="118" y="125"/>
                    <a:pt x="118" y="125"/>
                  </a:cubicBezTo>
                  <a:cubicBezTo>
                    <a:pt x="118" y="127"/>
                    <a:pt x="117" y="128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5" y="130"/>
                    <a:pt x="114" y="130"/>
                    <a:pt x="113" y="130"/>
                  </a:cubicBezTo>
                  <a:cubicBezTo>
                    <a:pt x="113" y="130"/>
                    <a:pt x="113" y="130"/>
                    <a:pt x="113" y="130"/>
                  </a:cubicBezTo>
                  <a:cubicBezTo>
                    <a:pt x="111" y="130"/>
                    <a:pt x="109" y="130"/>
                    <a:pt x="108" y="129"/>
                  </a:cubicBezTo>
                  <a:cubicBezTo>
                    <a:pt x="106" y="129"/>
                    <a:pt x="105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0" y="122"/>
                    <a:pt x="100" y="110"/>
                    <a:pt x="104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10" y="106"/>
                    <a:pt x="114" y="108"/>
                    <a:pt x="116" y="112"/>
                  </a:cubicBezTo>
                  <a:cubicBezTo>
                    <a:pt x="118" y="116"/>
                    <a:pt x="119" y="120"/>
                    <a:pt x="118" y="124"/>
                  </a:cubicBezTo>
                  <a:cubicBezTo>
                    <a:pt x="118" y="124"/>
                    <a:pt x="118" y="124"/>
                    <a:pt x="118" y="124"/>
                  </a:cubicBezTo>
                  <a:cubicBezTo>
                    <a:pt x="121" y="119"/>
                    <a:pt x="119" y="116"/>
                    <a:pt x="117" y="112"/>
                  </a:cubicBezTo>
                  <a:cubicBezTo>
                    <a:pt x="116" y="110"/>
                    <a:pt x="115" y="109"/>
                    <a:pt x="114" y="106"/>
                  </a:cubicBezTo>
                  <a:cubicBezTo>
                    <a:pt x="114" y="105"/>
                    <a:pt x="114" y="105"/>
                    <a:pt x="114" y="105"/>
                  </a:cubicBezTo>
                  <a:cubicBezTo>
                    <a:pt x="115" y="105"/>
                    <a:pt x="115" y="105"/>
                    <a:pt x="115" y="105"/>
                  </a:cubicBezTo>
                  <a:cubicBezTo>
                    <a:pt x="117" y="106"/>
                    <a:pt x="121" y="109"/>
                    <a:pt x="123" y="113"/>
                  </a:cubicBezTo>
                  <a:cubicBezTo>
                    <a:pt x="121" y="107"/>
                    <a:pt x="116" y="102"/>
                    <a:pt x="108" y="102"/>
                  </a:cubicBezTo>
                  <a:cubicBezTo>
                    <a:pt x="107" y="102"/>
                    <a:pt x="107" y="102"/>
                    <a:pt x="107" y="102"/>
                  </a:cubicBezTo>
                  <a:cubicBezTo>
                    <a:pt x="107" y="101"/>
                    <a:pt x="107" y="101"/>
                    <a:pt x="107" y="101"/>
                  </a:cubicBezTo>
                  <a:cubicBezTo>
                    <a:pt x="108" y="97"/>
                    <a:pt x="112" y="90"/>
                    <a:pt x="115" y="82"/>
                  </a:cubicBezTo>
                  <a:cubicBezTo>
                    <a:pt x="124" y="65"/>
                    <a:pt x="134" y="44"/>
                    <a:pt x="133" y="26"/>
                  </a:cubicBezTo>
                  <a:cubicBezTo>
                    <a:pt x="131" y="15"/>
                    <a:pt x="126" y="3"/>
                    <a:pt x="115" y="2"/>
                  </a:cubicBezTo>
                  <a:cubicBezTo>
                    <a:pt x="110" y="1"/>
                    <a:pt x="104" y="4"/>
                    <a:pt x="102" y="7"/>
                  </a:cubicBezTo>
                  <a:cubicBezTo>
                    <a:pt x="102" y="7"/>
                    <a:pt x="102" y="8"/>
                    <a:pt x="102" y="9"/>
                  </a:cubicBezTo>
                  <a:cubicBezTo>
                    <a:pt x="105" y="4"/>
                    <a:pt x="109" y="3"/>
                    <a:pt x="111" y="3"/>
                  </a:cubicBezTo>
                  <a:cubicBezTo>
                    <a:pt x="118" y="3"/>
                    <a:pt x="125" y="11"/>
                    <a:pt x="127" y="18"/>
                  </a:cubicBezTo>
                  <a:cubicBezTo>
                    <a:pt x="133" y="42"/>
                    <a:pt x="110" y="81"/>
                    <a:pt x="101" y="91"/>
                  </a:cubicBezTo>
                  <a:cubicBezTo>
                    <a:pt x="102" y="96"/>
                    <a:pt x="100" y="100"/>
                    <a:pt x="99" y="104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86" y="107"/>
                    <a:pt x="75" y="113"/>
                    <a:pt x="64" y="119"/>
                  </a:cubicBezTo>
                  <a:cubicBezTo>
                    <a:pt x="51" y="126"/>
                    <a:pt x="37" y="133"/>
                    <a:pt x="23" y="133"/>
                  </a:cubicBezTo>
                  <a:cubicBezTo>
                    <a:pt x="17" y="133"/>
                    <a:pt x="11" y="132"/>
                    <a:pt x="5" y="129"/>
                  </a:cubicBezTo>
                  <a:cubicBezTo>
                    <a:pt x="5" y="129"/>
                    <a:pt x="5" y="129"/>
                    <a:pt x="5" y="129"/>
                  </a:cubicBezTo>
                  <a:close/>
                  <a:moveTo>
                    <a:pt x="104" y="127"/>
                  </a:moveTo>
                  <a:cubicBezTo>
                    <a:pt x="106" y="127"/>
                    <a:pt x="107" y="127"/>
                    <a:pt x="108" y="128"/>
                  </a:cubicBezTo>
                  <a:cubicBezTo>
                    <a:pt x="111" y="129"/>
                    <a:pt x="113" y="129"/>
                    <a:pt x="116" y="128"/>
                  </a:cubicBezTo>
                  <a:cubicBezTo>
                    <a:pt x="118" y="123"/>
                    <a:pt x="118" y="117"/>
                    <a:pt x="115" y="113"/>
                  </a:cubicBezTo>
                  <a:cubicBezTo>
                    <a:pt x="113" y="110"/>
                    <a:pt x="109" y="107"/>
                    <a:pt x="105" y="107"/>
                  </a:cubicBezTo>
                  <a:cubicBezTo>
                    <a:pt x="102" y="111"/>
                    <a:pt x="102" y="121"/>
                    <a:pt x="104" y="127"/>
                  </a:cubicBezTo>
                  <a:close/>
                  <a:moveTo>
                    <a:pt x="89" y="110"/>
                  </a:moveTo>
                  <a:cubicBezTo>
                    <a:pt x="81" y="112"/>
                    <a:pt x="73" y="117"/>
                    <a:pt x="65" y="121"/>
                  </a:cubicBezTo>
                  <a:cubicBezTo>
                    <a:pt x="61" y="123"/>
                    <a:pt x="57" y="125"/>
                    <a:pt x="53" y="127"/>
                  </a:cubicBezTo>
                  <a:cubicBezTo>
                    <a:pt x="60" y="126"/>
                    <a:pt x="67" y="122"/>
                    <a:pt x="74" y="118"/>
                  </a:cubicBezTo>
                  <a:cubicBezTo>
                    <a:pt x="79" y="115"/>
                    <a:pt x="84" y="112"/>
                    <a:pt x="89" y="110"/>
                  </a:cubicBezTo>
                  <a:close/>
                  <a:moveTo>
                    <a:pt x="2" y="121"/>
                  </a:moveTo>
                  <a:cubicBezTo>
                    <a:pt x="2" y="123"/>
                    <a:pt x="3" y="125"/>
                    <a:pt x="4" y="127"/>
                  </a:cubicBezTo>
                  <a:cubicBezTo>
                    <a:pt x="3" y="127"/>
                    <a:pt x="3" y="125"/>
                    <a:pt x="3" y="124"/>
                  </a:cubicBezTo>
                  <a:cubicBezTo>
                    <a:pt x="3" y="123"/>
                    <a:pt x="4" y="122"/>
                    <a:pt x="3" y="121"/>
                  </a:cubicBezTo>
                  <a:cubicBezTo>
                    <a:pt x="3" y="121"/>
                    <a:pt x="3" y="121"/>
                    <a:pt x="2" y="121"/>
                  </a:cubicBezTo>
                  <a:close/>
                  <a:moveTo>
                    <a:pt x="116" y="108"/>
                  </a:moveTo>
                  <a:cubicBezTo>
                    <a:pt x="117" y="109"/>
                    <a:pt x="118" y="110"/>
                    <a:pt x="118" y="111"/>
                  </a:cubicBezTo>
                  <a:cubicBezTo>
                    <a:pt x="120" y="115"/>
                    <a:pt x="122" y="118"/>
                    <a:pt x="120" y="123"/>
                  </a:cubicBezTo>
                  <a:cubicBezTo>
                    <a:pt x="122" y="122"/>
                    <a:pt x="123" y="121"/>
                    <a:pt x="123" y="119"/>
                  </a:cubicBezTo>
                  <a:cubicBezTo>
                    <a:pt x="123" y="115"/>
                    <a:pt x="119" y="110"/>
                    <a:pt x="116" y="108"/>
                  </a:cubicBezTo>
                  <a:close/>
                  <a:moveTo>
                    <a:pt x="102" y="108"/>
                  </a:moveTo>
                  <a:cubicBezTo>
                    <a:pt x="103" y="103"/>
                    <a:pt x="103" y="103"/>
                    <a:pt x="103" y="103"/>
                  </a:cubicBezTo>
                  <a:cubicBezTo>
                    <a:pt x="104" y="92"/>
                    <a:pt x="109" y="82"/>
                    <a:pt x="114" y="72"/>
                  </a:cubicBezTo>
                  <a:cubicBezTo>
                    <a:pt x="121" y="60"/>
                    <a:pt x="127" y="47"/>
                    <a:pt x="128" y="32"/>
                  </a:cubicBezTo>
                  <a:cubicBezTo>
                    <a:pt x="130" y="32"/>
                    <a:pt x="130" y="32"/>
                    <a:pt x="130" y="32"/>
                  </a:cubicBezTo>
                  <a:cubicBezTo>
                    <a:pt x="131" y="51"/>
                    <a:pt x="122" y="68"/>
                    <a:pt x="114" y="84"/>
                  </a:cubicBezTo>
                  <a:cubicBezTo>
                    <a:pt x="110" y="90"/>
                    <a:pt x="107" y="97"/>
                    <a:pt x="104" y="103"/>
                  </a:cubicBezTo>
                  <a:lnTo>
                    <a:pt x="102" y="108"/>
                  </a:lnTo>
                  <a:close/>
                  <a:moveTo>
                    <a:pt x="128" y="44"/>
                  </a:moveTo>
                  <a:cubicBezTo>
                    <a:pt x="125" y="54"/>
                    <a:pt x="120" y="63"/>
                    <a:pt x="116" y="72"/>
                  </a:cubicBezTo>
                  <a:cubicBezTo>
                    <a:pt x="111" y="81"/>
                    <a:pt x="107" y="89"/>
                    <a:pt x="105" y="97"/>
                  </a:cubicBezTo>
                  <a:cubicBezTo>
                    <a:pt x="108" y="92"/>
                    <a:pt x="110" y="88"/>
                    <a:pt x="112" y="83"/>
                  </a:cubicBezTo>
                  <a:cubicBezTo>
                    <a:pt x="119" y="71"/>
                    <a:pt x="126" y="58"/>
                    <a:pt x="128" y="4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hr-HR" dirty="0"/>
            </a:p>
          </p:txBody>
        </p:sp>
      </p:grpSp>
      <p:sp>
        <p:nvSpPr>
          <p:cNvPr id="80" name="Rezervirano mjesto za sliku 33" descr="Prazno rezervirano mjesto za dodavanje slike. Kliknite rezervirano mjesto i odaberite sliku koju želite dodati."/>
          <p:cNvSpPr>
            <a:spLocks noGrp="1"/>
          </p:cNvSpPr>
          <p:nvPr>
            <p:ph type="pic" sz="quarter" idx="20"/>
          </p:nvPr>
        </p:nvSpPr>
        <p:spPr>
          <a:xfrm>
            <a:off x="8222798" y="1824285"/>
            <a:ext cx="2715768" cy="2776308"/>
          </a:xfrm>
          <a:solidFill>
            <a:schemeClr val="bg2"/>
          </a:solidFill>
          <a:ln w="38100">
            <a:solidFill>
              <a:schemeClr val="bg1"/>
            </a:solidFill>
          </a:ln>
        </p:spPr>
        <p:txBody>
          <a:bodyPr rtlCol="0"/>
          <a:lstStyle>
            <a:lvl1pPr marL="0" indent="0" algn="ctr" rtl="0">
              <a:buNone/>
              <a:defRPr/>
            </a:lvl1pPr>
          </a:lstStyle>
          <a:p>
            <a:pPr rtl="0"/>
            <a:r>
              <a:rPr lang="hr-HR"/>
              <a:t>Kliknite ikonu da biste dodali  sliku</a:t>
            </a:r>
            <a:endParaRPr lang="hr-HR" dirty="0"/>
          </a:p>
        </p:txBody>
      </p:sp>
      <p:sp>
        <p:nvSpPr>
          <p:cNvPr id="83" name="Rezervirano mjesto za tekst 3"/>
          <p:cNvSpPr>
            <a:spLocks noGrp="1"/>
          </p:cNvSpPr>
          <p:nvPr>
            <p:ph type="body" sz="half" idx="22"/>
          </p:nvPr>
        </p:nvSpPr>
        <p:spPr>
          <a:xfrm>
            <a:off x="8209082" y="4947405"/>
            <a:ext cx="2743200" cy="914400"/>
          </a:xfrm>
        </p:spPr>
        <p:txBody>
          <a:bodyPr rtlCol="0">
            <a:normAutofit/>
          </a:bodyPr>
          <a:lstStyle>
            <a:lvl1pPr marL="0" indent="0" algn="l" rtl="0">
              <a:spcBef>
                <a:spcPts val="1600"/>
              </a:spcBef>
              <a:buNone/>
              <a:defRPr sz="1600"/>
            </a:lvl1pPr>
            <a:lvl2pPr marL="457200" indent="0" algn="l" rtl="0">
              <a:buNone/>
              <a:defRPr sz="1400"/>
            </a:lvl2pPr>
            <a:lvl3pPr marL="914400" indent="0" algn="l" rtl="0">
              <a:buNone/>
              <a:defRPr sz="1200"/>
            </a:lvl3pPr>
            <a:lvl4pPr marL="1371600" indent="0" algn="l" rtl="0">
              <a:buNone/>
              <a:defRPr sz="1000"/>
            </a:lvl4pPr>
            <a:lvl5pPr marL="1828800" indent="0" algn="l" rtl="0">
              <a:buNone/>
              <a:defRPr sz="1000"/>
            </a:lvl5pPr>
            <a:lvl6pPr marL="2286000" indent="0" algn="l" rtl="0">
              <a:buNone/>
              <a:defRPr sz="1000"/>
            </a:lvl6pPr>
            <a:lvl7pPr marL="2743200" indent="0" algn="l" rtl="0">
              <a:buNone/>
              <a:defRPr sz="1000"/>
            </a:lvl7pPr>
            <a:lvl8pPr marL="3200400" indent="0" algn="l" rtl="0">
              <a:buNone/>
              <a:defRPr sz="1000"/>
            </a:lvl8pPr>
            <a:lvl9pPr marL="3657600" indent="0" algn="l" rtl="0">
              <a:buNone/>
              <a:defRPr sz="1000"/>
            </a:lvl9pPr>
          </a:lstStyle>
          <a:p>
            <a:pPr lvl="0" rtl="0"/>
            <a:r>
              <a:rPr lang="hr-HR"/>
              <a:t>Uredite stilove teksta matrice</a:t>
            </a:r>
          </a:p>
        </p:txBody>
      </p:sp>
      <p:sp>
        <p:nvSpPr>
          <p:cNvPr id="8" name="Rezervirano mjesto za broj slajda 7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022B156B-59AE-415F-B24B-8756D48BB977}" type="slidenum">
              <a:rPr lang="hr-HR" smtClean="0"/>
              <a:pPr rtl="0"/>
              <a:t>‹#›</a:t>
            </a:fld>
            <a:endParaRPr lang="hr-HR" dirty="0"/>
          </a:p>
        </p:txBody>
      </p:sp>
      <p:sp>
        <p:nvSpPr>
          <p:cNvPr id="7" name="Rezervirano mjesto za podnožje 6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hr-HR" dirty="0"/>
          </a:p>
        </p:txBody>
      </p:sp>
      <p:sp>
        <p:nvSpPr>
          <p:cNvPr id="6" name="Rezervirano mjesto za datum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524A7A35-4548-4474-A8AF-8E83A54B9FA7}" type="datetime1">
              <a:rPr lang="hr-HR" smtClean="0"/>
              <a:pPr/>
              <a:t>27.8.2026.</a:t>
            </a:fld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16819350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i slike s 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9066214" y="421594"/>
            <a:ext cx="2286000" cy="1885508"/>
          </a:xfrm>
        </p:spPr>
        <p:txBody>
          <a:bodyPr rtlCol="0">
            <a:normAutofit/>
          </a:bodyPr>
          <a:lstStyle>
            <a:lvl1pPr algn="l" rtl="0">
              <a:defRPr sz="2400"/>
            </a:lvl1pPr>
          </a:lstStyle>
          <a:p>
            <a:pPr rtl="0"/>
            <a:r>
              <a:rPr lang="hr-HR"/>
              <a:t>Uredite stil naslova matrice</a:t>
            </a:r>
            <a:endParaRPr lang="hr-HR" dirty="0"/>
          </a:p>
        </p:txBody>
      </p:sp>
      <p:grpSp>
        <p:nvGrpSpPr>
          <p:cNvPr id="84" name="Grupa 83"/>
          <p:cNvGrpSpPr>
            <a:grpSpLocks noChangeAspect="1"/>
          </p:cNvGrpSpPr>
          <p:nvPr/>
        </p:nvGrpSpPr>
        <p:grpSpPr>
          <a:xfrm rot="16200000" flipV="1">
            <a:off x="274315" y="1102304"/>
            <a:ext cx="5053664" cy="4411852"/>
            <a:chOff x="895350" y="3313113"/>
            <a:chExt cx="3613151" cy="2790825"/>
          </a:xfrm>
          <a:solidFill>
            <a:schemeClr val="tx1">
              <a:lumMod val="50000"/>
            </a:schemeClr>
          </a:solidFill>
        </p:grpSpPr>
        <p:sp>
          <p:nvSpPr>
            <p:cNvPr id="85" name="Prostoručni oblik 41"/>
            <p:cNvSpPr>
              <a:spLocks/>
            </p:cNvSpPr>
            <p:nvPr/>
          </p:nvSpPr>
          <p:spPr bwMode="auto">
            <a:xfrm>
              <a:off x="963613" y="3725863"/>
              <a:ext cx="11113" cy="1952625"/>
            </a:xfrm>
            <a:custGeom>
              <a:avLst/>
              <a:gdLst>
                <a:gd name="T0" fmla="*/ 3 w 5"/>
                <a:gd name="T1" fmla="*/ 0 h 868"/>
                <a:gd name="T2" fmla="*/ 4 w 5"/>
                <a:gd name="T3" fmla="*/ 217 h 868"/>
                <a:gd name="T4" fmla="*/ 3 w 5"/>
                <a:gd name="T5" fmla="*/ 326 h 868"/>
                <a:gd name="T6" fmla="*/ 4 w 5"/>
                <a:gd name="T7" fmla="*/ 434 h 868"/>
                <a:gd name="T8" fmla="*/ 4 w 5"/>
                <a:gd name="T9" fmla="*/ 651 h 868"/>
                <a:gd name="T10" fmla="*/ 4 w 5"/>
                <a:gd name="T11" fmla="*/ 760 h 868"/>
                <a:gd name="T12" fmla="*/ 3 w 5"/>
                <a:gd name="T13" fmla="*/ 868 h 868"/>
                <a:gd name="T14" fmla="*/ 2 w 5"/>
                <a:gd name="T15" fmla="*/ 868 h 868"/>
                <a:gd name="T16" fmla="*/ 1 w 5"/>
                <a:gd name="T17" fmla="*/ 760 h 868"/>
                <a:gd name="T18" fmla="*/ 0 w 5"/>
                <a:gd name="T19" fmla="*/ 651 h 868"/>
                <a:gd name="T20" fmla="*/ 1 w 5"/>
                <a:gd name="T21" fmla="*/ 434 h 868"/>
                <a:gd name="T22" fmla="*/ 2 w 5"/>
                <a:gd name="T23" fmla="*/ 326 h 868"/>
                <a:gd name="T24" fmla="*/ 1 w 5"/>
                <a:gd name="T25" fmla="*/ 217 h 868"/>
                <a:gd name="T26" fmla="*/ 2 w 5"/>
                <a:gd name="T27" fmla="*/ 0 h 868"/>
                <a:gd name="T28" fmla="*/ 3 w 5"/>
                <a:gd name="T29" fmla="*/ 0 h 8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" h="868">
                  <a:moveTo>
                    <a:pt x="3" y="0"/>
                  </a:moveTo>
                  <a:cubicBezTo>
                    <a:pt x="4" y="73"/>
                    <a:pt x="4" y="145"/>
                    <a:pt x="4" y="217"/>
                  </a:cubicBezTo>
                  <a:cubicBezTo>
                    <a:pt x="4" y="253"/>
                    <a:pt x="3" y="290"/>
                    <a:pt x="3" y="326"/>
                  </a:cubicBezTo>
                  <a:cubicBezTo>
                    <a:pt x="3" y="362"/>
                    <a:pt x="3" y="398"/>
                    <a:pt x="4" y="434"/>
                  </a:cubicBezTo>
                  <a:cubicBezTo>
                    <a:pt x="4" y="507"/>
                    <a:pt x="5" y="579"/>
                    <a:pt x="4" y="651"/>
                  </a:cubicBezTo>
                  <a:cubicBezTo>
                    <a:pt x="5" y="687"/>
                    <a:pt x="4" y="724"/>
                    <a:pt x="4" y="760"/>
                  </a:cubicBezTo>
                  <a:cubicBezTo>
                    <a:pt x="4" y="796"/>
                    <a:pt x="3" y="832"/>
                    <a:pt x="3" y="868"/>
                  </a:cubicBezTo>
                  <a:cubicBezTo>
                    <a:pt x="2" y="868"/>
                    <a:pt x="2" y="868"/>
                    <a:pt x="2" y="868"/>
                  </a:cubicBezTo>
                  <a:cubicBezTo>
                    <a:pt x="2" y="832"/>
                    <a:pt x="1" y="796"/>
                    <a:pt x="1" y="760"/>
                  </a:cubicBezTo>
                  <a:cubicBezTo>
                    <a:pt x="1" y="724"/>
                    <a:pt x="0" y="687"/>
                    <a:pt x="0" y="651"/>
                  </a:cubicBezTo>
                  <a:cubicBezTo>
                    <a:pt x="0" y="579"/>
                    <a:pt x="1" y="507"/>
                    <a:pt x="1" y="434"/>
                  </a:cubicBezTo>
                  <a:cubicBezTo>
                    <a:pt x="2" y="398"/>
                    <a:pt x="2" y="362"/>
                    <a:pt x="2" y="326"/>
                  </a:cubicBezTo>
                  <a:cubicBezTo>
                    <a:pt x="2" y="290"/>
                    <a:pt x="1" y="253"/>
                    <a:pt x="1" y="217"/>
                  </a:cubicBezTo>
                  <a:cubicBezTo>
                    <a:pt x="0" y="145"/>
                    <a:pt x="1" y="73"/>
                    <a:pt x="2" y="0"/>
                  </a:cubicBezTo>
                  <a:lnTo>
                    <a:pt x="3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hr-HR" dirty="0"/>
            </a:p>
          </p:txBody>
        </p:sp>
        <p:sp>
          <p:nvSpPr>
            <p:cNvPr id="86" name="Prostoručni oblik 42"/>
            <p:cNvSpPr>
              <a:spLocks/>
            </p:cNvSpPr>
            <p:nvPr/>
          </p:nvSpPr>
          <p:spPr bwMode="auto">
            <a:xfrm>
              <a:off x="1350963" y="6038850"/>
              <a:ext cx="2736850" cy="11113"/>
            </a:xfrm>
            <a:custGeom>
              <a:avLst/>
              <a:gdLst>
                <a:gd name="T0" fmla="*/ 0 w 1216"/>
                <a:gd name="T1" fmla="*/ 2 h 5"/>
                <a:gd name="T2" fmla="*/ 304 w 1216"/>
                <a:gd name="T3" fmla="*/ 1 h 5"/>
                <a:gd name="T4" fmla="*/ 456 w 1216"/>
                <a:gd name="T5" fmla="*/ 2 h 5"/>
                <a:gd name="T6" fmla="*/ 608 w 1216"/>
                <a:gd name="T7" fmla="*/ 1 h 5"/>
                <a:gd name="T8" fmla="*/ 912 w 1216"/>
                <a:gd name="T9" fmla="*/ 0 h 5"/>
                <a:gd name="T10" fmla="*/ 1064 w 1216"/>
                <a:gd name="T11" fmla="*/ 1 h 5"/>
                <a:gd name="T12" fmla="*/ 1216 w 1216"/>
                <a:gd name="T13" fmla="*/ 2 h 5"/>
                <a:gd name="T14" fmla="*/ 1216 w 1216"/>
                <a:gd name="T15" fmla="*/ 2 h 5"/>
                <a:gd name="T16" fmla="*/ 1064 w 1216"/>
                <a:gd name="T17" fmla="*/ 4 h 5"/>
                <a:gd name="T18" fmla="*/ 912 w 1216"/>
                <a:gd name="T19" fmla="*/ 4 h 5"/>
                <a:gd name="T20" fmla="*/ 608 w 1216"/>
                <a:gd name="T21" fmla="*/ 3 h 5"/>
                <a:gd name="T22" fmla="*/ 456 w 1216"/>
                <a:gd name="T23" fmla="*/ 3 h 5"/>
                <a:gd name="T24" fmla="*/ 304 w 1216"/>
                <a:gd name="T25" fmla="*/ 4 h 5"/>
                <a:gd name="T26" fmla="*/ 0 w 1216"/>
                <a:gd name="T27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216" h="5">
                  <a:moveTo>
                    <a:pt x="0" y="2"/>
                  </a:moveTo>
                  <a:cubicBezTo>
                    <a:pt x="101" y="1"/>
                    <a:pt x="202" y="0"/>
                    <a:pt x="304" y="1"/>
                  </a:cubicBezTo>
                  <a:cubicBezTo>
                    <a:pt x="354" y="1"/>
                    <a:pt x="405" y="2"/>
                    <a:pt x="456" y="2"/>
                  </a:cubicBezTo>
                  <a:cubicBezTo>
                    <a:pt x="506" y="2"/>
                    <a:pt x="557" y="1"/>
                    <a:pt x="608" y="1"/>
                  </a:cubicBezTo>
                  <a:cubicBezTo>
                    <a:pt x="709" y="1"/>
                    <a:pt x="810" y="0"/>
                    <a:pt x="912" y="0"/>
                  </a:cubicBezTo>
                  <a:cubicBezTo>
                    <a:pt x="962" y="0"/>
                    <a:pt x="1013" y="1"/>
                    <a:pt x="1064" y="1"/>
                  </a:cubicBezTo>
                  <a:cubicBezTo>
                    <a:pt x="1114" y="1"/>
                    <a:pt x="1165" y="1"/>
                    <a:pt x="1216" y="2"/>
                  </a:cubicBezTo>
                  <a:cubicBezTo>
                    <a:pt x="1216" y="2"/>
                    <a:pt x="1216" y="2"/>
                    <a:pt x="1216" y="2"/>
                  </a:cubicBezTo>
                  <a:cubicBezTo>
                    <a:pt x="1165" y="3"/>
                    <a:pt x="1114" y="3"/>
                    <a:pt x="1064" y="4"/>
                  </a:cubicBezTo>
                  <a:cubicBezTo>
                    <a:pt x="1013" y="4"/>
                    <a:pt x="962" y="4"/>
                    <a:pt x="912" y="4"/>
                  </a:cubicBezTo>
                  <a:cubicBezTo>
                    <a:pt x="810" y="5"/>
                    <a:pt x="709" y="4"/>
                    <a:pt x="608" y="3"/>
                  </a:cubicBezTo>
                  <a:cubicBezTo>
                    <a:pt x="557" y="3"/>
                    <a:pt x="506" y="3"/>
                    <a:pt x="456" y="3"/>
                  </a:cubicBezTo>
                  <a:cubicBezTo>
                    <a:pt x="405" y="3"/>
                    <a:pt x="354" y="4"/>
                    <a:pt x="304" y="4"/>
                  </a:cubicBezTo>
                  <a:cubicBezTo>
                    <a:pt x="202" y="4"/>
                    <a:pt x="101" y="4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hr-HR" dirty="0"/>
            </a:p>
          </p:txBody>
        </p:sp>
        <p:sp>
          <p:nvSpPr>
            <p:cNvPr id="87" name="Prostoručni oblik 43"/>
            <p:cNvSpPr>
              <a:spLocks/>
            </p:cNvSpPr>
            <p:nvPr/>
          </p:nvSpPr>
          <p:spPr bwMode="auto">
            <a:xfrm>
              <a:off x="1330325" y="3378200"/>
              <a:ext cx="2743200" cy="11113"/>
            </a:xfrm>
            <a:custGeom>
              <a:avLst/>
              <a:gdLst>
                <a:gd name="T0" fmla="*/ 0 w 1219"/>
                <a:gd name="T1" fmla="*/ 2 h 5"/>
                <a:gd name="T2" fmla="*/ 304 w 1219"/>
                <a:gd name="T3" fmla="*/ 1 h 5"/>
                <a:gd name="T4" fmla="*/ 457 w 1219"/>
                <a:gd name="T5" fmla="*/ 2 h 5"/>
                <a:gd name="T6" fmla="*/ 609 w 1219"/>
                <a:gd name="T7" fmla="*/ 1 h 5"/>
                <a:gd name="T8" fmla="*/ 914 w 1219"/>
                <a:gd name="T9" fmla="*/ 0 h 5"/>
                <a:gd name="T10" fmla="*/ 1067 w 1219"/>
                <a:gd name="T11" fmla="*/ 1 h 5"/>
                <a:gd name="T12" fmla="*/ 1219 w 1219"/>
                <a:gd name="T13" fmla="*/ 2 h 5"/>
                <a:gd name="T14" fmla="*/ 1219 w 1219"/>
                <a:gd name="T15" fmla="*/ 3 h 5"/>
                <a:gd name="T16" fmla="*/ 1067 w 1219"/>
                <a:gd name="T17" fmla="*/ 4 h 5"/>
                <a:gd name="T18" fmla="*/ 914 w 1219"/>
                <a:gd name="T19" fmla="*/ 4 h 5"/>
                <a:gd name="T20" fmla="*/ 609 w 1219"/>
                <a:gd name="T21" fmla="*/ 3 h 5"/>
                <a:gd name="T22" fmla="*/ 457 w 1219"/>
                <a:gd name="T23" fmla="*/ 3 h 5"/>
                <a:gd name="T24" fmla="*/ 304 w 1219"/>
                <a:gd name="T25" fmla="*/ 4 h 5"/>
                <a:gd name="T26" fmla="*/ 0 w 1219"/>
                <a:gd name="T27" fmla="*/ 3 h 5"/>
                <a:gd name="T28" fmla="*/ 0 w 1219"/>
                <a:gd name="T29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219" h="5">
                  <a:moveTo>
                    <a:pt x="0" y="2"/>
                  </a:moveTo>
                  <a:cubicBezTo>
                    <a:pt x="101" y="1"/>
                    <a:pt x="203" y="0"/>
                    <a:pt x="304" y="1"/>
                  </a:cubicBezTo>
                  <a:cubicBezTo>
                    <a:pt x="355" y="1"/>
                    <a:pt x="406" y="2"/>
                    <a:pt x="457" y="2"/>
                  </a:cubicBezTo>
                  <a:cubicBezTo>
                    <a:pt x="508" y="2"/>
                    <a:pt x="559" y="1"/>
                    <a:pt x="609" y="1"/>
                  </a:cubicBezTo>
                  <a:cubicBezTo>
                    <a:pt x="711" y="1"/>
                    <a:pt x="813" y="0"/>
                    <a:pt x="914" y="0"/>
                  </a:cubicBezTo>
                  <a:cubicBezTo>
                    <a:pt x="965" y="0"/>
                    <a:pt x="1016" y="1"/>
                    <a:pt x="1067" y="1"/>
                  </a:cubicBezTo>
                  <a:cubicBezTo>
                    <a:pt x="1117" y="1"/>
                    <a:pt x="1168" y="1"/>
                    <a:pt x="1219" y="2"/>
                  </a:cubicBezTo>
                  <a:cubicBezTo>
                    <a:pt x="1219" y="3"/>
                    <a:pt x="1219" y="3"/>
                    <a:pt x="1219" y="3"/>
                  </a:cubicBezTo>
                  <a:cubicBezTo>
                    <a:pt x="1168" y="3"/>
                    <a:pt x="1117" y="4"/>
                    <a:pt x="1067" y="4"/>
                  </a:cubicBezTo>
                  <a:cubicBezTo>
                    <a:pt x="1016" y="4"/>
                    <a:pt x="965" y="4"/>
                    <a:pt x="914" y="4"/>
                  </a:cubicBezTo>
                  <a:cubicBezTo>
                    <a:pt x="813" y="5"/>
                    <a:pt x="711" y="4"/>
                    <a:pt x="609" y="3"/>
                  </a:cubicBezTo>
                  <a:cubicBezTo>
                    <a:pt x="559" y="3"/>
                    <a:pt x="508" y="3"/>
                    <a:pt x="457" y="3"/>
                  </a:cubicBezTo>
                  <a:cubicBezTo>
                    <a:pt x="406" y="3"/>
                    <a:pt x="355" y="4"/>
                    <a:pt x="304" y="4"/>
                  </a:cubicBezTo>
                  <a:cubicBezTo>
                    <a:pt x="203" y="4"/>
                    <a:pt x="101" y="4"/>
                    <a:pt x="0" y="3"/>
                  </a:cubicBezTo>
                  <a:lnTo>
                    <a:pt x="0" y="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hr-HR" dirty="0"/>
            </a:p>
          </p:txBody>
        </p:sp>
        <p:sp>
          <p:nvSpPr>
            <p:cNvPr id="88" name="Prostoručni oblik 44"/>
            <p:cNvSpPr>
              <a:spLocks/>
            </p:cNvSpPr>
            <p:nvPr/>
          </p:nvSpPr>
          <p:spPr bwMode="auto">
            <a:xfrm>
              <a:off x="4443413" y="3759200"/>
              <a:ext cx="9525" cy="1919288"/>
            </a:xfrm>
            <a:custGeom>
              <a:avLst/>
              <a:gdLst>
                <a:gd name="T0" fmla="*/ 2 w 4"/>
                <a:gd name="T1" fmla="*/ 853 h 853"/>
                <a:gd name="T2" fmla="*/ 0 w 4"/>
                <a:gd name="T3" fmla="*/ 640 h 853"/>
                <a:gd name="T4" fmla="*/ 1 w 4"/>
                <a:gd name="T5" fmla="*/ 533 h 853"/>
                <a:gd name="T6" fmla="*/ 1 w 4"/>
                <a:gd name="T7" fmla="*/ 427 h 853"/>
                <a:gd name="T8" fmla="*/ 0 w 4"/>
                <a:gd name="T9" fmla="*/ 213 h 853"/>
                <a:gd name="T10" fmla="*/ 0 w 4"/>
                <a:gd name="T11" fmla="*/ 107 h 853"/>
                <a:gd name="T12" fmla="*/ 2 w 4"/>
                <a:gd name="T13" fmla="*/ 0 h 853"/>
                <a:gd name="T14" fmla="*/ 2 w 4"/>
                <a:gd name="T15" fmla="*/ 0 h 853"/>
                <a:gd name="T16" fmla="*/ 3 w 4"/>
                <a:gd name="T17" fmla="*/ 107 h 853"/>
                <a:gd name="T18" fmla="*/ 4 w 4"/>
                <a:gd name="T19" fmla="*/ 213 h 853"/>
                <a:gd name="T20" fmla="*/ 3 w 4"/>
                <a:gd name="T21" fmla="*/ 427 h 853"/>
                <a:gd name="T22" fmla="*/ 2 w 4"/>
                <a:gd name="T23" fmla="*/ 533 h 853"/>
                <a:gd name="T24" fmla="*/ 3 w 4"/>
                <a:gd name="T25" fmla="*/ 640 h 853"/>
                <a:gd name="T26" fmla="*/ 2 w 4"/>
                <a:gd name="T27" fmla="*/ 853 h 8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" h="853">
                  <a:moveTo>
                    <a:pt x="2" y="853"/>
                  </a:moveTo>
                  <a:cubicBezTo>
                    <a:pt x="0" y="782"/>
                    <a:pt x="0" y="711"/>
                    <a:pt x="0" y="640"/>
                  </a:cubicBezTo>
                  <a:cubicBezTo>
                    <a:pt x="0" y="604"/>
                    <a:pt x="1" y="569"/>
                    <a:pt x="1" y="533"/>
                  </a:cubicBezTo>
                  <a:cubicBezTo>
                    <a:pt x="1" y="498"/>
                    <a:pt x="1" y="462"/>
                    <a:pt x="1" y="427"/>
                  </a:cubicBezTo>
                  <a:cubicBezTo>
                    <a:pt x="0" y="356"/>
                    <a:pt x="0" y="284"/>
                    <a:pt x="0" y="213"/>
                  </a:cubicBezTo>
                  <a:cubicBezTo>
                    <a:pt x="0" y="178"/>
                    <a:pt x="0" y="142"/>
                    <a:pt x="0" y="107"/>
                  </a:cubicBezTo>
                  <a:cubicBezTo>
                    <a:pt x="1" y="71"/>
                    <a:pt x="1" y="36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3" y="36"/>
                    <a:pt x="3" y="71"/>
                    <a:pt x="3" y="107"/>
                  </a:cubicBezTo>
                  <a:cubicBezTo>
                    <a:pt x="4" y="142"/>
                    <a:pt x="4" y="178"/>
                    <a:pt x="4" y="213"/>
                  </a:cubicBezTo>
                  <a:cubicBezTo>
                    <a:pt x="4" y="284"/>
                    <a:pt x="3" y="356"/>
                    <a:pt x="3" y="427"/>
                  </a:cubicBezTo>
                  <a:cubicBezTo>
                    <a:pt x="3" y="462"/>
                    <a:pt x="2" y="498"/>
                    <a:pt x="2" y="533"/>
                  </a:cubicBezTo>
                  <a:cubicBezTo>
                    <a:pt x="3" y="569"/>
                    <a:pt x="3" y="604"/>
                    <a:pt x="3" y="640"/>
                  </a:cubicBezTo>
                  <a:cubicBezTo>
                    <a:pt x="4" y="711"/>
                    <a:pt x="3" y="782"/>
                    <a:pt x="2" y="85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hr-HR" dirty="0"/>
            </a:p>
          </p:txBody>
        </p:sp>
        <p:sp>
          <p:nvSpPr>
            <p:cNvPr id="89" name="Prostoručni oblik 45"/>
            <p:cNvSpPr>
              <a:spLocks noEditPoints="1"/>
            </p:cNvSpPr>
            <p:nvPr/>
          </p:nvSpPr>
          <p:spPr bwMode="auto">
            <a:xfrm>
              <a:off x="903288" y="5772150"/>
              <a:ext cx="341313" cy="331788"/>
            </a:xfrm>
            <a:custGeom>
              <a:avLst/>
              <a:gdLst>
                <a:gd name="T0" fmla="*/ 127 w 152"/>
                <a:gd name="T1" fmla="*/ 122 h 148"/>
                <a:gd name="T2" fmla="*/ 84 w 152"/>
                <a:gd name="T3" fmla="*/ 134 h 148"/>
                <a:gd name="T4" fmla="*/ 112 w 152"/>
                <a:gd name="T5" fmla="*/ 131 h 148"/>
                <a:gd name="T6" fmla="*/ 48 w 152"/>
                <a:gd name="T7" fmla="*/ 142 h 148"/>
                <a:gd name="T8" fmla="*/ 4 w 152"/>
                <a:gd name="T9" fmla="*/ 95 h 148"/>
                <a:gd name="T10" fmla="*/ 20 w 152"/>
                <a:gd name="T11" fmla="*/ 61 h 148"/>
                <a:gd name="T12" fmla="*/ 26 w 152"/>
                <a:gd name="T13" fmla="*/ 58 h 148"/>
                <a:gd name="T14" fmla="*/ 31 w 152"/>
                <a:gd name="T15" fmla="*/ 23 h 148"/>
                <a:gd name="T16" fmla="*/ 19 w 152"/>
                <a:gd name="T17" fmla="*/ 0 h 148"/>
                <a:gd name="T18" fmla="*/ 33 w 152"/>
                <a:gd name="T19" fmla="*/ 57 h 148"/>
                <a:gd name="T20" fmla="*/ 41 w 152"/>
                <a:gd name="T21" fmla="*/ 63 h 148"/>
                <a:gd name="T22" fmla="*/ 36 w 152"/>
                <a:gd name="T23" fmla="*/ 80 h 148"/>
                <a:gd name="T24" fmla="*/ 26 w 152"/>
                <a:gd name="T25" fmla="*/ 67 h 148"/>
                <a:gd name="T26" fmla="*/ 64 w 152"/>
                <a:gd name="T27" fmla="*/ 132 h 148"/>
                <a:gd name="T28" fmla="*/ 84 w 152"/>
                <a:gd name="T29" fmla="*/ 112 h 148"/>
                <a:gd name="T30" fmla="*/ 77 w 152"/>
                <a:gd name="T31" fmla="*/ 131 h 148"/>
                <a:gd name="T32" fmla="*/ 152 w 152"/>
                <a:gd name="T33" fmla="*/ 129 h 148"/>
                <a:gd name="T34" fmla="*/ 114 w 152"/>
                <a:gd name="T35" fmla="*/ 131 h 148"/>
                <a:gd name="T36" fmla="*/ 127 w 152"/>
                <a:gd name="T37" fmla="*/ 122 h 148"/>
                <a:gd name="T38" fmla="*/ 74 w 152"/>
                <a:gd name="T39" fmla="*/ 128 h 148"/>
                <a:gd name="T40" fmla="*/ 68 w 152"/>
                <a:gd name="T41" fmla="*/ 112 h 148"/>
                <a:gd name="T42" fmla="*/ 66 w 152"/>
                <a:gd name="T43" fmla="*/ 117 h 148"/>
                <a:gd name="T44" fmla="*/ 66 w 152"/>
                <a:gd name="T45" fmla="*/ 125 h 148"/>
                <a:gd name="T46" fmla="*/ 73 w 152"/>
                <a:gd name="T47" fmla="*/ 128 h 148"/>
                <a:gd name="T48" fmla="*/ 74 w 152"/>
                <a:gd name="T49" fmla="*/ 114 h 148"/>
                <a:gd name="T50" fmla="*/ 74 w 152"/>
                <a:gd name="T51" fmla="*/ 128 h 148"/>
                <a:gd name="T52" fmla="*/ 9 w 152"/>
                <a:gd name="T53" fmla="*/ 88 h 148"/>
                <a:gd name="T54" fmla="*/ 56 w 152"/>
                <a:gd name="T55" fmla="*/ 135 h 148"/>
                <a:gd name="T56" fmla="*/ 9 w 152"/>
                <a:gd name="T57" fmla="*/ 88 h 148"/>
                <a:gd name="T58" fmla="*/ 37 w 152"/>
                <a:gd name="T59" fmla="*/ 61 h 148"/>
                <a:gd name="T60" fmla="*/ 31 w 152"/>
                <a:gd name="T61" fmla="*/ 77 h 148"/>
                <a:gd name="T62" fmla="*/ 37 w 152"/>
                <a:gd name="T63" fmla="*/ 61 h 148"/>
                <a:gd name="T64" fmla="*/ 30 w 152"/>
                <a:gd name="T65" fmla="*/ 57 h 148"/>
                <a:gd name="T66" fmla="*/ 33 w 152"/>
                <a:gd name="T67" fmla="*/ 31 h 148"/>
                <a:gd name="T68" fmla="*/ 30 w 152"/>
                <a:gd name="T69" fmla="*/ 57 h 148"/>
                <a:gd name="T70" fmla="*/ 30 w 152"/>
                <a:gd name="T71" fmla="*/ 61 h 148"/>
                <a:gd name="T72" fmla="*/ 30 w 152"/>
                <a:gd name="T73" fmla="*/ 74 h 148"/>
                <a:gd name="T74" fmla="*/ 30 w 152"/>
                <a:gd name="T75" fmla="*/ 61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52" h="148">
                  <a:moveTo>
                    <a:pt x="127" y="122"/>
                  </a:moveTo>
                  <a:cubicBezTo>
                    <a:pt x="115" y="118"/>
                    <a:pt x="99" y="137"/>
                    <a:pt x="84" y="134"/>
                  </a:cubicBezTo>
                  <a:cubicBezTo>
                    <a:pt x="92" y="142"/>
                    <a:pt x="106" y="130"/>
                    <a:pt x="112" y="131"/>
                  </a:cubicBezTo>
                  <a:cubicBezTo>
                    <a:pt x="95" y="147"/>
                    <a:pt x="66" y="127"/>
                    <a:pt x="48" y="142"/>
                  </a:cubicBezTo>
                  <a:cubicBezTo>
                    <a:pt x="19" y="142"/>
                    <a:pt x="1" y="123"/>
                    <a:pt x="4" y="95"/>
                  </a:cubicBezTo>
                  <a:cubicBezTo>
                    <a:pt x="6" y="82"/>
                    <a:pt x="19" y="74"/>
                    <a:pt x="20" y="61"/>
                  </a:cubicBezTo>
                  <a:cubicBezTo>
                    <a:pt x="23" y="58"/>
                    <a:pt x="22" y="60"/>
                    <a:pt x="26" y="58"/>
                  </a:cubicBezTo>
                  <a:cubicBezTo>
                    <a:pt x="25" y="45"/>
                    <a:pt x="33" y="34"/>
                    <a:pt x="31" y="23"/>
                  </a:cubicBezTo>
                  <a:cubicBezTo>
                    <a:pt x="30" y="12"/>
                    <a:pt x="19" y="8"/>
                    <a:pt x="19" y="0"/>
                  </a:cubicBezTo>
                  <a:cubicBezTo>
                    <a:pt x="36" y="7"/>
                    <a:pt x="41" y="36"/>
                    <a:pt x="33" y="57"/>
                  </a:cubicBezTo>
                  <a:cubicBezTo>
                    <a:pt x="34" y="60"/>
                    <a:pt x="40" y="59"/>
                    <a:pt x="41" y="63"/>
                  </a:cubicBezTo>
                  <a:cubicBezTo>
                    <a:pt x="43" y="69"/>
                    <a:pt x="40" y="75"/>
                    <a:pt x="36" y="80"/>
                  </a:cubicBezTo>
                  <a:cubicBezTo>
                    <a:pt x="27" y="79"/>
                    <a:pt x="20" y="74"/>
                    <a:pt x="26" y="67"/>
                  </a:cubicBezTo>
                  <a:cubicBezTo>
                    <a:pt x="1" y="88"/>
                    <a:pt x="14" y="148"/>
                    <a:pt x="64" y="132"/>
                  </a:cubicBezTo>
                  <a:cubicBezTo>
                    <a:pt x="54" y="118"/>
                    <a:pt x="73" y="97"/>
                    <a:pt x="84" y="112"/>
                  </a:cubicBezTo>
                  <a:cubicBezTo>
                    <a:pt x="86" y="123"/>
                    <a:pt x="81" y="126"/>
                    <a:pt x="77" y="131"/>
                  </a:cubicBezTo>
                  <a:cubicBezTo>
                    <a:pt x="101" y="137"/>
                    <a:pt x="133" y="102"/>
                    <a:pt x="152" y="129"/>
                  </a:cubicBezTo>
                  <a:cubicBezTo>
                    <a:pt x="143" y="117"/>
                    <a:pt x="124" y="124"/>
                    <a:pt x="114" y="131"/>
                  </a:cubicBezTo>
                  <a:cubicBezTo>
                    <a:pt x="116" y="126"/>
                    <a:pt x="123" y="126"/>
                    <a:pt x="127" y="122"/>
                  </a:cubicBezTo>
                  <a:close/>
                  <a:moveTo>
                    <a:pt x="74" y="128"/>
                  </a:moveTo>
                  <a:cubicBezTo>
                    <a:pt x="91" y="127"/>
                    <a:pt x="78" y="98"/>
                    <a:pt x="68" y="112"/>
                  </a:cubicBezTo>
                  <a:cubicBezTo>
                    <a:pt x="75" y="112"/>
                    <a:pt x="69" y="117"/>
                    <a:pt x="66" y="117"/>
                  </a:cubicBezTo>
                  <a:cubicBezTo>
                    <a:pt x="66" y="119"/>
                    <a:pt x="66" y="122"/>
                    <a:pt x="66" y="125"/>
                  </a:cubicBezTo>
                  <a:cubicBezTo>
                    <a:pt x="68" y="126"/>
                    <a:pt x="69" y="128"/>
                    <a:pt x="73" y="128"/>
                  </a:cubicBezTo>
                  <a:cubicBezTo>
                    <a:pt x="75" y="124"/>
                    <a:pt x="80" y="117"/>
                    <a:pt x="74" y="114"/>
                  </a:cubicBezTo>
                  <a:cubicBezTo>
                    <a:pt x="84" y="115"/>
                    <a:pt x="78" y="125"/>
                    <a:pt x="74" y="128"/>
                  </a:cubicBezTo>
                  <a:close/>
                  <a:moveTo>
                    <a:pt x="9" y="88"/>
                  </a:moveTo>
                  <a:cubicBezTo>
                    <a:pt x="0" y="121"/>
                    <a:pt x="28" y="148"/>
                    <a:pt x="56" y="135"/>
                  </a:cubicBezTo>
                  <a:cubicBezTo>
                    <a:pt x="20" y="145"/>
                    <a:pt x="13" y="115"/>
                    <a:pt x="9" y="88"/>
                  </a:cubicBezTo>
                  <a:close/>
                  <a:moveTo>
                    <a:pt x="37" y="61"/>
                  </a:moveTo>
                  <a:cubicBezTo>
                    <a:pt x="38" y="69"/>
                    <a:pt x="34" y="72"/>
                    <a:pt x="31" y="77"/>
                  </a:cubicBezTo>
                  <a:cubicBezTo>
                    <a:pt x="40" y="78"/>
                    <a:pt x="42" y="66"/>
                    <a:pt x="37" y="61"/>
                  </a:cubicBezTo>
                  <a:close/>
                  <a:moveTo>
                    <a:pt x="30" y="57"/>
                  </a:moveTo>
                  <a:cubicBezTo>
                    <a:pt x="30" y="49"/>
                    <a:pt x="38" y="40"/>
                    <a:pt x="33" y="31"/>
                  </a:cubicBezTo>
                  <a:cubicBezTo>
                    <a:pt x="34" y="41"/>
                    <a:pt x="26" y="49"/>
                    <a:pt x="30" y="57"/>
                  </a:cubicBezTo>
                  <a:close/>
                  <a:moveTo>
                    <a:pt x="30" y="61"/>
                  </a:moveTo>
                  <a:cubicBezTo>
                    <a:pt x="28" y="63"/>
                    <a:pt x="27" y="72"/>
                    <a:pt x="30" y="74"/>
                  </a:cubicBezTo>
                  <a:cubicBezTo>
                    <a:pt x="33" y="70"/>
                    <a:pt x="36" y="63"/>
                    <a:pt x="30" y="6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hr-HR" dirty="0"/>
            </a:p>
          </p:txBody>
        </p:sp>
        <p:sp>
          <p:nvSpPr>
            <p:cNvPr id="90" name="Prostoručni oblik 46"/>
            <p:cNvSpPr>
              <a:spLocks noEditPoints="1"/>
            </p:cNvSpPr>
            <p:nvPr/>
          </p:nvSpPr>
          <p:spPr bwMode="auto">
            <a:xfrm>
              <a:off x="906463" y="5768975"/>
              <a:ext cx="341313" cy="323850"/>
            </a:xfrm>
            <a:custGeom>
              <a:avLst/>
              <a:gdLst>
                <a:gd name="T0" fmla="*/ 2 w 151"/>
                <a:gd name="T1" fmla="*/ 96 h 144"/>
                <a:gd name="T2" fmla="*/ 21 w 151"/>
                <a:gd name="T3" fmla="*/ 59 h 144"/>
                <a:gd name="T4" fmla="*/ 22 w 151"/>
                <a:gd name="T5" fmla="*/ 12 h 144"/>
                <a:gd name="T6" fmla="*/ 32 w 151"/>
                <a:gd name="T7" fmla="*/ 58 h 144"/>
                <a:gd name="T8" fmla="*/ 34 w 151"/>
                <a:gd name="T9" fmla="*/ 81 h 144"/>
                <a:gd name="T10" fmla="*/ 15 w 151"/>
                <a:gd name="T11" fmla="*/ 112 h 144"/>
                <a:gd name="T12" fmla="*/ 73 w 151"/>
                <a:gd name="T13" fmla="*/ 107 h 144"/>
                <a:gd name="T14" fmla="*/ 76 w 151"/>
                <a:gd name="T15" fmla="*/ 131 h 144"/>
                <a:gd name="T16" fmla="*/ 151 w 151"/>
                <a:gd name="T17" fmla="*/ 130 h 144"/>
                <a:gd name="T18" fmla="*/ 110 w 151"/>
                <a:gd name="T19" fmla="*/ 134 h 144"/>
                <a:gd name="T20" fmla="*/ 66 w 151"/>
                <a:gd name="T21" fmla="*/ 138 h 144"/>
                <a:gd name="T22" fmla="*/ 12 w 151"/>
                <a:gd name="T23" fmla="*/ 128 h 144"/>
                <a:gd name="T24" fmla="*/ 86 w 151"/>
                <a:gd name="T25" fmla="*/ 138 h 144"/>
                <a:gd name="T26" fmla="*/ 86 w 151"/>
                <a:gd name="T27" fmla="*/ 134 h 144"/>
                <a:gd name="T28" fmla="*/ 75 w 151"/>
                <a:gd name="T29" fmla="*/ 133 h 144"/>
                <a:gd name="T30" fmla="*/ 77 w 151"/>
                <a:gd name="T31" fmla="*/ 128 h 144"/>
                <a:gd name="T32" fmla="*/ 66 w 151"/>
                <a:gd name="T33" fmla="*/ 128 h 144"/>
                <a:gd name="T34" fmla="*/ 64 w 151"/>
                <a:gd name="T35" fmla="*/ 117 h 144"/>
                <a:gd name="T36" fmla="*/ 65 w 151"/>
                <a:gd name="T37" fmla="*/ 114 h 144"/>
                <a:gd name="T38" fmla="*/ 63 w 151"/>
                <a:gd name="T39" fmla="*/ 133 h 144"/>
                <a:gd name="T40" fmla="*/ 54 w 151"/>
                <a:gd name="T41" fmla="*/ 137 h 144"/>
                <a:gd name="T42" fmla="*/ 7 w 151"/>
                <a:gd name="T43" fmla="*/ 86 h 144"/>
                <a:gd name="T44" fmla="*/ 41 w 151"/>
                <a:gd name="T45" fmla="*/ 139 h 144"/>
                <a:gd name="T46" fmla="*/ 92 w 151"/>
                <a:gd name="T47" fmla="*/ 138 h 144"/>
                <a:gd name="T48" fmla="*/ 41 w 151"/>
                <a:gd name="T49" fmla="*/ 137 h 144"/>
                <a:gd name="T50" fmla="*/ 26 w 151"/>
                <a:gd name="T51" fmla="*/ 65 h 144"/>
                <a:gd name="T52" fmla="*/ 32 w 151"/>
                <a:gd name="T53" fmla="*/ 64 h 144"/>
                <a:gd name="T54" fmla="*/ 26 w 151"/>
                <a:gd name="T55" fmla="*/ 72 h 144"/>
                <a:gd name="T56" fmla="*/ 33 w 151"/>
                <a:gd name="T57" fmla="*/ 80 h 144"/>
                <a:gd name="T58" fmla="*/ 38 w 151"/>
                <a:gd name="T59" fmla="*/ 73 h 144"/>
                <a:gd name="T60" fmla="*/ 28 w 151"/>
                <a:gd name="T61" fmla="*/ 78 h 144"/>
                <a:gd name="T62" fmla="*/ 34 w 151"/>
                <a:gd name="T63" fmla="*/ 61 h 144"/>
                <a:gd name="T64" fmla="*/ 18 w 151"/>
                <a:gd name="T65" fmla="*/ 2 h 144"/>
                <a:gd name="T66" fmla="*/ 31 w 151"/>
                <a:gd name="T67" fmla="*/ 32 h 144"/>
                <a:gd name="T68" fmla="*/ 27 w 151"/>
                <a:gd name="T69" fmla="*/ 58 h 144"/>
                <a:gd name="T70" fmla="*/ 28 w 151"/>
                <a:gd name="T71" fmla="*/ 42 h 144"/>
                <a:gd name="T72" fmla="*/ 21 w 151"/>
                <a:gd name="T73" fmla="*/ 61 h 144"/>
                <a:gd name="T74" fmla="*/ 7 w 151"/>
                <a:gd name="T75" fmla="*/ 86 h 144"/>
                <a:gd name="T76" fmla="*/ 110 w 151"/>
                <a:gd name="T77" fmla="*/ 131 h 144"/>
                <a:gd name="T78" fmla="*/ 121 w 151"/>
                <a:gd name="T79" fmla="*/ 123 h 144"/>
                <a:gd name="T80" fmla="*/ 67 w 151"/>
                <a:gd name="T81" fmla="*/ 127 h 144"/>
                <a:gd name="T82" fmla="*/ 74 w 151"/>
                <a:gd name="T83" fmla="*/ 118 h 144"/>
                <a:gd name="T84" fmla="*/ 64 w 151"/>
                <a:gd name="T85" fmla="*/ 118 h 144"/>
                <a:gd name="T86" fmla="*/ 75 w 151"/>
                <a:gd name="T87" fmla="*/ 118 h 144"/>
                <a:gd name="T88" fmla="*/ 70 w 151"/>
                <a:gd name="T89" fmla="*/ 114 h 144"/>
                <a:gd name="T90" fmla="*/ 79 w 151"/>
                <a:gd name="T91" fmla="*/ 120 h 144"/>
                <a:gd name="T92" fmla="*/ 122 w 151"/>
                <a:gd name="T93" fmla="*/ 122 h 144"/>
                <a:gd name="T94" fmla="*/ 123 w 151"/>
                <a:gd name="T95" fmla="*/ 125 h 144"/>
                <a:gd name="T96" fmla="*/ 122 w 151"/>
                <a:gd name="T97" fmla="*/ 122 h 144"/>
                <a:gd name="T98" fmla="*/ 81 w 151"/>
                <a:gd name="T99" fmla="*/ 114 h 144"/>
                <a:gd name="T100" fmla="*/ 32 w 151"/>
                <a:gd name="T101" fmla="*/ 74 h 144"/>
                <a:gd name="T102" fmla="*/ 28 w 151"/>
                <a:gd name="T103" fmla="*/ 63 h 144"/>
                <a:gd name="T104" fmla="*/ 28 w 151"/>
                <a:gd name="T105" fmla="*/ 63 h 144"/>
                <a:gd name="T106" fmla="*/ 29 w 151"/>
                <a:gd name="T107" fmla="*/ 49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51" h="144">
                  <a:moveTo>
                    <a:pt x="47" y="144"/>
                  </a:moveTo>
                  <a:cubicBezTo>
                    <a:pt x="46" y="144"/>
                    <a:pt x="46" y="144"/>
                    <a:pt x="46" y="144"/>
                  </a:cubicBezTo>
                  <a:cubicBezTo>
                    <a:pt x="32" y="144"/>
                    <a:pt x="19" y="139"/>
                    <a:pt x="11" y="129"/>
                  </a:cubicBezTo>
                  <a:cubicBezTo>
                    <a:pt x="3" y="121"/>
                    <a:pt x="0" y="109"/>
                    <a:pt x="2" y="96"/>
                  </a:cubicBezTo>
                  <a:cubicBezTo>
                    <a:pt x="3" y="90"/>
                    <a:pt x="6" y="84"/>
                    <a:pt x="10" y="79"/>
                  </a:cubicBezTo>
                  <a:cubicBezTo>
                    <a:pt x="13" y="73"/>
                    <a:pt x="17" y="68"/>
                    <a:pt x="17" y="62"/>
                  </a:cubicBezTo>
                  <a:cubicBezTo>
                    <a:pt x="17" y="62"/>
                    <a:pt x="17" y="62"/>
                    <a:pt x="17" y="62"/>
                  </a:cubicBezTo>
                  <a:cubicBezTo>
                    <a:pt x="19" y="60"/>
                    <a:pt x="20" y="59"/>
                    <a:pt x="21" y="59"/>
                  </a:cubicBezTo>
                  <a:cubicBezTo>
                    <a:pt x="21" y="59"/>
                    <a:pt x="22" y="59"/>
                    <a:pt x="23" y="59"/>
                  </a:cubicBezTo>
                  <a:cubicBezTo>
                    <a:pt x="23" y="53"/>
                    <a:pt x="24" y="47"/>
                    <a:pt x="26" y="41"/>
                  </a:cubicBezTo>
                  <a:cubicBezTo>
                    <a:pt x="28" y="35"/>
                    <a:pt x="30" y="30"/>
                    <a:pt x="29" y="24"/>
                  </a:cubicBezTo>
                  <a:cubicBezTo>
                    <a:pt x="28" y="19"/>
                    <a:pt x="25" y="15"/>
                    <a:pt x="22" y="12"/>
                  </a:cubicBezTo>
                  <a:cubicBezTo>
                    <a:pt x="19" y="8"/>
                    <a:pt x="16" y="5"/>
                    <a:pt x="16" y="1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35" y="8"/>
                    <a:pt x="40" y="37"/>
                    <a:pt x="32" y="58"/>
                  </a:cubicBezTo>
                  <a:cubicBezTo>
                    <a:pt x="32" y="59"/>
                    <a:pt x="34" y="59"/>
                    <a:pt x="35" y="60"/>
                  </a:cubicBezTo>
                  <a:cubicBezTo>
                    <a:pt x="37" y="61"/>
                    <a:pt x="39" y="61"/>
                    <a:pt x="40" y="63"/>
                  </a:cubicBezTo>
                  <a:cubicBezTo>
                    <a:pt x="43" y="72"/>
                    <a:pt x="37" y="78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28" y="81"/>
                    <a:pt x="23" y="79"/>
                    <a:pt x="22" y="76"/>
                  </a:cubicBezTo>
                  <a:cubicBezTo>
                    <a:pt x="21" y="75"/>
                    <a:pt x="21" y="73"/>
                    <a:pt x="21" y="71"/>
                  </a:cubicBezTo>
                  <a:cubicBezTo>
                    <a:pt x="12" y="82"/>
                    <a:pt x="10" y="98"/>
                    <a:pt x="15" y="112"/>
                  </a:cubicBezTo>
                  <a:cubicBezTo>
                    <a:pt x="20" y="127"/>
                    <a:pt x="32" y="135"/>
                    <a:pt x="46" y="135"/>
                  </a:cubicBezTo>
                  <a:cubicBezTo>
                    <a:pt x="51" y="135"/>
                    <a:pt x="56" y="134"/>
                    <a:pt x="61" y="133"/>
                  </a:cubicBezTo>
                  <a:cubicBezTo>
                    <a:pt x="58" y="128"/>
                    <a:pt x="57" y="122"/>
                    <a:pt x="60" y="116"/>
                  </a:cubicBezTo>
                  <a:cubicBezTo>
                    <a:pt x="63" y="111"/>
                    <a:pt x="68" y="107"/>
                    <a:pt x="73" y="107"/>
                  </a:cubicBezTo>
                  <a:cubicBezTo>
                    <a:pt x="75" y="107"/>
                    <a:pt x="79" y="108"/>
                    <a:pt x="83" y="113"/>
                  </a:cubicBezTo>
                  <a:cubicBezTo>
                    <a:pt x="83" y="113"/>
                    <a:pt x="83" y="113"/>
                    <a:pt x="83" y="113"/>
                  </a:cubicBezTo>
                  <a:cubicBezTo>
                    <a:pt x="84" y="122"/>
                    <a:pt x="81" y="126"/>
                    <a:pt x="77" y="130"/>
                  </a:cubicBezTo>
                  <a:cubicBezTo>
                    <a:pt x="77" y="130"/>
                    <a:pt x="77" y="131"/>
                    <a:pt x="76" y="131"/>
                  </a:cubicBezTo>
                  <a:cubicBezTo>
                    <a:pt x="78" y="132"/>
                    <a:pt x="80" y="132"/>
                    <a:pt x="82" y="132"/>
                  </a:cubicBezTo>
                  <a:cubicBezTo>
                    <a:pt x="90" y="132"/>
                    <a:pt x="98" y="129"/>
                    <a:pt x="107" y="125"/>
                  </a:cubicBezTo>
                  <a:cubicBezTo>
                    <a:pt x="115" y="122"/>
                    <a:pt x="123" y="119"/>
                    <a:pt x="131" y="119"/>
                  </a:cubicBezTo>
                  <a:cubicBezTo>
                    <a:pt x="139" y="119"/>
                    <a:pt x="146" y="123"/>
                    <a:pt x="151" y="130"/>
                  </a:cubicBezTo>
                  <a:cubicBezTo>
                    <a:pt x="150" y="131"/>
                    <a:pt x="150" y="131"/>
                    <a:pt x="150" y="131"/>
                  </a:cubicBezTo>
                  <a:cubicBezTo>
                    <a:pt x="146" y="127"/>
                    <a:pt x="142" y="124"/>
                    <a:pt x="136" y="124"/>
                  </a:cubicBezTo>
                  <a:cubicBezTo>
                    <a:pt x="126" y="124"/>
                    <a:pt x="115" y="131"/>
                    <a:pt x="112" y="132"/>
                  </a:cubicBezTo>
                  <a:cubicBezTo>
                    <a:pt x="110" y="134"/>
                    <a:pt x="110" y="134"/>
                    <a:pt x="110" y="134"/>
                  </a:cubicBezTo>
                  <a:cubicBezTo>
                    <a:pt x="110" y="133"/>
                    <a:pt x="110" y="133"/>
                    <a:pt x="110" y="133"/>
                  </a:cubicBezTo>
                  <a:cubicBezTo>
                    <a:pt x="105" y="137"/>
                    <a:pt x="99" y="139"/>
                    <a:pt x="90" y="139"/>
                  </a:cubicBezTo>
                  <a:cubicBezTo>
                    <a:pt x="86" y="139"/>
                    <a:pt x="82" y="139"/>
                    <a:pt x="78" y="139"/>
                  </a:cubicBezTo>
                  <a:cubicBezTo>
                    <a:pt x="74" y="138"/>
                    <a:pt x="70" y="138"/>
                    <a:pt x="66" y="138"/>
                  </a:cubicBezTo>
                  <a:cubicBezTo>
                    <a:pt x="58" y="138"/>
                    <a:pt x="52" y="140"/>
                    <a:pt x="47" y="144"/>
                  </a:cubicBezTo>
                  <a:close/>
                  <a:moveTo>
                    <a:pt x="7" y="86"/>
                  </a:moveTo>
                  <a:cubicBezTo>
                    <a:pt x="5" y="89"/>
                    <a:pt x="4" y="93"/>
                    <a:pt x="3" y="96"/>
                  </a:cubicBezTo>
                  <a:cubicBezTo>
                    <a:pt x="2" y="109"/>
                    <a:pt x="5" y="120"/>
                    <a:pt x="12" y="128"/>
                  </a:cubicBezTo>
                  <a:cubicBezTo>
                    <a:pt x="20" y="137"/>
                    <a:pt x="32" y="142"/>
                    <a:pt x="46" y="142"/>
                  </a:cubicBezTo>
                  <a:cubicBezTo>
                    <a:pt x="51" y="138"/>
                    <a:pt x="57" y="136"/>
                    <a:pt x="66" y="136"/>
                  </a:cubicBezTo>
                  <a:cubicBezTo>
                    <a:pt x="70" y="136"/>
                    <a:pt x="74" y="137"/>
                    <a:pt x="78" y="137"/>
                  </a:cubicBezTo>
                  <a:cubicBezTo>
                    <a:pt x="81" y="137"/>
                    <a:pt x="83" y="138"/>
                    <a:pt x="86" y="138"/>
                  </a:cubicBezTo>
                  <a:cubicBezTo>
                    <a:pt x="84" y="137"/>
                    <a:pt x="83" y="136"/>
                    <a:pt x="81" y="135"/>
                  </a:cubicBezTo>
                  <a:cubicBezTo>
                    <a:pt x="80" y="133"/>
                    <a:pt x="80" y="133"/>
                    <a:pt x="80" y="133"/>
                  </a:cubicBezTo>
                  <a:cubicBezTo>
                    <a:pt x="82" y="134"/>
                    <a:pt x="82" y="134"/>
                    <a:pt x="82" y="134"/>
                  </a:cubicBezTo>
                  <a:cubicBezTo>
                    <a:pt x="83" y="134"/>
                    <a:pt x="84" y="134"/>
                    <a:pt x="86" y="134"/>
                  </a:cubicBezTo>
                  <a:cubicBezTo>
                    <a:pt x="92" y="134"/>
                    <a:pt x="99" y="131"/>
                    <a:pt x="105" y="128"/>
                  </a:cubicBezTo>
                  <a:cubicBezTo>
                    <a:pt x="105" y="128"/>
                    <a:pt x="105" y="128"/>
                    <a:pt x="105" y="128"/>
                  </a:cubicBezTo>
                  <a:cubicBezTo>
                    <a:pt x="97" y="131"/>
                    <a:pt x="89" y="133"/>
                    <a:pt x="82" y="133"/>
                  </a:cubicBezTo>
                  <a:cubicBezTo>
                    <a:pt x="79" y="133"/>
                    <a:pt x="77" y="133"/>
                    <a:pt x="75" y="133"/>
                  </a:cubicBezTo>
                  <a:cubicBezTo>
                    <a:pt x="74" y="132"/>
                    <a:pt x="74" y="132"/>
                    <a:pt x="74" y="132"/>
                  </a:cubicBezTo>
                  <a:cubicBezTo>
                    <a:pt x="74" y="131"/>
                    <a:pt x="74" y="131"/>
                    <a:pt x="74" y="131"/>
                  </a:cubicBezTo>
                  <a:cubicBezTo>
                    <a:pt x="75" y="131"/>
                    <a:pt x="76" y="130"/>
                    <a:pt x="76" y="129"/>
                  </a:cubicBezTo>
                  <a:cubicBezTo>
                    <a:pt x="77" y="129"/>
                    <a:pt x="77" y="128"/>
                    <a:pt x="77" y="128"/>
                  </a:cubicBezTo>
                  <a:cubicBezTo>
                    <a:pt x="76" y="129"/>
                    <a:pt x="74" y="130"/>
                    <a:pt x="72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68" y="130"/>
                    <a:pt x="67" y="129"/>
                    <a:pt x="66" y="128"/>
                  </a:cubicBezTo>
                  <a:cubicBezTo>
                    <a:pt x="65" y="128"/>
                    <a:pt x="64" y="127"/>
                    <a:pt x="63" y="127"/>
                  </a:cubicBezTo>
                  <a:cubicBezTo>
                    <a:pt x="63" y="127"/>
                    <a:pt x="63" y="127"/>
                    <a:pt x="63" y="127"/>
                  </a:cubicBezTo>
                  <a:cubicBezTo>
                    <a:pt x="63" y="117"/>
                    <a:pt x="63" y="117"/>
                    <a:pt x="63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6" y="117"/>
                    <a:pt x="68" y="115"/>
                    <a:pt x="68" y="114"/>
                  </a:cubicBezTo>
                  <a:cubicBezTo>
                    <a:pt x="68" y="114"/>
                    <a:pt x="68" y="114"/>
                    <a:pt x="66" y="114"/>
                  </a:cubicBezTo>
                  <a:cubicBezTo>
                    <a:pt x="65" y="114"/>
                    <a:pt x="65" y="114"/>
                    <a:pt x="65" y="114"/>
                  </a:cubicBezTo>
                  <a:cubicBezTo>
                    <a:pt x="66" y="113"/>
                    <a:pt x="66" y="113"/>
                    <a:pt x="66" y="113"/>
                  </a:cubicBezTo>
                  <a:cubicBezTo>
                    <a:pt x="67" y="110"/>
                    <a:pt x="69" y="109"/>
                    <a:pt x="71" y="109"/>
                  </a:cubicBezTo>
                  <a:cubicBezTo>
                    <a:pt x="67" y="110"/>
                    <a:pt x="64" y="113"/>
                    <a:pt x="62" y="117"/>
                  </a:cubicBezTo>
                  <a:cubicBezTo>
                    <a:pt x="59" y="122"/>
                    <a:pt x="59" y="128"/>
                    <a:pt x="63" y="133"/>
                  </a:cubicBezTo>
                  <a:cubicBezTo>
                    <a:pt x="63" y="134"/>
                    <a:pt x="63" y="134"/>
                    <a:pt x="63" y="134"/>
                  </a:cubicBezTo>
                  <a:cubicBezTo>
                    <a:pt x="62" y="134"/>
                    <a:pt x="62" y="134"/>
                    <a:pt x="62" y="134"/>
                  </a:cubicBezTo>
                  <a:cubicBezTo>
                    <a:pt x="59" y="135"/>
                    <a:pt x="56" y="136"/>
                    <a:pt x="54" y="136"/>
                  </a:cubicBezTo>
                  <a:cubicBezTo>
                    <a:pt x="54" y="137"/>
                    <a:pt x="54" y="137"/>
                    <a:pt x="54" y="137"/>
                  </a:cubicBezTo>
                  <a:cubicBezTo>
                    <a:pt x="49" y="139"/>
                    <a:pt x="44" y="140"/>
                    <a:pt x="39" y="140"/>
                  </a:cubicBezTo>
                  <a:cubicBezTo>
                    <a:pt x="29" y="140"/>
                    <a:pt x="19" y="135"/>
                    <a:pt x="13" y="127"/>
                  </a:cubicBezTo>
                  <a:cubicBezTo>
                    <a:pt x="5" y="116"/>
                    <a:pt x="2" y="103"/>
                    <a:pt x="6" y="89"/>
                  </a:cubicBezTo>
                  <a:lnTo>
                    <a:pt x="7" y="86"/>
                  </a:lnTo>
                  <a:close/>
                  <a:moveTo>
                    <a:pt x="7" y="93"/>
                  </a:moveTo>
                  <a:cubicBezTo>
                    <a:pt x="4" y="105"/>
                    <a:pt x="7" y="117"/>
                    <a:pt x="14" y="126"/>
                  </a:cubicBezTo>
                  <a:cubicBezTo>
                    <a:pt x="21" y="135"/>
                    <a:pt x="31" y="139"/>
                    <a:pt x="41" y="139"/>
                  </a:cubicBezTo>
                  <a:cubicBezTo>
                    <a:pt x="41" y="139"/>
                    <a:pt x="41" y="139"/>
                    <a:pt x="41" y="139"/>
                  </a:cubicBezTo>
                  <a:cubicBezTo>
                    <a:pt x="16" y="139"/>
                    <a:pt x="10" y="113"/>
                    <a:pt x="7" y="93"/>
                  </a:cubicBezTo>
                  <a:close/>
                  <a:moveTo>
                    <a:pt x="108" y="133"/>
                  </a:moveTo>
                  <a:cubicBezTo>
                    <a:pt x="106" y="133"/>
                    <a:pt x="104" y="134"/>
                    <a:pt x="102" y="135"/>
                  </a:cubicBezTo>
                  <a:cubicBezTo>
                    <a:pt x="99" y="136"/>
                    <a:pt x="95" y="137"/>
                    <a:pt x="92" y="138"/>
                  </a:cubicBezTo>
                  <a:cubicBezTo>
                    <a:pt x="99" y="138"/>
                    <a:pt x="104" y="136"/>
                    <a:pt x="108" y="133"/>
                  </a:cubicBezTo>
                  <a:close/>
                  <a:moveTo>
                    <a:pt x="7" y="86"/>
                  </a:moveTo>
                  <a:cubicBezTo>
                    <a:pt x="7" y="89"/>
                    <a:pt x="7" y="89"/>
                    <a:pt x="7" y="89"/>
                  </a:cubicBezTo>
                  <a:cubicBezTo>
                    <a:pt x="12" y="114"/>
                    <a:pt x="17" y="137"/>
                    <a:pt x="41" y="137"/>
                  </a:cubicBezTo>
                  <a:cubicBezTo>
                    <a:pt x="43" y="137"/>
                    <a:pt x="45" y="137"/>
                    <a:pt x="48" y="137"/>
                  </a:cubicBezTo>
                  <a:cubicBezTo>
                    <a:pt x="32" y="137"/>
                    <a:pt x="19" y="128"/>
                    <a:pt x="13" y="113"/>
                  </a:cubicBezTo>
                  <a:cubicBezTo>
                    <a:pt x="7" y="96"/>
                    <a:pt x="12" y="77"/>
                    <a:pt x="23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3"/>
                    <a:pt x="27" y="62"/>
                    <a:pt x="27" y="62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30" y="62"/>
                    <a:pt x="31" y="63"/>
                    <a:pt x="32" y="64"/>
                  </a:cubicBezTo>
                  <a:cubicBezTo>
                    <a:pt x="33" y="68"/>
                    <a:pt x="30" y="73"/>
                    <a:pt x="29" y="75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7" y="75"/>
                    <a:pt x="26" y="74"/>
                    <a:pt x="26" y="72"/>
                  </a:cubicBezTo>
                  <a:cubicBezTo>
                    <a:pt x="25" y="70"/>
                    <a:pt x="26" y="68"/>
                    <a:pt x="26" y="66"/>
                  </a:cubicBezTo>
                  <a:cubicBezTo>
                    <a:pt x="24" y="68"/>
                    <a:pt x="24" y="68"/>
                    <a:pt x="24" y="68"/>
                  </a:cubicBezTo>
                  <a:cubicBezTo>
                    <a:pt x="22" y="71"/>
                    <a:pt x="22" y="73"/>
                    <a:pt x="23" y="75"/>
                  </a:cubicBezTo>
                  <a:cubicBezTo>
                    <a:pt x="24" y="78"/>
                    <a:pt x="28" y="80"/>
                    <a:pt x="33" y="80"/>
                  </a:cubicBezTo>
                  <a:cubicBezTo>
                    <a:pt x="36" y="77"/>
                    <a:pt x="41" y="71"/>
                    <a:pt x="39" y="64"/>
                  </a:cubicBezTo>
                  <a:cubicBezTo>
                    <a:pt x="38" y="63"/>
                    <a:pt x="37" y="62"/>
                    <a:pt x="35" y="62"/>
                  </a:cubicBezTo>
                  <a:cubicBezTo>
                    <a:pt x="36" y="62"/>
                    <a:pt x="36" y="62"/>
                    <a:pt x="36" y="62"/>
                  </a:cubicBezTo>
                  <a:cubicBezTo>
                    <a:pt x="38" y="64"/>
                    <a:pt x="39" y="69"/>
                    <a:pt x="38" y="73"/>
                  </a:cubicBezTo>
                  <a:cubicBezTo>
                    <a:pt x="36" y="77"/>
                    <a:pt x="34" y="79"/>
                    <a:pt x="30" y="79"/>
                  </a:cubicBezTo>
                  <a:cubicBezTo>
                    <a:pt x="30" y="79"/>
                    <a:pt x="30" y="79"/>
                    <a:pt x="30" y="79"/>
                  </a:cubicBezTo>
                  <a:cubicBezTo>
                    <a:pt x="30" y="79"/>
                    <a:pt x="30" y="79"/>
                    <a:pt x="29" y="79"/>
                  </a:cubicBezTo>
                  <a:cubicBezTo>
                    <a:pt x="28" y="78"/>
                    <a:pt x="28" y="78"/>
                    <a:pt x="28" y="78"/>
                  </a:cubicBezTo>
                  <a:cubicBezTo>
                    <a:pt x="29" y="78"/>
                    <a:pt x="29" y="78"/>
                    <a:pt x="29" y="78"/>
                  </a:cubicBezTo>
                  <a:cubicBezTo>
                    <a:pt x="29" y="76"/>
                    <a:pt x="30" y="75"/>
                    <a:pt x="31" y="74"/>
                  </a:cubicBezTo>
                  <a:cubicBezTo>
                    <a:pt x="33" y="71"/>
                    <a:pt x="35" y="68"/>
                    <a:pt x="34" y="62"/>
                  </a:cubicBezTo>
                  <a:cubicBezTo>
                    <a:pt x="34" y="61"/>
                    <a:pt x="34" y="61"/>
                    <a:pt x="34" y="61"/>
                  </a:cubicBezTo>
                  <a:cubicBezTo>
                    <a:pt x="33" y="61"/>
                    <a:pt x="31" y="60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8" y="39"/>
                    <a:pt x="34" y="10"/>
                    <a:pt x="18" y="2"/>
                  </a:cubicBezTo>
                  <a:cubicBezTo>
                    <a:pt x="18" y="5"/>
                    <a:pt x="20" y="8"/>
                    <a:pt x="23" y="11"/>
                  </a:cubicBezTo>
                  <a:cubicBezTo>
                    <a:pt x="26" y="14"/>
                    <a:pt x="29" y="18"/>
                    <a:pt x="30" y="24"/>
                  </a:cubicBezTo>
                  <a:cubicBezTo>
                    <a:pt x="30" y="26"/>
                    <a:pt x="30" y="28"/>
                    <a:pt x="30" y="30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35" y="38"/>
                    <a:pt x="33" y="44"/>
                    <a:pt x="31" y="49"/>
                  </a:cubicBezTo>
                  <a:cubicBezTo>
                    <a:pt x="30" y="52"/>
                    <a:pt x="29" y="55"/>
                    <a:pt x="29" y="58"/>
                  </a:cubicBezTo>
                  <a:cubicBezTo>
                    <a:pt x="29" y="61"/>
                    <a:pt x="29" y="61"/>
                    <a:pt x="29" y="61"/>
                  </a:cubicBezTo>
                  <a:cubicBezTo>
                    <a:pt x="27" y="58"/>
                    <a:pt x="27" y="58"/>
                    <a:pt x="27" y="58"/>
                  </a:cubicBezTo>
                  <a:cubicBezTo>
                    <a:pt x="25" y="53"/>
                    <a:pt x="26" y="49"/>
                    <a:pt x="28" y="44"/>
                  </a:cubicBezTo>
                  <a:cubicBezTo>
                    <a:pt x="29" y="40"/>
                    <a:pt x="31" y="36"/>
                    <a:pt x="30" y="32"/>
                  </a:cubicBezTo>
                  <a:cubicBezTo>
                    <a:pt x="30" y="32"/>
                    <a:pt x="30" y="32"/>
                    <a:pt x="30" y="32"/>
                  </a:cubicBezTo>
                  <a:cubicBezTo>
                    <a:pt x="30" y="35"/>
                    <a:pt x="29" y="38"/>
                    <a:pt x="28" y="42"/>
                  </a:cubicBezTo>
                  <a:cubicBezTo>
                    <a:pt x="26" y="47"/>
                    <a:pt x="24" y="53"/>
                    <a:pt x="24" y="59"/>
                  </a:cubicBezTo>
                  <a:cubicBezTo>
                    <a:pt x="25" y="60"/>
                    <a:pt x="25" y="60"/>
                    <a:pt x="25" y="60"/>
                  </a:cubicBezTo>
                  <a:cubicBezTo>
                    <a:pt x="24" y="60"/>
                    <a:pt x="24" y="60"/>
                    <a:pt x="24" y="60"/>
                  </a:cubicBezTo>
                  <a:cubicBezTo>
                    <a:pt x="23" y="61"/>
                    <a:pt x="22" y="61"/>
                    <a:pt x="21" y="61"/>
                  </a:cubicBezTo>
                  <a:cubicBezTo>
                    <a:pt x="21" y="61"/>
                    <a:pt x="21" y="61"/>
                    <a:pt x="21" y="61"/>
                  </a:cubicBezTo>
                  <a:cubicBezTo>
                    <a:pt x="20" y="61"/>
                    <a:pt x="20" y="61"/>
                    <a:pt x="19" y="62"/>
                  </a:cubicBezTo>
                  <a:cubicBezTo>
                    <a:pt x="18" y="69"/>
                    <a:pt x="14" y="74"/>
                    <a:pt x="11" y="79"/>
                  </a:cubicBezTo>
                  <a:cubicBezTo>
                    <a:pt x="10" y="82"/>
                    <a:pt x="8" y="84"/>
                    <a:pt x="7" y="86"/>
                  </a:cubicBezTo>
                  <a:close/>
                  <a:moveTo>
                    <a:pt x="85" y="136"/>
                  </a:moveTo>
                  <a:cubicBezTo>
                    <a:pt x="86" y="136"/>
                    <a:pt x="87" y="137"/>
                    <a:pt x="89" y="137"/>
                  </a:cubicBezTo>
                  <a:cubicBezTo>
                    <a:pt x="93" y="137"/>
                    <a:pt x="97" y="135"/>
                    <a:pt x="101" y="133"/>
                  </a:cubicBezTo>
                  <a:cubicBezTo>
                    <a:pt x="105" y="132"/>
                    <a:pt x="108" y="131"/>
                    <a:pt x="110" y="131"/>
                  </a:cubicBezTo>
                  <a:cubicBezTo>
                    <a:pt x="111" y="131"/>
                    <a:pt x="111" y="131"/>
                    <a:pt x="111" y="131"/>
                  </a:cubicBezTo>
                  <a:cubicBezTo>
                    <a:pt x="113" y="129"/>
                    <a:pt x="116" y="127"/>
                    <a:pt x="118" y="126"/>
                  </a:cubicBezTo>
                  <a:cubicBezTo>
                    <a:pt x="120" y="125"/>
                    <a:pt x="122" y="125"/>
                    <a:pt x="123" y="124"/>
                  </a:cubicBezTo>
                  <a:cubicBezTo>
                    <a:pt x="122" y="124"/>
                    <a:pt x="122" y="123"/>
                    <a:pt x="121" y="123"/>
                  </a:cubicBezTo>
                  <a:cubicBezTo>
                    <a:pt x="117" y="123"/>
                    <a:pt x="111" y="126"/>
                    <a:pt x="106" y="129"/>
                  </a:cubicBezTo>
                  <a:cubicBezTo>
                    <a:pt x="99" y="132"/>
                    <a:pt x="92" y="136"/>
                    <a:pt x="85" y="136"/>
                  </a:cubicBezTo>
                  <a:close/>
                  <a:moveTo>
                    <a:pt x="64" y="126"/>
                  </a:moveTo>
                  <a:cubicBezTo>
                    <a:pt x="65" y="126"/>
                    <a:pt x="66" y="126"/>
                    <a:pt x="67" y="127"/>
                  </a:cubicBezTo>
                  <a:cubicBezTo>
                    <a:pt x="68" y="128"/>
                    <a:pt x="69" y="128"/>
                    <a:pt x="70" y="128"/>
                  </a:cubicBezTo>
                  <a:cubicBezTo>
                    <a:pt x="70" y="128"/>
                    <a:pt x="70" y="128"/>
                    <a:pt x="70" y="128"/>
                  </a:cubicBezTo>
                  <a:cubicBezTo>
                    <a:pt x="70" y="128"/>
                    <a:pt x="71" y="128"/>
                    <a:pt x="71" y="127"/>
                  </a:cubicBezTo>
                  <a:cubicBezTo>
                    <a:pt x="72" y="125"/>
                    <a:pt x="75" y="121"/>
                    <a:pt x="74" y="118"/>
                  </a:cubicBezTo>
                  <a:cubicBezTo>
                    <a:pt x="74" y="117"/>
                    <a:pt x="73" y="116"/>
                    <a:pt x="72" y="115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6"/>
                    <a:pt x="67" y="118"/>
                    <a:pt x="64" y="118"/>
                  </a:cubicBezTo>
                  <a:cubicBezTo>
                    <a:pt x="64" y="118"/>
                    <a:pt x="64" y="118"/>
                    <a:pt x="64" y="118"/>
                  </a:cubicBezTo>
                  <a:lnTo>
                    <a:pt x="64" y="126"/>
                  </a:lnTo>
                  <a:close/>
                  <a:moveTo>
                    <a:pt x="75" y="116"/>
                  </a:moveTo>
                  <a:cubicBezTo>
                    <a:pt x="75" y="117"/>
                    <a:pt x="75" y="117"/>
                    <a:pt x="75" y="118"/>
                  </a:cubicBezTo>
                  <a:cubicBezTo>
                    <a:pt x="76" y="121"/>
                    <a:pt x="74" y="125"/>
                    <a:pt x="72" y="128"/>
                  </a:cubicBezTo>
                  <a:cubicBezTo>
                    <a:pt x="75" y="126"/>
                    <a:pt x="77" y="121"/>
                    <a:pt x="77" y="118"/>
                  </a:cubicBezTo>
                  <a:cubicBezTo>
                    <a:pt x="76" y="118"/>
                    <a:pt x="76" y="117"/>
                    <a:pt x="75" y="116"/>
                  </a:cubicBezTo>
                  <a:close/>
                  <a:moveTo>
                    <a:pt x="70" y="114"/>
                  </a:moveTo>
                  <a:cubicBezTo>
                    <a:pt x="72" y="114"/>
                    <a:pt x="72" y="114"/>
                    <a:pt x="72" y="114"/>
                  </a:cubicBezTo>
                  <a:cubicBezTo>
                    <a:pt x="76" y="115"/>
                    <a:pt x="78" y="117"/>
                    <a:pt x="78" y="118"/>
                  </a:cubicBezTo>
                  <a:cubicBezTo>
                    <a:pt x="79" y="121"/>
                    <a:pt x="77" y="125"/>
                    <a:pt x="74" y="128"/>
                  </a:cubicBezTo>
                  <a:cubicBezTo>
                    <a:pt x="79" y="126"/>
                    <a:pt x="79" y="122"/>
                    <a:pt x="79" y="120"/>
                  </a:cubicBezTo>
                  <a:cubicBezTo>
                    <a:pt x="79" y="116"/>
                    <a:pt x="76" y="110"/>
                    <a:pt x="72" y="110"/>
                  </a:cubicBezTo>
                  <a:cubicBezTo>
                    <a:pt x="71" y="110"/>
                    <a:pt x="69" y="111"/>
                    <a:pt x="68" y="113"/>
                  </a:cubicBezTo>
                  <a:cubicBezTo>
                    <a:pt x="69" y="113"/>
                    <a:pt x="69" y="113"/>
                    <a:pt x="70" y="114"/>
                  </a:cubicBezTo>
                  <a:close/>
                  <a:moveTo>
                    <a:pt x="122" y="122"/>
                  </a:moveTo>
                  <a:cubicBezTo>
                    <a:pt x="123" y="122"/>
                    <a:pt x="124" y="122"/>
                    <a:pt x="125" y="123"/>
                  </a:cubicBezTo>
                  <a:cubicBezTo>
                    <a:pt x="126" y="123"/>
                    <a:pt x="126" y="123"/>
                    <a:pt x="126" y="123"/>
                  </a:cubicBezTo>
                  <a:cubicBezTo>
                    <a:pt x="125" y="124"/>
                    <a:pt x="125" y="124"/>
                    <a:pt x="125" y="124"/>
                  </a:cubicBezTo>
                  <a:cubicBezTo>
                    <a:pt x="125" y="124"/>
                    <a:pt x="124" y="125"/>
                    <a:pt x="123" y="125"/>
                  </a:cubicBezTo>
                  <a:cubicBezTo>
                    <a:pt x="127" y="124"/>
                    <a:pt x="131" y="123"/>
                    <a:pt x="136" y="123"/>
                  </a:cubicBezTo>
                  <a:cubicBezTo>
                    <a:pt x="139" y="123"/>
                    <a:pt x="141" y="123"/>
                    <a:pt x="143" y="124"/>
                  </a:cubicBezTo>
                  <a:cubicBezTo>
                    <a:pt x="140" y="122"/>
                    <a:pt x="136" y="121"/>
                    <a:pt x="131" y="121"/>
                  </a:cubicBezTo>
                  <a:cubicBezTo>
                    <a:pt x="128" y="121"/>
                    <a:pt x="125" y="121"/>
                    <a:pt x="122" y="122"/>
                  </a:cubicBezTo>
                  <a:close/>
                  <a:moveTo>
                    <a:pt x="72" y="109"/>
                  </a:moveTo>
                  <a:cubicBezTo>
                    <a:pt x="77" y="109"/>
                    <a:pt x="81" y="115"/>
                    <a:pt x="81" y="120"/>
                  </a:cubicBezTo>
                  <a:cubicBezTo>
                    <a:pt x="81" y="121"/>
                    <a:pt x="81" y="122"/>
                    <a:pt x="81" y="123"/>
                  </a:cubicBezTo>
                  <a:cubicBezTo>
                    <a:pt x="82" y="121"/>
                    <a:pt x="82" y="118"/>
                    <a:pt x="81" y="114"/>
                  </a:cubicBezTo>
                  <a:cubicBezTo>
                    <a:pt x="79" y="110"/>
                    <a:pt x="75" y="108"/>
                    <a:pt x="71" y="109"/>
                  </a:cubicBezTo>
                  <a:cubicBezTo>
                    <a:pt x="72" y="109"/>
                    <a:pt x="72" y="109"/>
                    <a:pt x="72" y="109"/>
                  </a:cubicBezTo>
                  <a:close/>
                  <a:moveTo>
                    <a:pt x="36" y="65"/>
                  </a:moveTo>
                  <a:cubicBezTo>
                    <a:pt x="36" y="69"/>
                    <a:pt x="34" y="72"/>
                    <a:pt x="32" y="74"/>
                  </a:cubicBezTo>
                  <a:cubicBezTo>
                    <a:pt x="32" y="75"/>
                    <a:pt x="31" y="76"/>
                    <a:pt x="31" y="77"/>
                  </a:cubicBezTo>
                  <a:cubicBezTo>
                    <a:pt x="34" y="77"/>
                    <a:pt x="36" y="74"/>
                    <a:pt x="36" y="73"/>
                  </a:cubicBezTo>
                  <a:cubicBezTo>
                    <a:pt x="37" y="70"/>
                    <a:pt x="37" y="67"/>
                    <a:pt x="36" y="65"/>
                  </a:cubicBezTo>
                  <a:close/>
                  <a:moveTo>
                    <a:pt x="28" y="63"/>
                  </a:moveTo>
                  <a:cubicBezTo>
                    <a:pt x="27" y="65"/>
                    <a:pt x="27" y="69"/>
                    <a:pt x="27" y="72"/>
                  </a:cubicBezTo>
                  <a:cubicBezTo>
                    <a:pt x="27" y="73"/>
                    <a:pt x="28" y="73"/>
                    <a:pt x="28" y="74"/>
                  </a:cubicBezTo>
                  <a:cubicBezTo>
                    <a:pt x="30" y="71"/>
                    <a:pt x="32" y="67"/>
                    <a:pt x="31" y="65"/>
                  </a:cubicBezTo>
                  <a:cubicBezTo>
                    <a:pt x="30" y="64"/>
                    <a:pt x="30" y="63"/>
                    <a:pt x="28" y="63"/>
                  </a:cubicBezTo>
                  <a:close/>
                  <a:moveTo>
                    <a:pt x="32" y="36"/>
                  </a:moveTo>
                  <a:cubicBezTo>
                    <a:pt x="31" y="39"/>
                    <a:pt x="30" y="42"/>
                    <a:pt x="29" y="44"/>
                  </a:cubicBezTo>
                  <a:cubicBezTo>
                    <a:pt x="28" y="48"/>
                    <a:pt x="27" y="51"/>
                    <a:pt x="28" y="55"/>
                  </a:cubicBezTo>
                  <a:cubicBezTo>
                    <a:pt x="28" y="53"/>
                    <a:pt x="29" y="51"/>
                    <a:pt x="29" y="49"/>
                  </a:cubicBezTo>
                  <a:cubicBezTo>
                    <a:pt x="31" y="45"/>
                    <a:pt x="32" y="41"/>
                    <a:pt x="32" y="3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hr-HR" dirty="0"/>
            </a:p>
          </p:txBody>
        </p:sp>
        <p:sp>
          <p:nvSpPr>
            <p:cNvPr id="91" name="Prostoručni oblik 47"/>
            <p:cNvSpPr>
              <a:spLocks noEditPoints="1"/>
            </p:cNvSpPr>
            <p:nvPr/>
          </p:nvSpPr>
          <p:spPr bwMode="auto">
            <a:xfrm>
              <a:off x="895350" y="3316288"/>
              <a:ext cx="363538" cy="328613"/>
            </a:xfrm>
            <a:custGeom>
              <a:avLst/>
              <a:gdLst>
                <a:gd name="T0" fmla="*/ 50 w 161"/>
                <a:gd name="T1" fmla="*/ 8 h 146"/>
                <a:gd name="T2" fmla="*/ 60 w 161"/>
                <a:gd name="T3" fmla="*/ 25 h 146"/>
                <a:gd name="T4" fmla="*/ 54 w 161"/>
                <a:gd name="T5" fmla="*/ 17 h 146"/>
                <a:gd name="T6" fmla="*/ 63 w 161"/>
                <a:gd name="T7" fmla="*/ 34 h 146"/>
                <a:gd name="T8" fmla="*/ 49 w 161"/>
                <a:gd name="T9" fmla="*/ 37 h 146"/>
                <a:gd name="T10" fmla="*/ 41 w 161"/>
                <a:gd name="T11" fmla="*/ 13 h 146"/>
                <a:gd name="T12" fmla="*/ 16 w 161"/>
                <a:gd name="T13" fmla="*/ 62 h 146"/>
                <a:gd name="T14" fmla="*/ 34 w 161"/>
                <a:gd name="T15" fmla="*/ 92 h 146"/>
                <a:gd name="T16" fmla="*/ 27 w 161"/>
                <a:gd name="T17" fmla="*/ 146 h 146"/>
                <a:gd name="T18" fmla="*/ 33 w 161"/>
                <a:gd name="T19" fmla="*/ 104 h 146"/>
                <a:gd name="T20" fmla="*/ 26 w 161"/>
                <a:gd name="T21" fmla="*/ 102 h 146"/>
                <a:gd name="T22" fmla="*/ 30 w 161"/>
                <a:gd name="T23" fmla="*/ 101 h 146"/>
                <a:gd name="T24" fmla="*/ 4 w 161"/>
                <a:gd name="T25" fmla="*/ 60 h 146"/>
                <a:gd name="T26" fmla="*/ 41 w 161"/>
                <a:gd name="T27" fmla="*/ 10 h 146"/>
                <a:gd name="T28" fmla="*/ 51 w 161"/>
                <a:gd name="T29" fmla="*/ 4 h 146"/>
                <a:gd name="T30" fmla="*/ 145 w 161"/>
                <a:gd name="T31" fmla="*/ 13 h 146"/>
                <a:gd name="T32" fmla="*/ 142 w 161"/>
                <a:gd name="T33" fmla="*/ 0 h 146"/>
                <a:gd name="T34" fmla="*/ 141 w 161"/>
                <a:gd name="T35" fmla="*/ 33 h 146"/>
                <a:gd name="T36" fmla="*/ 50 w 161"/>
                <a:gd name="T37" fmla="*/ 8 h 146"/>
                <a:gd name="T38" fmla="*/ 137 w 161"/>
                <a:gd name="T39" fmla="*/ 31 h 146"/>
                <a:gd name="T40" fmla="*/ 148 w 161"/>
                <a:gd name="T41" fmla="*/ 16 h 146"/>
                <a:gd name="T42" fmla="*/ 70 w 161"/>
                <a:gd name="T43" fmla="*/ 8 h 146"/>
                <a:gd name="T44" fmla="*/ 137 w 161"/>
                <a:gd name="T45" fmla="*/ 31 h 146"/>
                <a:gd name="T46" fmla="*/ 26 w 161"/>
                <a:gd name="T47" fmla="*/ 84 h 146"/>
                <a:gd name="T48" fmla="*/ 22 w 161"/>
                <a:gd name="T49" fmla="*/ 16 h 146"/>
                <a:gd name="T50" fmla="*/ 26 w 161"/>
                <a:gd name="T51" fmla="*/ 84 h 146"/>
                <a:gd name="T52" fmla="*/ 57 w 161"/>
                <a:gd name="T53" fmla="*/ 28 h 146"/>
                <a:gd name="T54" fmla="*/ 46 w 161"/>
                <a:gd name="T55" fmla="*/ 16 h 146"/>
                <a:gd name="T56" fmla="*/ 57 w 161"/>
                <a:gd name="T57" fmla="*/ 28 h 146"/>
                <a:gd name="T58" fmla="*/ 57 w 161"/>
                <a:gd name="T59" fmla="*/ 31 h 146"/>
                <a:gd name="T60" fmla="*/ 46 w 161"/>
                <a:gd name="T61" fmla="*/ 28 h 146"/>
                <a:gd name="T62" fmla="*/ 57 w 161"/>
                <a:gd name="T63" fmla="*/ 31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61" h="146">
                  <a:moveTo>
                    <a:pt x="50" y="8"/>
                  </a:moveTo>
                  <a:cubicBezTo>
                    <a:pt x="55" y="14"/>
                    <a:pt x="53" y="20"/>
                    <a:pt x="60" y="25"/>
                  </a:cubicBezTo>
                  <a:cubicBezTo>
                    <a:pt x="62" y="23"/>
                    <a:pt x="58" y="18"/>
                    <a:pt x="54" y="17"/>
                  </a:cubicBezTo>
                  <a:cubicBezTo>
                    <a:pt x="64" y="13"/>
                    <a:pt x="65" y="25"/>
                    <a:pt x="63" y="34"/>
                  </a:cubicBezTo>
                  <a:cubicBezTo>
                    <a:pt x="59" y="36"/>
                    <a:pt x="55" y="37"/>
                    <a:pt x="49" y="37"/>
                  </a:cubicBezTo>
                  <a:cubicBezTo>
                    <a:pt x="43" y="31"/>
                    <a:pt x="43" y="19"/>
                    <a:pt x="41" y="13"/>
                  </a:cubicBezTo>
                  <a:cubicBezTo>
                    <a:pt x="14" y="14"/>
                    <a:pt x="9" y="41"/>
                    <a:pt x="16" y="62"/>
                  </a:cubicBezTo>
                  <a:cubicBezTo>
                    <a:pt x="19" y="72"/>
                    <a:pt x="30" y="81"/>
                    <a:pt x="34" y="92"/>
                  </a:cubicBezTo>
                  <a:cubicBezTo>
                    <a:pt x="41" y="111"/>
                    <a:pt x="38" y="129"/>
                    <a:pt x="27" y="146"/>
                  </a:cubicBezTo>
                  <a:cubicBezTo>
                    <a:pt x="28" y="137"/>
                    <a:pt x="39" y="121"/>
                    <a:pt x="33" y="104"/>
                  </a:cubicBezTo>
                  <a:cubicBezTo>
                    <a:pt x="31" y="102"/>
                    <a:pt x="29" y="102"/>
                    <a:pt x="26" y="102"/>
                  </a:cubicBezTo>
                  <a:cubicBezTo>
                    <a:pt x="26" y="100"/>
                    <a:pt x="28" y="101"/>
                    <a:pt x="30" y="101"/>
                  </a:cubicBezTo>
                  <a:cubicBezTo>
                    <a:pt x="28" y="89"/>
                    <a:pt x="7" y="79"/>
                    <a:pt x="4" y="60"/>
                  </a:cubicBezTo>
                  <a:cubicBezTo>
                    <a:pt x="1" y="34"/>
                    <a:pt x="12" y="6"/>
                    <a:pt x="41" y="10"/>
                  </a:cubicBezTo>
                  <a:cubicBezTo>
                    <a:pt x="45" y="9"/>
                    <a:pt x="47" y="5"/>
                    <a:pt x="51" y="4"/>
                  </a:cubicBezTo>
                  <a:cubicBezTo>
                    <a:pt x="86" y="1"/>
                    <a:pt x="128" y="46"/>
                    <a:pt x="145" y="13"/>
                  </a:cubicBezTo>
                  <a:cubicBezTo>
                    <a:pt x="146" y="6"/>
                    <a:pt x="144" y="3"/>
                    <a:pt x="142" y="0"/>
                  </a:cubicBezTo>
                  <a:cubicBezTo>
                    <a:pt x="161" y="2"/>
                    <a:pt x="149" y="29"/>
                    <a:pt x="141" y="33"/>
                  </a:cubicBezTo>
                  <a:cubicBezTo>
                    <a:pt x="111" y="47"/>
                    <a:pt x="71" y="4"/>
                    <a:pt x="50" y="8"/>
                  </a:cubicBezTo>
                  <a:close/>
                  <a:moveTo>
                    <a:pt x="137" y="31"/>
                  </a:moveTo>
                  <a:cubicBezTo>
                    <a:pt x="142" y="29"/>
                    <a:pt x="151" y="17"/>
                    <a:pt x="148" y="16"/>
                  </a:cubicBezTo>
                  <a:cubicBezTo>
                    <a:pt x="130" y="43"/>
                    <a:pt x="93" y="14"/>
                    <a:pt x="70" y="8"/>
                  </a:cubicBezTo>
                  <a:cubicBezTo>
                    <a:pt x="87" y="21"/>
                    <a:pt x="105" y="33"/>
                    <a:pt x="137" y="31"/>
                  </a:cubicBezTo>
                  <a:close/>
                  <a:moveTo>
                    <a:pt x="26" y="84"/>
                  </a:moveTo>
                  <a:cubicBezTo>
                    <a:pt x="10" y="71"/>
                    <a:pt x="7" y="27"/>
                    <a:pt x="22" y="16"/>
                  </a:cubicBezTo>
                  <a:cubicBezTo>
                    <a:pt x="0" y="29"/>
                    <a:pt x="5" y="78"/>
                    <a:pt x="26" y="84"/>
                  </a:cubicBezTo>
                  <a:close/>
                  <a:moveTo>
                    <a:pt x="57" y="28"/>
                  </a:moveTo>
                  <a:cubicBezTo>
                    <a:pt x="55" y="22"/>
                    <a:pt x="53" y="16"/>
                    <a:pt x="46" y="16"/>
                  </a:cubicBezTo>
                  <a:cubicBezTo>
                    <a:pt x="46" y="23"/>
                    <a:pt x="50" y="27"/>
                    <a:pt x="57" y="28"/>
                  </a:cubicBezTo>
                  <a:close/>
                  <a:moveTo>
                    <a:pt x="57" y="31"/>
                  </a:moveTo>
                  <a:cubicBezTo>
                    <a:pt x="51" y="33"/>
                    <a:pt x="49" y="24"/>
                    <a:pt x="46" y="28"/>
                  </a:cubicBezTo>
                  <a:cubicBezTo>
                    <a:pt x="47" y="31"/>
                    <a:pt x="56" y="40"/>
                    <a:pt x="57" y="3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hr-HR" dirty="0"/>
            </a:p>
          </p:txBody>
        </p:sp>
        <p:sp>
          <p:nvSpPr>
            <p:cNvPr id="92" name="Prostoručni oblik 48"/>
            <p:cNvSpPr>
              <a:spLocks noEditPoints="1"/>
            </p:cNvSpPr>
            <p:nvPr/>
          </p:nvSpPr>
          <p:spPr bwMode="auto">
            <a:xfrm>
              <a:off x="903288" y="3313113"/>
              <a:ext cx="336550" cy="338138"/>
            </a:xfrm>
            <a:custGeom>
              <a:avLst/>
              <a:gdLst>
                <a:gd name="T0" fmla="*/ 81 w 150"/>
                <a:gd name="T1" fmla="*/ 22 h 150"/>
                <a:gd name="T2" fmla="*/ 52 w 150"/>
                <a:gd name="T3" fmla="*/ 17 h 150"/>
                <a:gd name="T4" fmla="*/ 60 w 150"/>
                <a:gd name="T5" fmla="*/ 35 h 150"/>
                <a:gd name="T6" fmla="*/ 45 w 150"/>
                <a:gd name="T7" fmla="*/ 39 h 150"/>
                <a:gd name="T8" fmla="*/ 39 w 150"/>
                <a:gd name="T9" fmla="*/ 20 h 150"/>
                <a:gd name="T10" fmla="*/ 14 w 150"/>
                <a:gd name="T11" fmla="*/ 63 h 150"/>
                <a:gd name="T12" fmla="*/ 25 w 150"/>
                <a:gd name="T13" fmla="*/ 148 h 150"/>
                <a:gd name="T14" fmla="*/ 26 w 150"/>
                <a:gd name="T15" fmla="*/ 137 h 150"/>
                <a:gd name="T16" fmla="*/ 23 w 150"/>
                <a:gd name="T17" fmla="*/ 104 h 150"/>
                <a:gd name="T18" fmla="*/ 26 w 150"/>
                <a:gd name="T19" fmla="*/ 101 h 150"/>
                <a:gd name="T20" fmla="*/ 1 w 150"/>
                <a:gd name="T21" fmla="*/ 61 h 150"/>
                <a:gd name="T22" fmla="*/ 38 w 150"/>
                <a:gd name="T23" fmla="*/ 10 h 150"/>
                <a:gd name="T24" fmla="*/ 91 w 150"/>
                <a:gd name="T25" fmla="*/ 16 h 150"/>
                <a:gd name="T26" fmla="*/ 139 w 150"/>
                <a:gd name="T27" fmla="*/ 2 h 150"/>
                <a:gd name="T28" fmla="*/ 150 w 150"/>
                <a:gd name="T29" fmla="*/ 12 h 150"/>
                <a:gd name="T30" fmla="*/ 82 w 150"/>
                <a:gd name="T31" fmla="*/ 20 h 150"/>
                <a:gd name="T32" fmla="*/ 141 w 150"/>
                <a:gd name="T33" fmla="*/ 2 h 150"/>
                <a:gd name="T34" fmla="*/ 143 w 150"/>
                <a:gd name="T35" fmla="*/ 14 h 150"/>
                <a:gd name="T36" fmla="*/ 44 w 150"/>
                <a:gd name="T37" fmla="*/ 9 h 150"/>
                <a:gd name="T38" fmla="*/ 38 w 150"/>
                <a:gd name="T39" fmla="*/ 12 h 150"/>
                <a:gd name="T40" fmla="*/ 2 w 150"/>
                <a:gd name="T41" fmla="*/ 60 h 150"/>
                <a:gd name="T42" fmla="*/ 28 w 150"/>
                <a:gd name="T43" fmla="*/ 102 h 150"/>
                <a:gd name="T44" fmla="*/ 30 w 150"/>
                <a:gd name="T45" fmla="*/ 104 h 150"/>
                <a:gd name="T46" fmla="*/ 32 w 150"/>
                <a:gd name="T47" fmla="*/ 116 h 150"/>
                <a:gd name="T48" fmla="*/ 31 w 150"/>
                <a:gd name="T49" fmla="*/ 93 h 150"/>
                <a:gd name="T50" fmla="*/ 11 w 150"/>
                <a:gd name="T51" fmla="*/ 61 h 150"/>
                <a:gd name="T52" fmla="*/ 23 w 150"/>
                <a:gd name="T53" fmla="*/ 85 h 150"/>
                <a:gd name="T54" fmla="*/ 19 w 150"/>
                <a:gd name="T55" fmla="*/ 17 h 150"/>
                <a:gd name="T56" fmla="*/ 39 w 150"/>
                <a:gd name="T57" fmla="*/ 13 h 150"/>
                <a:gd name="T58" fmla="*/ 42 w 150"/>
                <a:gd name="T59" fmla="*/ 29 h 150"/>
                <a:gd name="T60" fmla="*/ 48 w 150"/>
                <a:gd name="T61" fmla="*/ 29 h 150"/>
                <a:gd name="T62" fmla="*/ 55 w 150"/>
                <a:gd name="T63" fmla="*/ 32 h 150"/>
                <a:gd name="T64" fmla="*/ 42 w 150"/>
                <a:gd name="T65" fmla="*/ 30 h 150"/>
                <a:gd name="T66" fmla="*/ 60 w 150"/>
                <a:gd name="T67" fmla="*/ 27 h 150"/>
                <a:gd name="T68" fmla="*/ 58 w 150"/>
                <a:gd name="T69" fmla="*/ 25 h 150"/>
                <a:gd name="T70" fmla="*/ 56 w 150"/>
                <a:gd name="T71" fmla="*/ 27 h 150"/>
                <a:gd name="T72" fmla="*/ 50 w 150"/>
                <a:gd name="T73" fmla="*/ 18 h 150"/>
                <a:gd name="T74" fmla="*/ 45 w 150"/>
                <a:gd name="T75" fmla="*/ 9 h 150"/>
                <a:gd name="T76" fmla="*/ 57 w 150"/>
                <a:gd name="T77" fmla="*/ 25 h 150"/>
                <a:gd name="T78" fmla="*/ 53 w 150"/>
                <a:gd name="T79" fmla="*/ 33 h 150"/>
                <a:gd name="T80" fmla="*/ 44 w 150"/>
                <a:gd name="T81" fmla="*/ 29 h 150"/>
                <a:gd name="T82" fmla="*/ 8 w 150"/>
                <a:gd name="T83" fmla="*/ 46 h 150"/>
                <a:gd name="T84" fmla="*/ 146 w 150"/>
                <a:gd name="T85" fmla="*/ 18 h 150"/>
                <a:gd name="T86" fmla="*/ 134 w 150"/>
                <a:gd name="T87" fmla="*/ 33 h 150"/>
                <a:gd name="T88" fmla="*/ 67 w 150"/>
                <a:gd name="T89" fmla="*/ 9 h 150"/>
                <a:gd name="T90" fmla="*/ 145 w 150"/>
                <a:gd name="T91" fmla="*/ 16 h 150"/>
                <a:gd name="T92" fmla="*/ 133 w 150"/>
                <a:gd name="T93" fmla="*/ 31 h 150"/>
                <a:gd name="T94" fmla="*/ 71 w 150"/>
                <a:gd name="T95" fmla="*/ 11 h 150"/>
                <a:gd name="T96" fmla="*/ 54 w 150"/>
                <a:gd name="T97" fmla="*/ 30 h 150"/>
                <a:gd name="T98" fmla="*/ 43 w 150"/>
                <a:gd name="T99" fmla="*/ 16 h 150"/>
                <a:gd name="T100" fmla="*/ 43 w 150"/>
                <a:gd name="T101" fmla="*/ 17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50" h="150">
                  <a:moveTo>
                    <a:pt x="150" y="12"/>
                  </a:moveTo>
                  <a:cubicBezTo>
                    <a:pt x="150" y="20"/>
                    <a:pt x="143" y="32"/>
                    <a:pt x="138" y="34"/>
                  </a:cubicBezTo>
                  <a:cubicBezTo>
                    <a:pt x="120" y="43"/>
                    <a:pt x="99" y="32"/>
                    <a:pt x="81" y="22"/>
                  </a:cubicBezTo>
                  <a:cubicBezTo>
                    <a:pt x="69" y="15"/>
                    <a:pt x="57" y="9"/>
                    <a:pt x="48" y="10"/>
                  </a:cubicBezTo>
                  <a:cubicBezTo>
                    <a:pt x="50" y="12"/>
                    <a:pt x="51" y="15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4" y="16"/>
                    <a:pt x="56" y="16"/>
                    <a:pt x="58" y="17"/>
                  </a:cubicBezTo>
                  <a:cubicBezTo>
                    <a:pt x="61" y="19"/>
                    <a:pt x="61" y="24"/>
                    <a:pt x="61" y="27"/>
                  </a:cubicBezTo>
                  <a:cubicBezTo>
                    <a:pt x="61" y="30"/>
                    <a:pt x="61" y="33"/>
                    <a:pt x="60" y="35"/>
                  </a:cubicBezTo>
                  <a:cubicBezTo>
                    <a:pt x="60" y="35"/>
                    <a:pt x="60" y="35"/>
                    <a:pt x="60" y="35"/>
                  </a:cubicBezTo>
                  <a:cubicBezTo>
                    <a:pt x="60" y="36"/>
                    <a:pt x="60" y="36"/>
                    <a:pt x="60" y="36"/>
                  </a:cubicBezTo>
                  <a:cubicBezTo>
                    <a:pt x="57" y="38"/>
                    <a:pt x="52" y="39"/>
                    <a:pt x="45" y="39"/>
                  </a:cubicBezTo>
                  <a:cubicBezTo>
                    <a:pt x="45" y="39"/>
                    <a:pt x="45" y="39"/>
                    <a:pt x="45" y="39"/>
                  </a:cubicBezTo>
                  <a:cubicBezTo>
                    <a:pt x="45" y="38"/>
                    <a:pt x="45" y="38"/>
                    <a:pt x="45" y="38"/>
                  </a:cubicBezTo>
                  <a:cubicBezTo>
                    <a:pt x="41" y="34"/>
                    <a:pt x="40" y="26"/>
                    <a:pt x="39" y="20"/>
                  </a:cubicBezTo>
                  <a:cubicBezTo>
                    <a:pt x="39" y="18"/>
                    <a:pt x="38" y="16"/>
                    <a:pt x="38" y="14"/>
                  </a:cubicBezTo>
                  <a:cubicBezTo>
                    <a:pt x="21" y="15"/>
                    <a:pt x="11" y="27"/>
                    <a:pt x="11" y="47"/>
                  </a:cubicBezTo>
                  <a:cubicBezTo>
                    <a:pt x="11" y="52"/>
                    <a:pt x="12" y="58"/>
                    <a:pt x="14" y="63"/>
                  </a:cubicBezTo>
                  <a:cubicBezTo>
                    <a:pt x="15" y="68"/>
                    <a:pt x="18" y="72"/>
                    <a:pt x="22" y="77"/>
                  </a:cubicBezTo>
                  <a:cubicBezTo>
                    <a:pt x="26" y="82"/>
                    <a:pt x="30" y="87"/>
                    <a:pt x="32" y="93"/>
                  </a:cubicBezTo>
                  <a:cubicBezTo>
                    <a:pt x="39" y="111"/>
                    <a:pt x="36" y="130"/>
                    <a:pt x="25" y="148"/>
                  </a:cubicBezTo>
                  <a:cubicBezTo>
                    <a:pt x="23" y="150"/>
                    <a:pt x="23" y="150"/>
                    <a:pt x="23" y="150"/>
                  </a:cubicBezTo>
                  <a:cubicBezTo>
                    <a:pt x="23" y="147"/>
                    <a:pt x="23" y="147"/>
                    <a:pt x="23" y="147"/>
                  </a:cubicBezTo>
                  <a:cubicBezTo>
                    <a:pt x="24" y="144"/>
                    <a:pt x="25" y="141"/>
                    <a:pt x="26" y="137"/>
                  </a:cubicBezTo>
                  <a:cubicBezTo>
                    <a:pt x="28" y="131"/>
                    <a:pt x="31" y="123"/>
                    <a:pt x="31" y="116"/>
                  </a:cubicBezTo>
                  <a:cubicBezTo>
                    <a:pt x="31" y="112"/>
                    <a:pt x="30" y="108"/>
                    <a:pt x="29" y="105"/>
                  </a:cubicBezTo>
                  <a:cubicBezTo>
                    <a:pt x="28" y="104"/>
                    <a:pt x="26" y="104"/>
                    <a:pt x="23" y="104"/>
                  </a:cubicBezTo>
                  <a:cubicBezTo>
                    <a:pt x="22" y="104"/>
                    <a:pt x="22" y="104"/>
                    <a:pt x="22" y="104"/>
                  </a:cubicBezTo>
                  <a:cubicBezTo>
                    <a:pt x="22" y="103"/>
                    <a:pt x="22" y="103"/>
                    <a:pt x="22" y="103"/>
                  </a:cubicBezTo>
                  <a:cubicBezTo>
                    <a:pt x="22" y="101"/>
                    <a:pt x="24" y="101"/>
                    <a:pt x="26" y="101"/>
                  </a:cubicBezTo>
                  <a:cubicBezTo>
                    <a:pt x="26" y="101"/>
                    <a:pt x="26" y="101"/>
                    <a:pt x="26" y="101"/>
                  </a:cubicBezTo>
                  <a:cubicBezTo>
                    <a:pt x="25" y="97"/>
                    <a:pt x="21" y="93"/>
                    <a:pt x="17" y="88"/>
                  </a:cubicBezTo>
                  <a:cubicBezTo>
                    <a:pt x="10" y="81"/>
                    <a:pt x="2" y="72"/>
                    <a:pt x="1" y="61"/>
                  </a:cubicBezTo>
                  <a:cubicBezTo>
                    <a:pt x="0" y="58"/>
                    <a:pt x="0" y="55"/>
                    <a:pt x="0" y="52"/>
                  </a:cubicBezTo>
                  <a:cubicBezTo>
                    <a:pt x="0" y="37"/>
                    <a:pt x="5" y="24"/>
                    <a:pt x="13" y="17"/>
                  </a:cubicBezTo>
                  <a:cubicBezTo>
                    <a:pt x="20" y="11"/>
                    <a:pt x="28" y="9"/>
                    <a:pt x="38" y="10"/>
                  </a:cubicBezTo>
                  <a:cubicBezTo>
                    <a:pt x="40" y="10"/>
                    <a:pt x="41" y="9"/>
                    <a:pt x="43" y="7"/>
                  </a:cubicBezTo>
                  <a:cubicBezTo>
                    <a:pt x="44" y="6"/>
                    <a:pt x="46" y="5"/>
                    <a:pt x="48" y="4"/>
                  </a:cubicBezTo>
                  <a:cubicBezTo>
                    <a:pt x="62" y="3"/>
                    <a:pt x="77" y="9"/>
                    <a:pt x="91" y="16"/>
                  </a:cubicBezTo>
                  <a:cubicBezTo>
                    <a:pt x="113" y="25"/>
                    <a:pt x="131" y="33"/>
                    <a:pt x="141" y="13"/>
                  </a:cubicBezTo>
                  <a:cubicBezTo>
                    <a:pt x="142" y="12"/>
                    <a:pt x="142" y="11"/>
                    <a:pt x="142" y="10"/>
                  </a:cubicBezTo>
                  <a:cubicBezTo>
                    <a:pt x="142" y="7"/>
                    <a:pt x="140" y="4"/>
                    <a:pt x="139" y="2"/>
                  </a:cubicBezTo>
                  <a:cubicBezTo>
                    <a:pt x="138" y="0"/>
                    <a:pt x="138" y="0"/>
                    <a:pt x="138" y="0"/>
                  </a:cubicBezTo>
                  <a:cubicBezTo>
                    <a:pt x="139" y="0"/>
                    <a:pt x="139" y="0"/>
                    <a:pt x="139" y="0"/>
                  </a:cubicBezTo>
                  <a:cubicBezTo>
                    <a:pt x="146" y="1"/>
                    <a:pt x="150" y="5"/>
                    <a:pt x="150" y="12"/>
                  </a:cubicBezTo>
                  <a:close/>
                  <a:moveTo>
                    <a:pt x="45" y="9"/>
                  </a:moveTo>
                  <a:cubicBezTo>
                    <a:pt x="47" y="9"/>
                    <a:pt x="47" y="9"/>
                    <a:pt x="47" y="9"/>
                  </a:cubicBezTo>
                  <a:cubicBezTo>
                    <a:pt x="56" y="7"/>
                    <a:pt x="68" y="13"/>
                    <a:pt x="82" y="20"/>
                  </a:cubicBezTo>
                  <a:cubicBezTo>
                    <a:pt x="100" y="30"/>
                    <a:pt x="120" y="41"/>
                    <a:pt x="138" y="33"/>
                  </a:cubicBezTo>
                  <a:cubicBezTo>
                    <a:pt x="142" y="31"/>
                    <a:pt x="148" y="20"/>
                    <a:pt x="148" y="12"/>
                  </a:cubicBezTo>
                  <a:cubicBezTo>
                    <a:pt x="148" y="8"/>
                    <a:pt x="147" y="3"/>
                    <a:pt x="141" y="2"/>
                  </a:cubicBezTo>
                  <a:cubicBezTo>
                    <a:pt x="142" y="4"/>
                    <a:pt x="143" y="7"/>
                    <a:pt x="143" y="10"/>
                  </a:cubicBezTo>
                  <a:cubicBezTo>
                    <a:pt x="143" y="11"/>
                    <a:pt x="143" y="13"/>
                    <a:pt x="143" y="14"/>
                  </a:cubicBezTo>
                  <a:cubicBezTo>
                    <a:pt x="143" y="14"/>
                    <a:pt x="143" y="14"/>
                    <a:pt x="143" y="14"/>
                  </a:cubicBezTo>
                  <a:cubicBezTo>
                    <a:pt x="132" y="35"/>
                    <a:pt x="112" y="26"/>
                    <a:pt x="91" y="17"/>
                  </a:cubicBezTo>
                  <a:cubicBezTo>
                    <a:pt x="76" y="11"/>
                    <a:pt x="62" y="5"/>
                    <a:pt x="48" y="6"/>
                  </a:cubicBezTo>
                  <a:cubicBezTo>
                    <a:pt x="46" y="6"/>
                    <a:pt x="45" y="7"/>
                    <a:pt x="44" y="9"/>
                  </a:cubicBezTo>
                  <a:cubicBezTo>
                    <a:pt x="42" y="10"/>
                    <a:pt x="41" y="11"/>
                    <a:pt x="39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29" y="10"/>
                    <a:pt x="20" y="13"/>
                    <a:pt x="14" y="18"/>
                  </a:cubicBezTo>
                  <a:cubicBezTo>
                    <a:pt x="6" y="25"/>
                    <a:pt x="2" y="37"/>
                    <a:pt x="2" y="52"/>
                  </a:cubicBezTo>
                  <a:cubicBezTo>
                    <a:pt x="2" y="55"/>
                    <a:pt x="2" y="58"/>
                    <a:pt x="2" y="60"/>
                  </a:cubicBezTo>
                  <a:cubicBezTo>
                    <a:pt x="4" y="72"/>
                    <a:pt x="11" y="80"/>
                    <a:pt x="18" y="87"/>
                  </a:cubicBezTo>
                  <a:cubicBezTo>
                    <a:pt x="23" y="92"/>
                    <a:pt x="27" y="97"/>
                    <a:pt x="28" y="102"/>
                  </a:cubicBezTo>
                  <a:cubicBezTo>
                    <a:pt x="28" y="102"/>
                    <a:pt x="28" y="102"/>
                    <a:pt x="28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8" y="103"/>
                    <a:pt x="29" y="103"/>
                    <a:pt x="30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2" y="108"/>
                    <a:pt x="32" y="112"/>
                    <a:pt x="32" y="116"/>
                  </a:cubicBezTo>
                  <a:cubicBezTo>
                    <a:pt x="32" y="124"/>
                    <a:pt x="30" y="131"/>
                    <a:pt x="28" y="138"/>
                  </a:cubicBezTo>
                  <a:cubicBezTo>
                    <a:pt x="27" y="140"/>
                    <a:pt x="26" y="141"/>
                    <a:pt x="26" y="143"/>
                  </a:cubicBezTo>
                  <a:cubicBezTo>
                    <a:pt x="35" y="127"/>
                    <a:pt x="37" y="110"/>
                    <a:pt x="31" y="93"/>
                  </a:cubicBezTo>
                  <a:cubicBezTo>
                    <a:pt x="28" y="88"/>
                    <a:pt x="25" y="83"/>
                    <a:pt x="21" y="78"/>
                  </a:cubicBezTo>
                  <a:cubicBezTo>
                    <a:pt x="17" y="73"/>
                    <a:pt x="14" y="69"/>
                    <a:pt x="12" y="64"/>
                  </a:cubicBezTo>
                  <a:cubicBezTo>
                    <a:pt x="12" y="63"/>
                    <a:pt x="12" y="62"/>
                    <a:pt x="11" y="61"/>
                  </a:cubicBezTo>
                  <a:cubicBezTo>
                    <a:pt x="13" y="71"/>
                    <a:pt x="17" y="79"/>
                    <a:pt x="23" y="84"/>
                  </a:cubicBezTo>
                  <a:cubicBezTo>
                    <a:pt x="26" y="86"/>
                    <a:pt x="26" y="86"/>
                    <a:pt x="26" y="86"/>
                  </a:cubicBezTo>
                  <a:cubicBezTo>
                    <a:pt x="23" y="85"/>
                    <a:pt x="23" y="85"/>
                    <a:pt x="23" y="85"/>
                  </a:cubicBezTo>
                  <a:cubicBezTo>
                    <a:pt x="10" y="82"/>
                    <a:pt x="4" y="64"/>
                    <a:pt x="4" y="49"/>
                  </a:cubicBezTo>
                  <a:cubicBezTo>
                    <a:pt x="4" y="34"/>
                    <a:pt x="9" y="21"/>
                    <a:pt x="18" y="16"/>
                  </a:cubicBezTo>
                  <a:cubicBezTo>
                    <a:pt x="19" y="17"/>
                    <a:pt x="19" y="17"/>
                    <a:pt x="19" y="17"/>
                  </a:cubicBezTo>
                  <a:cubicBezTo>
                    <a:pt x="15" y="21"/>
                    <a:pt x="12" y="28"/>
                    <a:pt x="10" y="37"/>
                  </a:cubicBezTo>
                  <a:cubicBezTo>
                    <a:pt x="13" y="22"/>
                    <a:pt x="23" y="14"/>
                    <a:pt x="38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40" y="15"/>
                    <a:pt x="40" y="18"/>
                    <a:pt x="40" y="20"/>
                  </a:cubicBezTo>
                  <a:cubicBezTo>
                    <a:pt x="41" y="23"/>
                    <a:pt x="41" y="26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3" y="28"/>
                    <a:pt x="44" y="27"/>
                    <a:pt x="44" y="27"/>
                  </a:cubicBezTo>
                  <a:cubicBezTo>
                    <a:pt x="46" y="27"/>
                    <a:pt x="47" y="28"/>
                    <a:pt x="48" y="29"/>
                  </a:cubicBezTo>
                  <a:cubicBezTo>
                    <a:pt x="50" y="31"/>
                    <a:pt x="52" y="32"/>
                    <a:pt x="54" y="31"/>
                  </a:cubicBezTo>
                  <a:cubicBezTo>
                    <a:pt x="55" y="31"/>
                    <a:pt x="55" y="31"/>
                    <a:pt x="55" y="31"/>
                  </a:cubicBezTo>
                  <a:cubicBezTo>
                    <a:pt x="55" y="32"/>
                    <a:pt x="55" y="32"/>
                    <a:pt x="55" y="32"/>
                  </a:cubicBezTo>
                  <a:cubicBezTo>
                    <a:pt x="54" y="35"/>
                    <a:pt x="53" y="36"/>
                    <a:pt x="52" y="37"/>
                  </a:cubicBezTo>
                  <a:cubicBezTo>
                    <a:pt x="48" y="38"/>
                    <a:pt x="43" y="32"/>
                    <a:pt x="42" y="30"/>
                  </a:cubicBezTo>
                  <a:cubicBezTo>
                    <a:pt x="42" y="30"/>
                    <a:pt x="42" y="30"/>
                    <a:pt x="42" y="30"/>
                  </a:cubicBezTo>
                  <a:cubicBezTo>
                    <a:pt x="43" y="33"/>
                    <a:pt x="44" y="35"/>
                    <a:pt x="46" y="37"/>
                  </a:cubicBezTo>
                  <a:cubicBezTo>
                    <a:pt x="52" y="38"/>
                    <a:pt x="56" y="37"/>
                    <a:pt x="59" y="35"/>
                  </a:cubicBezTo>
                  <a:cubicBezTo>
                    <a:pt x="60" y="32"/>
                    <a:pt x="60" y="30"/>
                    <a:pt x="60" y="27"/>
                  </a:cubicBezTo>
                  <a:cubicBezTo>
                    <a:pt x="60" y="23"/>
                    <a:pt x="59" y="20"/>
                    <a:pt x="57" y="18"/>
                  </a:cubicBezTo>
                  <a:cubicBezTo>
                    <a:pt x="56" y="18"/>
                    <a:pt x="55" y="18"/>
                    <a:pt x="53" y="18"/>
                  </a:cubicBezTo>
                  <a:cubicBezTo>
                    <a:pt x="56" y="19"/>
                    <a:pt x="58" y="22"/>
                    <a:pt x="58" y="25"/>
                  </a:cubicBezTo>
                  <a:cubicBezTo>
                    <a:pt x="58" y="26"/>
                    <a:pt x="58" y="26"/>
                    <a:pt x="57" y="27"/>
                  </a:cubicBezTo>
                  <a:cubicBezTo>
                    <a:pt x="57" y="27"/>
                    <a:pt x="57" y="27"/>
                    <a:pt x="57" y="27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3" y="24"/>
                    <a:pt x="52" y="21"/>
                    <a:pt x="51" y="19"/>
                  </a:cubicBezTo>
                  <a:cubicBezTo>
                    <a:pt x="49" y="18"/>
                    <a:pt x="49" y="18"/>
                    <a:pt x="49" y="18"/>
                  </a:cubicBezTo>
                  <a:cubicBezTo>
                    <a:pt x="50" y="18"/>
                    <a:pt x="50" y="18"/>
                    <a:pt x="50" y="18"/>
                  </a:cubicBezTo>
                  <a:cubicBezTo>
                    <a:pt x="50" y="17"/>
                    <a:pt x="50" y="17"/>
                    <a:pt x="50" y="17"/>
                  </a:cubicBezTo>
                  <a:cubicBezTo>
                    <a:pt x="49" y="15"/>
                    <a:pt x="49" y="12"/>
                    <a:pt x="46" y="10"/>
                  </a:cubicBezTo>
                  <a:lnTo>
                    <a:pt x="45" y="9"/>
                  </a:lnTo>
                  <a:close/>
                  <a:moveTo>
                    <a:pt x="57" y="25"/>
                  </a:moveTo>
                  <a:cubicBezTo>
                    <a:pt x="57" y="24"/>
                    <a:pt x="55" y="21"/>
                    <a:pt x="53" y="19"/>
                  </a:cubicBezTo>
                  <a:cubicBezTo>
                    <a:pt x="53" y="21"/>
                    <a:pt x="54" y="23"/>
                    <a:pt x="57" y="25"/>
                  </a:cubicBezTo>
                  <a:close/>
                  <a:moveTo>
                    <a:pt x="44" y="29"/>
                  </a:moveTo>
                  <a:cubicBezTo>
                    <a:pt x="45" y="32"/>
                    <a:pt x="49" y="36"/>
                    <a:pt x="51" y="35"/>
                  </a:cubicBezTo>
                  <a:cubicBezTo>
                    <a:pt x="52" y="35"/>
                    <a:pt x="53" y="34"/>
                    <a:pt x="53" y="33"/>
                  </a:cubicBezTo>
                  <a:cubicBezTo>
                    <a:pt x="51" y="33"/>
                    <a:pt x="49" y="32"/>
                    <a:pt x="47" y="30"/>
                  </a:cubicBezTo>
                  <a:cubicBezTo>
                    <a:pt x="46" y="30"/>
                    <a:pt x="45" y="29"/>
                    <a:pt x="45" y="29"/>
                  </a:cubicBezTo>
                  <a:cubicBezTo>
                    <a:pt x="44" y="29"/>
                    <a:pt x="44" y="29"/>
                    <a:pt x="44" y="29"/>
                  </a:cubicBezTo>
                  <a:close/>
                  <a:moveTo>
                    <a:pt x="5" y="49"/>
                  </a:moveTo>
                  <a:cubicBezTo>
                    <a:pt x="5" y="62"/>
                    <a:pt x="10" y="77"/>
                    <a:pt x="19" y="82"/>
                  </a:cubicBezTo>
                  <a:cubicBezTo>
                    <a:pt x="12" y="74"/>
                    <a:pt x="8" y="58"/>
                    <a:pt x="8" y="46"/>
                  </a:cubicBezTo>
                  <a:cubicBezTo>
                    <a:pt x="8" y="36"/>
                    <a:pt x="10" y="28"/>
                    <a:pt x="13" y="22"/>
                  </a:cubicBezTo>
                  <a:cubicBezTo>
                    <a:pt x="8" y="29"/>
                    <a:pt x="5" y="38"/>
                    <a:pt x="5" y="49"/>
                  </a:cubicBezTo>
                  <a:close/>
                  <a:moveTo>
                    <a:pt x="146" y="18"/>
                  </a:moveTo>
                  <a:cubicBezTo>
                    <a:pt x="146" y="18"/>
                    <a:pt x="146" y="18"/>
                    <a:pt x="146" y="18"/>
                  </a:cubicBezTo>
                  <a:cubicBezTo>
                    <a:pt x="146" y="21"/>
                    <a:pt x="139" y="31"/>
                    <a:pt x="134" y="33"/>
                  </a:cubicBezTo>
                  <a:cubicBezTo>
                    <a:pt x="134" y="33"/>
                    <a:pt x="134" y="33"/>
                    <a:pt x="134" y="33"/>
                  </a:cubicBezTo>
                  <a:cubicBezTo>
                    <a:pt x="103" y="35"/>
                    <a:pt x="85" y="24"/>
                    <a:pt x="66" y="10"/>
                  </a:cubicBezTo>
                  <a:cubicBezTo>
                    <a:pt x="63" y="8"/>
                    <a:pt x="63" y="8"/>
                    <a:pt x="63" y="8"/>
                  </a:cubicBezTo>
                  <a:cubicBezTo>
                    <a:pt x="67" y="9"/>
                    <a:pt x="67" y="9"/>
                    <a:pt x="67" y="9"/>
                  </a:cubicBezTo>
                  <a:cubicBezTo>
                    <a:pt x="73" y="10"/>
                    <a:pt x="80" y="13"/>
                    <a:pt x="88" y="17"/>
                  </a:cubicBezTo>
                  <a:cubicBezTo>
                    <a:pt x="108" y="26"/>
                    <a:pt x="131" y="36"/>
                    <a:pt x="144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6" y="16"/>
                    <a:pt x="146" y="16"/>
                    <a:pt x="146" y="18"/>
                  </a:cubicBezTo>
                  <a:close/>
                  <a:moveTo>
                    <a:pt x="133" y="31"/>
                  </a:moveTo>
                  <a:cubicBezTo>
                    <a:pt x="138" y="29"/>
                    <a:pt x="144" y="21"/>
                    <a:pt x="145" y="18"/>
                  </a:cubicBezTo>
                  <a:cubicBezTo>
                    <a:pt x="131" y="37"/>
                    <a:pt x="108" y="27"/>
                    <a:pt x="87" y="18"/>
                  </a:cubicBezTo>
                  <a:cubicBezTo>
                    <a:pt x="81" y="15"/>
                    <a:pt x="76" y="13"/>
                    <a:pt x="71" y="11"/>
                  </a:cubicBezTo>
                  <a:cubicBezTo>
                    <a:pt x="88" y="23"/>
                    <a:pt x="105" y="33"/>
                    <a:pt x="133" y="31"/>
                  </a:cubicBezTo>
                  <a:close/>
                  <a:moveTo>
                    <a:pt x="55" y="30"/>
                  </a:moveTo>
                  <a:cubicBezTo>
                    <a:pt x="54" y="30"/>
                    <a:pt x="54" y="30"/>
                    <a:pt x="54" y="30"/>
                  </a:cubicBezTo>
                  <a:cubicBezTo>
                    <a:pt x="47" y="29"/>
                    <a:pt x="42" y="25"/>
                    <a:pt x="42" y="17"/>
                  </a:cubicBezTo>
                  <a:cubicBezTo>
                    <a:pt x="42" y="16"/>
                    <a:pt x="42" y="16"/>
                    <a:pt x="42" y="16"/>
                  </a:cubicBezTo>
                  <a:cubicBezTo>
                    <a:pt x="43" y="16"/>
                    <a:pt x="43" y="16"/>
                    <a:pt x="43" y="16"/>
                  </a:cubicBezTo>
                  <a:cubicBezTo>
                    <a:pt x="50" y="17"/>
                    <a:pt x="53" y="23"/>
                    <a:pt x="55" y="29"/>
                  </a:cubicBezTo>
                  <a:lnTo>
                    <a:pt x="55" y="30"/>
                  </a:lnTo>
                  <a:close/>
                  <a:moveTo>
                    <a:pt x="43" y="17"/>
                  </a:moveTo>
                  <a:cubicBezTo>
                    <a:pt x="44" y="24"/>
                    <a:pt x="47" y="27"/>
                    <a:pt x="53" y="28"/>
                  </a:cubicBezTo>
                  <a:cubicBezTo>
                    <a:pt x="51" y="23"/>
                    <a:pt x="49" y="19"/>
                    <a:pt x="43" y="1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hr-HR" dirty="0"/>
            </a:p>
          </p:txBody>
        </p:sp>
        <p:sp>
          <p:nvSpPr>
            <p:cNvPr id="93" name="Prostoručni oblik 49"/>
            <p:cNvSpPr>
              <a:spLocks noEditPoints="1"/>
            </p:cNvSpPr>
            <p:nvPr/>
          </p:nvSpPr>
          <p:spPr bwMode="auto">
            <a:xfrm>
              <a:off x="4162425" y="3344863"/>
              <a:ext cx="334963" cy="328613"/>
            </a:xfrm>
            <a:custGeom>
              <a:avLst/>
              <a:gdLst>
                <a:gd name="T0" fmla="*/ 61 w 149"/>
                <a:gd name="T1" fmla="*/ 17 h 146"/>
                <a:gd name="T2" fmla="*/ 70 w 149"/>
                <a:gd name="T3" fmla="*/ 13 h 146"/>
                <a:gd name="T4" fmla="*/ 67 w 149"/>
                <a:gd name="T5" fmla="*/ 22 h 146"/>
                <a:gd name="T6" fmla="*/ 71 w 149"/>
                <a:gd name="T7" fmla="*/ 8 h 146"/>
                <a:gd name="T8" fmla="*/ 77 w 149"/>
                <a:gd name="T9" fmla="*/ 20 h 146"/>
                <a:gd name="T10" fmla="*/ 146 w 149"/>
                <a:gd name="T11" fmla="*/ 39 h 146"/>
                <a:gd name="T12" fmla="*/ 125 w 149"/>
                <a:gd name="T13" fmla="*/ 103 h 146"/>
                <a:gd name="T14" fmla="*/ 146 w 149"/>
                <a:gd name="T15" fmla="*/ 99 h 146"/>
                <a:gd name="T16" fmla="*/ 148 w 149"/>
                <a:gd name="T17" fmla="*/ 120 h 146"/>
                <a:gd name="T18" fmla="*/ 129 w 149"/>
                <a:gd name="T19" fmla="*/ 119 h 146"/>
                <a:gd name="T20" fmla="*/ 141 w 149"/>
                <a:gd name="T21" fmla="*/ 143 h 146"/>
                <a:gd name="T22" fmla="*/ 124 w 149"/>
                <a:gd name="T23" fmla="*/ 108 h 146"/>
                <a:gd name="T24" fmla="*/ 121 w 149"/>
                <a:gd name="T25" fmla="*/ 76 h 146"/>
                <a:gd name="T26" fmla="*/ 132 w 149"/>
                <a:gd name="T27" fmla="*/ 18 h 146"/>
                <a:gd name="T28" fmla="*/ 46 w 149"/>
                <a:gd name="T29" fmla="*/ 31 h 146"/>
                <a:gd name="T30" fmla="*/ 0 w 149"/>
                <a:gd name="T31" fmla="*/ 27 h 146"/>
                <a:gd name="T32" fmla="*/ 60 w 149"/>
                <a:gd name="T33" fmla="*/ 24 h 146"/>
                <a:gd name="T34" fmla="*/ 58 w 149"/>
                <a:gd name="T35" fmla="*/ 11 h 146"/>
                <a:gd name="T36" fmla="*/ 68 w 149"/>
                <a:gd name="T37" fmla="*/ 8 h 146"/>
                <a:gd name="T38" fmla="*/ 61 w 149"/>
                <a:gd name="T39" fmla="*/ 17 h 146"/>
                <a:gd name="T40" fmla="*/ 58 w 149"/>
                <a:gd name="T41" fmla="*/ 27 h 146"/>
                <a:gd name="T42" fmla="*/ 31 w 149"/>
                <a:gd name="T43" fmla="*/ 25 h 146"/>
                <a:gd name="T44" fmla="*/ 58 w 149"/>
                <a:gd name="T45" fmla="*/ 27 h 146"/>
                <a:gd name="T46" fmla="*/ 101 w 149"/>
                <a:gd name="T47" fmla="*/ 11 h 146"/>
                <a:gd name="T48" fmla="*/ 88 w 149"/>
                <a:gd name="T49" fmla="*/ 20 h 146"/>
                <a:gd name="T50" fmla="*/ 101 w 149"/>
                <a:gd name="T51" fmla="*/ 11 h 146"/>
                <a:gd name="T52" fmla="*/ 142 w 149"/>
                <a:gd name="T53" fmla="*/ 32 h 146"/>
                <a:gd name="T54" fmla="*/ 141 w 149"/>
                <a:gd name="T55" fmla="*/ 34 h 146"/>
                <a:gd name="T56" fmla="*/ 122 w 149"/>
                <a:gd name="T57" fmla="*/ 95 h 146"/>
                <a:gd name="T58" fmla="*/ 142 w 149"/>
                <a:gd name="T59" fmla="*/ 32 h 146"/>
                <a:gd name="T60" fmla="*/ 145 w 149"/>
                <a:gd name="T61" fmla="*/ 119 h 146"/>
                <a:gd name="T62" fmla="*/ 142 w 149"/>
                <a:gd name="T63" fmla="*/ 106 h 146"/>
                <a:gd name="T64" fmla="*/ 132 w 149"/>
                <a:gd name="T65" fmla="*/ 106 h 146"/>
                <a:gd name="T66" fmla="*/ 145 w 149"/>
                <a:gd name="T67" fmla="*/ 119 h 146"/>
                <a:gd name="T68" fmla="*/ 146 w 149"/>
                <a:gd name="T69" fmla="*/ 103 h 146"/>
                <a:gd name="T70" fmla="*/ 134 w 149"/>
                <a:gd name="T71" fmla="*/ 103 h 146"/>
                <a:gd name="T72" fmla="*/ 146 w 149"/>
                <a:gd name="T73" fmla="*/ 103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49" h="146">
                  <a:moveTo>
                    <a:pt x="61" y="17"/>
                  </a:moveTo>
                  <a:cubicBezTo>
                    <a:pt x="64" y="17"/>
                    <a:pt x="67" y="9"/>
                    <a:pt x="70" y="13"/>
                  </a:cubicBezTo>
                  <a:cubicBezTo>
                    <a:pt x="68" y="15"/>
                    <a:pt x="65" y="17"/>
                    <a:pt x="67" y="22"/>
                  </a:cubicBezTo>
                  <a:cubicBezTo>
                    <a:pt x="78" y="22"/>
                    <a:pt x="72" y="11"/>
                    <a:pt x="71" y="8"/>
                  </a:cubicBezTo>
                  <a:cubicBezTo>
                    <a:pt x="75" y="4"/>
                    <a:pt x="81" y="15"/>
                    <a:pt x="77" y="20"/>
                  </a:cubicBezTo>
                  <a:cubicBezTo>
                    <a:pt x="103" y="0"/>
                    <a:pt x="144" y="7"/>
                    <a:pt x="146" y="39"/>
                  </a:cubicBezTo>
                  <a:cubicBezTo>
                    <a:pt x="148" y="63"/>
                    <a:pt x="123" y="79"/>
                    <a:pt x="125" y="103"/>
                  </a:cubicBezTo>
                  <a:cubicBezTo>
                    <a:pt x="130" y="105"/>
                    <a:pt x="138" y="94"/>
                    <a:pt x="146" y="99"/>
                  </a:cubicBezTo>
                  <a:cubicBezTo>
                    <a:pt x="149" y="104"/>
                    <a:pt x="147" y="114"/>
                    <a:pt x="148" y="120"/>
                  </a:cubicBezTo>
                  <a:cubicBezTo>
                    <a:pt x="142" y="125"/>
                    <a:pt x="135" y="122"/>
                    <a:pt x="129" y="119"/>
                  </a:cubicBezTo>
                  <a:cubicBezTo>
                    <a:pt x="129" y="131"/>
                    <a:pt x="129" y="143"/>
                    <a:pt x="141" y="143"/>
                  </a:cubicBezTo>
                  <a:cubicBezTo>
                    <a:pt x="120" y="146"/>
                    <a:pt x="125" y="125"/>
                    <a:pt x="124" y="108"/>
                  </a:cubicBezTo>
                  <a:cubicBezTo>
                    <a:pt x="123" y="95"/>
                    <a:pt x="118" y="88"/>
                    <a:pt x="121" y="76"/>
                  </a:cubicBezTo>
                  <a:cubicBezTo>
                    <a:pt x="125" y="57"/>
                    <a:pt x="149" y="40"/>
                    <a:pt x="132" y="18"/>
                  </a:cubicBezTo>
                  <a:cubicBezTo>
                    <a:pt x="101" y="5"/>
                    <a:pt x="76" y="33"/>
                    <a:pt x="46" y="31"/>
                  </a:cubicBezTo>
                  <a:cubicBezTo>
                    <a:pt x="31" y="30"/>
                    <a:pt x="16" y="16"/>
                    <a:pt x="0" y="27"/>
                  </a:cubicBezTo>
                  <a:cubicBezTo>
                    <a:pt x="14" y="12"/>
                    <a:pt x="37" y="23"/>
                    <a:pt x="60" y="24"/>
                  </a:cubicBezTo>
                  <a:cubicBezTo>
                    <a:pt x="62" y="22"/>
                    <a:pt x="58" y="15"/>
                    <a:pt x="58" y="11"/>
                  </a:cubicBezTo>
                  <a:cubicBezTo>
                    <a:pt x="61" y="10"/>
                    <a:pt x="64" y="4"/>
                    <a:pt x="68" y="8"/>
                  </a:cubicBezTo>
                  <a:cubicBezTo>
                    <a:pt x="67" y="9"/>
                    <a:pt x="59" y="9"/>
                    <a:pt x="61" y="17"/>
                  </a:cubicBezTo>
                  <a:close/>
                  <a:moveTo>
                    <a:pt x="58" y="27"/>
                  </a:moveTo>
                  <a:cubicBezTo>
                    <a:pt x="49" y="25"/>
                    <a:pt x="41" y="22"/>
                    <a:pt x="31" y="25"/>
                  </a:cubicBezTo>
                  <a:cubicBezTo>
                    <a:pt x="41" y="26"/>
                    <a:pt x="49" y="32"/>
                    <a:pt x="58" y="27"/>
                  </a:cubicBezTo>
                  <a:close/>
                  <a:moveTo>
                    <a:pt x="101" y="11"/>
                  </a:moveTo>
                  <a:cubicBezTo>
                    <a:pt x="98" y="14"/>
                    <a:pt x="85" y="15"/>
                    <a:pt x="88" y="20"/>
                  </a:cubicBezTo>
                  <a:cubicBezTo>
                    <a:pt x="90" y="15"/>
                    <a:pt x="104" y="16"/>
                    <a:pt x="101" y="11"/>
                  </a:cubicBezTo>
                  <a:close/>
                  <a:moveTo>
                    <a:pt x="142" y="32"/>
                  </a:moveTo>
                  <a:cubicBezTo>
                    <a:pt x="140" y="29"/>
                    <a:pt x="138" y="30"/>
                    <a:pt x="141" y="34"/>
                  </a:cubicBezTo>
                  <a:cubicBezTo>
                    <a:pt x="139" y="59"/>
                    <a:pt x="121" y="67"/>
                    <a:pt x="122" y="95"/>
                  </a:cubicBezTo>
                  <a:cubicBezTo>
                    <a:pt x="127" y="73"/>
                    <a:pt x="146" y="59"/>
                    <a:pt x="142" y="32"/>
                  </a:cubicBezTo>
                  <a:close/>
                  <a:moveTo>
                    <a:pt x="145" y="119"/>
                  </a:moveTo>
                  <a:cubicBezTo>
                    <a:pt x="145" y="113"/>
                    <a:pt x="145" y="109"/>
                    <a:pt x="142" y="106"/>
                  </a:cubicBezTo>
                  <a:cubicBezTo>
                    <a:pt x="139" y="106"/>
                    <a:pt x="135" y="106"/>
                    <a:pt x="132" y="106"/>
                  </a:cubicBezTo>
                  <a:cubicBezTo>
                    <a:pt x="126" y="113"/>
                    <a:pt x="134" y="121"/>
                    <a:pt x="145" y="119"/>
                  </a:cubicBezTo>
                  <a:close/>
                  <a:moveTo>
                    <a:pt x="146" y="103"/>
                  </a:moveTo>
                  <a:cubicBezTo>
                    <a:pt x="142" y="100"/>
                    <a:pt x="137" y="100"/>
                    <a:pt x="134" y="103"/>
                  </a:cubicBezTo>
                  <a:cubicBezTo>
                    <a:pt x="139" y="101"/>
                    <a:pt x="144" y="107"/>
                    <a:pt x="146" y="10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hr-HR" dirty="0"/>
            </a:p>
          </p:txBody>
        </p:sp>
        <p:sp>
          <p:nvSpPr>
            <p:cNvPr id="94" name="Prostoručni oblik 50"/>
            <p:cNvSpPr>
              <a:spLocks noEditPoints="1"/>
            </p:cNvSpPr>
            <p:nvPr/>
          </p:nvSpPr>
          <p:spPr bwMode="auto">
            <a:xfrm>
              <a:off x="4162425" y="3359150"/>
              <a:ext cx="334963" cy="309563"/>
            </a:xfrm>
            <a:custGeom>
              <a:avLst/>
              <a:gdLst>
                <a:gd name="T0" fmla="*/ 69 w 149"/>
                <a:gd name="T1" fmla="*/ 3 h 138"/>
                <a:gd name="T2" fmla="*/ 64 w 149"/>
                <a:gd name="T3" fmla="*/ 7 h 138"/>
                <a:gd name="T4" fmla="*/ 70 w 149"/>
                <a:gd name="T5" fmla="*/ 7 h 138"/>
                <a:gd name="T6" fmla="*/ 70 w 149"/>
                <a:gd name="T7" fmla="*/ 3 h 138"/>
                <a:gd name="T8" fmla="*/ 73 w 149"/>
                <a:gd name="T9" fmla="*/ 1 h 138"/>
                <a:gd name="T10" fmla="*/ 147 w 149"/>
                <a:gd name="T11" fmla="*/ 33 h 138"/>
                <a:gd name="T12" fmla="*/ 142 w 149"/>
                <a:gd name="T13" fmla="*/ 91 h 138"/>
                <a:gd name="T14" fmla="*/ 149 w 149"/>
                <a:gd name="T15" fmla="*/ 114 h 138"/>
                <a:gd name="T16" fmla="*/ 130 w 149"/>
                <a:gd name="T17" fmla="*/ 114 h 138"/>
                <a:gd name="T18" fmla="*/ 137 w 149"/>
                <a:gd name="T19" fmla="*/ 138 h 138"/>
                <a:gd name="T20" fmla="*/ 122 w 149"/>
                <a:gd name="T21" fmla="*/ 94 h 138"/>
                <a:gd name="T22" fmla="*/ 129 w 149"/>
                <a:gd name="T23" fmla="*/ 51 h 138"/>
                <a:gd name="T24" fmla="*/ 49 w 149"/>
                <a:gd name="T25" fmla="*/ 26 h 138"/>
                <a:gd name="T26" fmla="*/ 1 w 149"/>
                <a:gd name="T27" fmla="*/ 21 h 138"/>
                <a:gd name="T28" fmla="*/ 39 w 149"/>
                <a:gd name="T29" fmla="*/ 15 h 138"/>
                <a:gd name="T30" fmla="*/ 58 w 149"/>
                <a:gd name="T31" fmla="*/ 5 h 138"/>
                <a:gd name="T32" fmla="*/ 67 w 149"/>
                <a:gd name="T33" fmla="*/ 2 h 138"/>
                <a:gd name="T34" fmla="*/ 60 w 149"/>
                <a:gd name="T35" fmla="*/ 10 h 138"/>
                <a:gd name="T36" fmla="*/ 77 w 149"/>
                <a:gd name="T37" fmla="*/ 14 h 138"/>
                <a:gd name="T38" fmla="*/ 73 w 149"/>
                <a:gd name="T39" fmla="*/ 15 h 138"/>
                <a:gd name="T40" fmla="*/ 68 w 149"/>
                <a:gd name="T41" fmla="*/ 8 h 138"/>
                <a:gd name="T42" fmla="*/ 61 w 149"/>
                <a:gd name="T43" fmla="*/ 12 h 138"/>
                <a:gd name="T44" fmla="*/ 60 w 149"/>
                <a:gd name="T45" fmla="*/ 19 h 138"/>
                <a:gd name="T46" fmla="*/ 7 w 149"/>
                <a:gd name="T47" fmla="*/ 17 h 138"/>
                <a:gd name="T48" fmla="*/ 40 w 149"/>
                <a:gd name="T49" fmla="*/ 17 h 138"/>
                <a:gd name="T50" fmla="*/ 60 w 149"/>
                <a:gd name="T51" fmla="*/ 20 h 138"/>
                <a:gd name="T52" fmla="*/ 31 w 149"/>
                <a:gd name="T53" fmla="*/ 20 h 138"/>
                <a:gd name="T54" fmla="*/ 49 w 149"/>
                <a:gd name="T55" fmla="*/ 24 h 138"/>
                <a:gd name="T56" fmla="*/ 87 w 149"/>
                <a:gd name="T57" fmla="*/ 12 h 138"/>
                <a:gd name="T58" fmla="*/ 77 w 149"/>
                <a:gd name="T59" fmla="*/ 14 h 138"/>
                <a:gd name="T60" fmla="*/ 124 w 149"/>
                <a:gd name="T61" fmla="*/ 97 h 138"/>
                <a:gd name="T62" fmla="*/ 101 w 149"/>
                <a:gd name="T63" fmla="*/ 4 h 138"/>
                <a:gd name="T64" fmla="*/ 89 w 149"/>
                <a:gd name="T65" fmla="*/ 14 h 138"/>
                <a:gd name="T66" fmla="*/ 133 w 149"/>
                <a:gd name="T67" fmla="*/ 12 h 138"/>
                <a:gd name="T68" fmla="*/ 131 w 149"/>
                <a:gd name="T69" fmla="*/ 55 h 138"/>
                <a:gd name="T70" fmla="*/ 140 w 149"/>
                <a:gd name="T71" fmla="*/ 24 h 138"/>
                <a:gd name="T72" fmla="*/ 123 w 149"/>
                <a:gd name="T73" fmla="*/ 89 h 138"/>
                <a:gd name="T74" fmla="*/ 135 w 149"/>
                <a:gd name="T75" fmla="*/ 137 h 138"/>
                <a:gd name="T76" fmla="*/ 141 w 149"/>
                <a:gd name="T77" fmla="*/ 116 h 138"/>
                <a:gd name="T78" fmla="*/ 147 w 149"/>
                <a:gd name="T79" fmla="*/ 98 h 138"/>
                <a:gd name="T80" fmla="*/ 131 w 149"/>
                <a:gd name="T81" fmla="*/ 99 h 138"/>
                <a:gd name="T82" fmla="*/ 146 w 149"/>
                <a:gd name="T83" fmla="*/ 94 h 138"/>
                <a:gd name="T84" fmla="*/ 88 w 149"/>
                <a:gd name="T85" fmla="*/ 12 h 138"/>
                <a:gd name="T86" fmla="*/ 95 w 149"/>
                <a:gd name="T87" fmla="*/ 9 h 138"/>
                <a:gd name="T88" fmla="*/ 40 w 149"/>
                <a:gd name="T89" fmla="*/ 19 h 138"/>
                <a:gd name="T90" fmla="*/ 56 w 149"/>
                <a:gd name="T91" fmla="*/ 21 h 138"/>
                <a:gd name="T92" fmla="*/ 141 w 149"/>
                <a:gd name="T93" fmla="*/ 28 h 138"/>
                <a:gd name="T94" fmla="*/ 131 w 149"/>
                <a:gd name="T95" fmla="*/ 66 h 138"/>
                <a:gd name="T96" fmla="*/ 141 w 149"/>
                <a:gd name="T97" fmla="*/ 97 h 138"/>
                <a:gd name="T98" fmla="*/ 143 w 149"/>
                <a:gd name="T99" fmla="*/ 100 h 138"/>
                <a:gd name="T100" fmla="*/ 130 w 149"/>
                <a:gd name="T101" fmla="*/ 108 h 138"/>
                <a:gd name="T102" fmla="*/ 131 w 149"/>
                <a:gd name="T103" fmla="*/ 107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49" h="138">
                  <a:moveTo>
                    <a:pt x="65" y="0"/>
                  </a:moveTo>
                  <a:cubicBezTo>
                    <a:pt x="66" y="0"/>
                    <a:pt x="68" y="1"/>
                    <a:pt x="69" y="2"/>
                  </a:cubicBezTo>
                  <a:cubicBezTo>
                    <a:pt x="69" y="2"/>
                    <a:pt x="69" y="2"/>
                    <a:pt x="69" y="2"/>
                  </a:cubicBezTo>
                  <a:cubicBezTo>
                    <a:pt x="69" y="3"/>
                    <a:pt x="69" y="3"/>
                    <a:pt x="69" y="3"/>
                  </a:cubicBezTo>
                  <a:cubicBezTo>
                    <a:pt x="68" y="3"/>
                    <a:pt x="68" y="3"/>
                    <a:pt x="67" y="4"/>
                  </a:cubicBezTo>
                  <a:cubicBezTo>
                    <a:pt x="65" y="4"/>
                    <a:pt x="63" y="4"/>
                    <a:pt x="62" y="6"/>
                  </a:cubicBezTo>
                  <a:cubicBezTo>
                    <a:pt x="62" y="7"/>
                    <a:pt x="61" y="8"/>
                    <a:pt x="62" y="10"/>
                  </a:cubicBezTo>
                  <a:cubicBezTo>
                    <a:pt x="63" y="9"/>
                    <a:pt x="63" y="8"/>
                    <a:pt x="64" y="7"/>
                  </a:cubicBezTo>
                  <a:cubicBezTo>
                    <a:pt x="66" y="6"/>
                    <a:pt x="67" y="5"/>
                    <a:pt x="68" y="5"/>
                  </a:cubicBezTo>
                  <a:cubicBezTo>
                    <a:pt x="69" y="5"/>
                    <a:pt x="70" y="5"/>
                    <a:pt x="70" y="6"/>
                  </a:cubicBezTo>
                  <a:cubicBezTo>
                    <a:pt x="71" y="6"/>
                    <a:pt x="71" y="6"/>
                    <a:pt x="71" y="6"/>
                  </a:cubicBezTo>
                  <a:cubicBezTo>
                    <a:pt x="70" y="7"/>
                    <a:pt x="70" y="7"/>
                    <a:pt x="70" y="7"/>
                  </a:cubicBezTo>
                  <a:cubicBezTo>
                    <a:pt x="70" y="8"/>
                    <a:pt x="69" y="8"/>
                    <a:pt x="69" y="9"/>
                  </a:cubicBezTo>
                  <a:cubicBezTo>
                    <a:pt x="68" y="11"/>
                    <a:pt x="67" y="12"/>
                    <a:pt x="67" y="16"/>
                  </a:cubicBezTo>
                  <a:cubicBezTo>
                    <a:pt x="70" y="16"/>
                    <a:pt x="71" y="15"/>
                    <a:pt x="72" y="14"/>
                  </a:cubicBezTo>
                  <a:cubicBezTo>
                    <a:pt x="74" y="11"/>
                    <a:pt x="71" y="5"/>
                    <a:pt x="70" y="3"/>
                  </a:cubicBezTo>
                  <a:cubicBezTo>
                    <a:pt x="70" y="2"/>
                    <a:pt x="70" y="2"/>
                    <a:pt x="70" y="2"/>
                  </a:cubicBezTo>
                  <a:cubicBezTo>
                    <a:pt x="71" y="2"/>
                    <a:pt x="71" y="2"/>
                    <a:pt x="71" y="2"/>
                  </a:cubicBezTo>
                  <a:cubicBezTo>
                    <a:pt x="71" y="1"/>
                    <a:pt x="72" y="1"/>
                    <a:pt x="73" y="1"/>
                  </a:cubicBezTo>
                  <a:cubicBezTo>
                    <a:pt x="73" y="1"/>
                    <a:pt x="73" y="1"/>
                    <a:pt x="73" y="1"/>
                  </a:cubicBezTo>
                  <a:cubicBezTo>
                    <a:pt x="75" y="1"/>
                    <a:pt x="77" y="3"/>
                    <a:pt x="78" y="5"/>
                  </a:cubicBezTo>
                  <a:cubicBezTo>
                    <a:pt x="79" y="7"/>
                    <a:pt x="79" y="9"/>
                    <a:pt x="79" y="11"/>
                  </a:cubicBezTo>
                  <a:cubicBezTo>
                    <a:pt x="88" y="5"/>
                    <a:pt x="99" y="2"/>
                    <a:pt x="110" y="2"/>
                  </a:cubicBezTo>
                  <a:cubicBezTo>
                    <a:pt x="131" y="2"/>
                    <a:pt x="145" y="14"/>
                    <a:pt x="147" y="33"/>
                  </a:cubicBezTo>
                  <a:cubicBezTo>
                    <a:pt x="148" y="45"/>
                    <a:pt x="142" y="55"/>
                    <a:pt x="137" y="65"/>
                  </a:cubicBezTo>
                  <a:cubicBezTo>
                    <a:pt x="131" y="75"/>
                    <a:pt x="125" y="85"/>
                    <a:pt x="126" y="97"/>
                  </a:cubicBezTo>
                  <a:cubicBezTo>
                    <a:pt x="127" y="97"/>
                    <a:pt x="130" y="96"/>
                    <a:pt x="132" y="95"/>
                  </a:cubicBezTo>
                  <a:cubicBezTo>
                    <a:pt x="135" y="93"/>
                    <a:pt x="138" y="91"/>
                    <a:pt x="142" y="91"/>
                  </a:cubicBezTo>
                  <a:cubicBezTo>
                    <a:pt x="144" y="91"/>
                    <a:pt x="145" y="92"/>
                    <a:pt x="147" y="93"/>
                  </a:cubicBezTo>
                  <a:cubicBezTo>
                    <a:pt x="147" y="93"/>
                    <a:pt x="147" y="93"/>
                    <a:pt x="147" y="93"/>
                  </a:cubicBezTo>
                  <a:cubicBezTo>
                    <a:pt x="149" y="96"/>
                    <a:pt x="149" y="101"/>
                    <a:pt x="149" y="106"/>
                  </a:cubicBezTo>
                  <a:cubicBezTo>
                    <a:pt x="148" y="109"/>
                    <a:pt x="148" y="112"/>
                    <a:pt x="149" y="114"/>
                  </a:cubicBezTo>
                  <a:cubicBezTo>
                    <a:pt x="149" y="115"/>
                    <a:pt x="149" y="115"/>
                    <a:pt x="149" y="115"/>
                  </a:cubicBezTo>
                  <a:cubicBezTo>
                    <a:pt x="148" y="115"/>
                    <a:pt x="148" y="115"/>
                    <a:pt x="148" y="115"/>
                  </a:cubicBezTo>
                  <a:cubicBezTo>
                    <a:pt x="146" y="117"/>
                    <a:pt x="143" y="118"/>
                    <a:pt x="141" y="118"/>
                  </a:cubicBezTo>
                  <a:cubicBezTo>
                    <a:pt x="137" y="118"/>
                    <a:pt x="134" y="116"/>
                    <a:pt x="130" y="114"/>
                  </a:cubicBezTo>
                  <a:cubicBezTo>
                    <a:pt x="130" y="115"/>
                    <a:pt x="130" y="115"/>
                    <a:pt x="130" y="115"/>
                  </a:cubicBezTo>
                  <a:cubicBezTo>
                    <a:pt x="130" y="126"/>
                    <a:pt x="130" y="136"/>
                    <a:pt x="141" y="136"/>
                  </a:cubicBezTo>
                  <a:cubicBezTo>
                    <a:pt x="141" y="138"/>
                    <a:pt x="141" y="138"/>
                    <a:pt x="141" y="138"/>
                  </a:cubicBezTo>
                  <a:cubicBezTo>
                    <a:pt x="139" y="138"/>
                    <a:pt x="138" y="138"/>
                    <a:pt x="137" y="138"/>
                  </a:cubicBezTo>
                  <a:cubicBezTo>
                    <a:pt x="123" y="138"/>
                    <a:pt x="123" y="125"/>
                    <a:pt x="123" y="112"/>
                  </a:cubicBezTo>
                  <a:cubicBezTo>
                    <a:pt x="123" y="108"/>
                    <a:pt x="123" y="105"/>
                    <a:pt x="123" y="102"/>
                  </a:cubicBezTo>
                  <a:cubicBezTo>
                    <a:pt x="123" y="99"/>
                    <a:pt x="122" y="96"/>
                    <a:pt x="122" y="94"/>
                  </a:cubicBezTo>
                  <a:cubicBezTo>
                    <a:pt x="122" y="94"/>
                    <a:pt x="122" y="94"/>
                    <a:pt x="122" y="94"/>
                  </a:cubicBezTo>
                  <a:cubicBezTo>
                    <a:pt x="122" y="93"/>
                    <a:pt x="122" y="93"/>
                    <a:pt x="122" y="93"/>
                  </a:cubicBezTo>
                  <a:cubicBezTo>
                    <a:pt x="121" y="92"/>
                    <a:pt x="121" y="91"/>
                    <a:pt x="121" y="90"/>
                  </a:cubicBezTo>
                  <a:cubicBezTo>
                    <a:pt x="120" y="84"/>
                    <a:pt x="118" y="78"/>
                    <a:pt x="120" y="70"/>
                  </a:cubicBezTo>
                  <a:cubicBezTo>
                    <a:pt x="122" y="64"/>
                    <a:pt x="125" y="57"/>
                    <a:pt x="129" y="51"/>
                  </a:cubicBezTo>
                  <a:cubicBezTo>
                    <a:pt x="136" y="39"/>
                    <a:pt x="143" y="27"/>
                    <a:pt x="132" y="13"/>
                  </a:cubicBezTo>
                  <a:cubicBezTo>
                    <a:pt x="126" y="11"/>
                    <a:pt x="121" y="10"/>
                    <a:pt x="115" y="10"/>
                  </a:cubicBezTo>
                  <a:cubicBezTo>
                    <a:pt x="104" y="10"/>
                    <a:pt x="93" y="14"/>
                    <a:pt x="83" y="18"/>
                  </a:cubicBezTo>
                  <a:cubicBezTo>
                    <a:pt x="72" y="22"/>
                    <a:pt x="61" y="26"/>
                    <a:pt x="49" y="26"/>
                  </a:cubicBezTo>
                  <a:cubicBezTo>
                    <a:pt x="48" y="26"/>
                    <a:pt x="47" y="26"/>
                    <a:pt x="45" y="26"/>
                  </a:cubicBezTo>
                  <a:cubicBezTo>
                    <a:pt x="40" y="25"/>
                    <a:pt x="35" y="23"/>
                    <a:pt x="30" y="22"/>
                  </a:cubicBezTo>
                  <a:cubicBezTo>
                    <a:pt x="25" y="19"/>
                    <a:pt x="19" y="17"/>
                    <a:pt x="13" y="17"/>
                  </a:cubicBezTo>
                  <a:cubicBezTo>
                    <a:pt x="9" y="17"/>
                    <a:pt x="4" y="19"/>
                    <a:pt x="1" y="21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5" y="15"/>
                    <a:pt x="11" y="13"/>
                    <a:pt x="20" y="13"/>
                  </a:cubicBezTo>
                  <a:cubicBezTo>
                    <a:pt x="20" y="13"/>
                    <a:pt x="20" y="13"/>
                    <a:pt x="20" y="13"/>
                  </a:cubicBezTo>
                  <a:cubicBezTo>
                    <a:pt x="26" y="13"/>
                    <a:pt x="33" y="14"/>
                    <a:pt x="39" y="15"/>
                  </a:cubicBezTo>
                  <a:cubicBezTo>
                    <a:pt x="46" y="16"/>
                    <a:pt x="53" y="17"/>
                    <a:pt x="59" y="17"/>
                  </a:cubicBezTo>
                  <a:cubicBezTo>
                    <a:pt x="61" y="16"/>
                    <a:pt x="60" y="13"/>
                    <a:pt x="59" y="10"/>
                  </a:cubicBezTo>
                  <a:cubicBezTo>
                    <a:pt x="58" y="8"/>
                    <a:pt x="58" y="7"/>
                    <a:pt x="58" y="5"/>
                  </a:cubicBezTo>
                  <a:cubicBezTo>
                    <a:pt x="58" y="5"/>
                    <a:pt x="58" y="5"/>
                    <a:pt x="58" y="5"/>
                  </a:cubicBezTo>
                  <a:cubicBezTo>
                    <a:pt x="58" y="4"/>
                    <a:pt x="58" y="4"/>
                    <a:pt x="58" y="4"/>
                  </a:cubicBezTo>
                  <a:cubicBezTo>
                    <a:pt x="59" y="4"/>
                    <a:pt x="59" y="3"/>
                    <a:pt x="60" y="3"/>
                  </a:cubicBezTo>
                  <a:cubicBezTo>
                    <a:pt x="62" y="1"/>
                    <a:pt x="63" y="0"/>
                    <a:pt x="65" y="0"/>
                  </a:cubicBezTo>
                  <a:close/>
                  <a:moveTo>
                    <a:pt x="67" y="2"/>
                  </a:moveTo>
                  <a:cubicBezTo>
                    <a:pt x="65" y="1"/>
                    <a:pt x="63" y="2"/>
                    <a:pt x="61" y="4"/>
                  </a:cubicBezTo>
                  <a:cubicBezTo>
                    <a:pt x="60" y="4"/>
                    <a:pt x="60" y="5"/>
                    <a:pt x="59" y="5"/>
                  </a:cubicBezTo>
                  <a:cubicBezTo>
                    <a:pt x="59" y="7"/>
                    <a:pt x="60" y="8"/>
                    <a:pt x="60" y="10"/>
                  </a:cubicBezTo>
                  <a:cubicBezTo>
                    <a:pt x="60" y="10"/>
                    <a:pt x="60" y="10"/>
                    <a:pt x="60" y="10"/>
                  </a:cubicBezTo>
                  <a:cubicBezTo>
                    <a:pt x="60" y="8"/>
                    <a:pt x="60" y="7"/>
                    <a:pt x="61" y="5"/>
                  </a:cubicBezTo>
                  <a:cubicBezTo>
                    <a:pt x="62" y="3"/>
                    <a:pt x="65" y="3"/>
                    <a:pt x="66" y="2"/>
                  </a:cubicBezTo>
                  <a:cubicBezTo>
                    <a:pt x="66" y="2"/>
                    <a:pt x="67" y="2"/>
                    <a:pt x="67" y="2"/>
                  </a:cubicBezTo>
                  <a:close/>
                  <a:moveTo>
                    <a:pt x="77" y="14"/>
                  </a:moveTo>
                  <a:cubicBezTo>
                    <a:pt x="76" y="13"/>
                    <a:pt x="76" y="13"/>
                    <a:pt x="76" y="13"/>
                  </a:cubicBezTo>
                  <a:cubicBezTo>
                    <a:pt x="78" y="11"/>
                    <a:pt x="78" y="8"/>
                    <a:pt x="77" y="6"/>
                  </a:cubicBezTo>
                  <a:cubicBezTo>
                    <a:pt x="75" y="3"/>
                    <a:pt x="73" y="1"/>
                    <a:pt x="72" y="2"/>
                  </a:cubicBezTo>
                  <a:cubicBezTo>
                    <a:pt x="73" y="5"/>
                    <a:pt x="76" y="11"/>
                    <a:pt x="73" y="15"/>
                  </a:cubicBezTo>
                  <a:cubicBezTo>
                    <a:pt x="72" y="16"/>
                    <a:pt x="70" y="17"/>
                    <a:pt x="67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5" y="12"/>
                    <a:pt x="66" y="10"/>
                    <a:pt x="68" y="8"/>
                  </a:cubicBezTo>
                  <a:cubicBezTo>
                    <a:pt x="68" y="8"/>
                    <a:pt x="68" y="7"/>
                    <a:pt x="69" y="7"/>
                  </a:cubicBezTo>
                  <a:cubicBezTo>
                    <a:pt x="69" y="6"/>
                    <a:pt x="68" y="6"/>
                    <a:pt x="68" y="6"/>
                  </a:cubicBezTo>
                  <a:cubicBezTo>
                    <a:pt x="67" y="6"/>
                    <a:pt x="66" y="7"/>
                    <a:pt x="65" y="8"/>
                  </a:cubicBezTo>
                  <a:cubicBezTo>
                    <a:pt x="64" y="10"/>
                    <a:pt x="63" y="11"/>
                    <a:pt x="61" y="12"/>
                  </a:cubicBezTo>
                  <a:cubicBezTo>
                    <a:pt x="61" y="12"/>
                    <a:pt x="61" y="12"/>
                    <a:pt x="61" y="12"/>
                  </a:cubicBezTo>
                  <a:cubicBezTo>
                    <a:pt x="61" y="14"/>
                    <a:pt x="62" y="17"/>
                    <a:pt x="60" y="18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53" y="18"/>
                    <a:pt x="46" y="17"/>
                    <a:pt x="39" y="16"/>
                  </a:cubicBezTo>
                  <a:cubicBezTo>
                    <a:pt x="32" y="15"/>
                    <a:pt x="26" y="14"/>
                    <a:pt x="20" y="14"/>
                  </a:cubicBezTo>
                  <a:cubicBezTo>
                    <a:pt x="20" y="14"/>
                    <a:pt x="20" y="14"/>
                    <a:pt x="20" y="14"/>
                  </a:cubicBezTo>
                  <a:cubicBezTo>
                    <a:pt x="15" y="14"/>
                    <a:pt x="11" y="15"/>
                    <a:pt x="7" y="17"/>
                  </a:cubicBezTo>
                  <a:cubicBezTo>
                    <a:pt x="9" y="16"/>
                    <a:pt x="11" y="16"/>
                    <a:pt x="13" y="16"/>
                  </a:cubicBezTo>
                  <a:cubicBezTo>
                    <a:pt x="18" y="16"/>
                    <a:pt x="24" y="18"/>
                    <a:pt x="29" y="19"/>
                  </a:cubicBezTo>
                  <a:cubicBezTo>
                    <a:pt x="31" y="19"/>
                    <a:pt x="31" y="19"/>
                    <a:pt x="31" y="19"/>
                  </a:cubicBezTo>
                  <a:cubicBezTo>
                    <a:pt x="34" y="18"/>
                    <a:pt x="37" y="17"/>
                    <a:pt x="40" y="17"/>
                  </a:cubicBezTo>
                  <a:cubicBezTo>
                    <a:pt x="40" y="17"/>
                    <a:pt x="40" y="17"/>
                    <a:pt x="40" y="17"/>
                  </a:cubicBezTo>
                  <a:cubicBezTo>
                    <a:pt x="45" y="17"/>
                    <a:pt x="49" y="18"/>
                    <a:pt x="54" y="19"/>
                  </a:cubicBezTo>
                  <a:cubicBezTo>
                    <a:pt x="55" y="19"/>
                    <a:pt x="57" y="20"/>
                    <a:pt x="58" y="20"/>
                  </a:cubicBezTo>
                  <a:cubicBezTo>
                    <a:pt x="60" y="20"/>
                    <a:pt x="60" y="20"/>
                    <a:pt x="60" y="20"/>
                  </a:cubicBezTo>
                  <a:cubicBezTo>
                    <a:pt x="59" y="21"/>
                    <a:pt x="59" y="21"/>
                    <a:pt x="59" y="21"/>
                  </a:cubicBezTo>
                  <a:cubicBezTo>
                    <a:pt x="56" y="23"/>
                    <a:pt x="53" y="24"/>
                    <a:pt x="50" y="24"/>
                  </a:cubicBezTo>
                  <a:cubicBezTo>
                    <a:pt x="47" y="24"/>
                    <a:pt x="43" y="23"/>
                    <a:pt x="40" y="22"/>
                  </a:cubicBezTo>
                  <a:cubicBezTo>
                    <a:pt x="37" y="21"/>
                    <a:pt x="34" y="20"/>
                    <a:pt x="31" y="20"/>
                  </a:cubicBezTo>
                  <a:cubicBezTo>
                    <a:pt x="30" y="20"/>
                    <a:pt x="30" y="20"/>
                    <a:pt x="30" y="20"/>
                  </a:cubicBezTo>
                  <a:cubicBezTo>
                    <a:pt x="30" y="20"/>
                    <a:pt x="31" y="20"/>
                    <a:pt x="31" y="20"/>
                  </a:cubicBezTo>
                  <a:cubicBezTo>
                    <a:pt x="36" y="22"/>
                    <a:pt x="41" y="24"/>
                    <a:pt x="46" y="24"/>
                  </a:cubicBezTo>
                  <a:cubicBezTo>
                    <a:pt x="47" y="24"/>
                    <a:pt x="48" y="24"/>
                    <a:pt x="49" y="24"/>
                  </a:cubicBezTo>
                  <a:cubicBezTo>
                    <a:pt x="61" y="24"/>
                    <a:pt x="72" y="20"/>
                    <a:pt x="82" y="16"/>
                  </a:cubicBezTo>
                  <a:cubicBezTo>
                    <a:pt x="84" y="16"/>
                    <a:pt x="86" y="15"/>
                    <a:pt x="88" y="14"/>
                  </a:cubicBezTo>
                  <a:cubicBezTo>
                    <a:pt x="88" y="14"/>
                    <a:pt x="88" y="14"/>
                    <a:pt x="88" y="14"/>
                  </a:cubicBezTo>
                  <a:cubicBezTo>
                    <a:pt x="87" y="13"/>
                    <a:pt x="87" y="12"/>
                    <a:pt x="87" y="12"/>
                  </a:cubicBezTo>
                  <a:cubicBezTo>
                    <a:pt x="88" y="10"/>
                    <a:pt x="91" y="9"/>
                    <a:pt x="94" y="7"/>
                  </a:cubicBezTo>
                  <a:cubicBezTo>
                    <a:pt x="97" y="7"/>
                    <a:pt x="99" y="6"/>
                    <a:pt x="100" y="5"/>
                  </a:cubicBezTo>
                  <a:cubicBezTo>
                    <a:pt x="101" y="4"/>
                    <a:pt x="101" y="4"/>
                    <a:pt x="101" y="4"/>
                  </a:cubicBezTo>
                  <a:cubicBezTo>
                    <a:pt x="92" y="6"/>
                    <a:pt x="84" y="9"/>
                    <a:pt x="77" y="14"/>
                  </a:cubicBezTo>
                  <a:close/>
                  <a:moveTo>
                    <a:pt x="126" y="98"/>
                  </a:moveTo>
                  <a:cubicBezTo>
                    <a:pt x="126" y="98"/>
                    <a:pt x="125" y="98"/>
                    <a:pt x="125" y="98"/>
                  </a:cubicBezTo>
                  <a:cubicBezTo>
                    <a:pt x="124" y="98"/>
                    <a:pt x="124" y="98"/>
                    <a:pt x="124" y="98"/>
                  </a:cubicBezTo>
                  <a:cubicBezTo>
                    <a:pt x="124" y="97"/>
                    <a:pt x="124" y="97"/>
                    <a:pt x="124" y="97"/>
                  </a:cubicBezTo>
                  <a:cubicBezTo>
                    <a:pt x="123" y="85"/>
                    <a:pt x="129" y="74"/>
                    <a:pt x="135" y="64"/>
                  </a:cubicBezTo>
                  <a:cubicBezTo>
                    <a:pt x="141" y="54"/>
                    <a:pt x="147" y="45"/>
                    <a:pt x="146" y="34"/>
                  </a:cubicBezTo>
                  <a:cubicBezTo>
                    <a:pt x="144" y="15"/>
                    <a:pt x="130" y="4"/>
                    <a:pt x="110" y="4"/>
                  </a:cubicBezTo>
                  <a:cubicBezTo>
                    <a:pt x="107" y="4"/>
                    <a:pt x="104" y="4"/>
                    <a:pt x="101" y="4"/>
                  </a:cubicBezTo>
                  <a:cubicBezTo>
                    <a:pt x="102" y="5"/>
                    <a:pt x="102" y="5"/>
                    <a:pt x="102" y="5"/>
                  </a:cubicBezTo>
                  <a:cubicBezTo>
                    <a:pt x="102" y="6"/>
                    <a:pt x="102" y="6"/>
                    <a:pt x="102" y="7"/>
                  </a:cubicBezTo>
                  <a:cubicBezTo>
                    <a:pt x="101" y="9"/>
                    <a:pt x="99" y="10"/>
                    <a:pt x="96" y="11"/>
                  </a:cubicBezTo>
                  <a:cubicBezTo>
                    <a:pt x="93" y="11"/>
                    <a:pt x="90" y="12"/>
                    <a:pt x="89" y="14"/>
                  </a:cubicBezTo>
                  <a:cubicBezTo>
                    <a:pt x="97" y="11"/>
                    <a:pt x="106" y="8"/>
                    <a:pt x="115" y="8"/>
                  </a:cubicBezTo>
                  <a:cubicBezTo>
                    <a:pt x="121" y="8"/>
                    <a:pt x="127" y="9"/>
                    <a:pt x="132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45" y="27"/>
                    <a:pt x="137" y="40"/>
                    <a:pt x="130" y="52"/>
                  </a:cubicBezTo>
                  <a:cubicBezTo>
                    <a:pt x="126" y="58"/>
                    <a:pt x="123" y="64"/>
                    <a:pt x="122" y="71"/>
                  </a:cubicBezTo>
                  <a:cubicBezTo>
                    <a:pt x="120" y="76"/>
                    <a:pt x="121" y="80"/>
                    <a:pt x="121" y="84"/>
                  </a:cubicBezTo>
                  <a:cubicBezTo>
                    <a:pt x="122" y="72"/>
                    <a:pt x="126" y="63"/>
                    <a:pt x="131" y="55"/>
                  </a:cubicBezTo>
                  <a:cubicBezTo>
                    <a:pt x="135" y="47"/>
                    <a:pt x="139" y="39"/>
                    <a:pt x="140" y="28"/>
                  </a:cubicBezTo>
                  <a:cubicBezTo>
                    <a:pt x="139" y="27"/>
                    <a:pt x="138" y="25"/>
                    <a:pt x="139" y="24"/>
                  </a:cubicBezTo>
                  <a:cubicBezTo>
                    <a:pt x="139" y="24"/>
                    <a:pt x="139" y="24"/>
                    <a:pt x="140" y="24"/>
                  </a:cubicBezTo>
                  <a:cubicBezTo>
                    <a:pt x="140" y="24"/>
                    <a:pt x="140" y="24"/>
                    <a:pt x="140" y="24"/>
                  </a:cubicBezTo>
                  <a:cubicBezTo>
                    <a:pt x="141" y="24"/>
                    <a:pt x="142" y="24"/>
                    <a:pt x="143" y="26"/>
                  </a:cubicBezTo>
                  <a:cubicBezTo>
                    <a:pt x="143" y="26"/>
                    <a:pt x="143" y="26"/>
                    <a:pt x="143" y="26"/>
                  </a:cubicBezTo>
                  <a:cubicBezTo>
                    <a:pt x="145" y="43"/>
                    <a:pt x="139" y="55"/>
                    <a:pt x="133" y="66"/>
                  </a:cubicBezTo>
                  <a:cubicBezTo>
                    <a:pt x="129" y="73"/>
                    <a:pt x="125" y="81"/>
                    <a:pt x="123" y="89"/>
                  </a:cubicBezTo>
                  <a:cubicBezTo>
                    <a:pt x="123" y="90"/>
                    <a:pt x="123" y="90"/>
                    <a:pt x="123" y="90"/>
                  </a:cubicBezTo>
                  <a:cubicBezTo>
                    <a:pt x="123" y="94"/>
                    <a:pt x="124" y="97"/>
                    <a:pt x="124" y="102"/>
                  </a:cubicBezTo>
                  <a:cubicBezTo>
                    <a:pt x="125" y="105"/>
                    <a:pt x="125" y="108"/>
                    <a:pt x="125" y="112"/>
                  </a:cubicBezTo>
                  <a:cubicBezTo>
                    <a:pt x="125" y="124"/>
                    <a:pt x="125" y="135"/>
                    <a:pt x="135" y="137"/>
                  </a:cubicBezTo>
                  <a:cubicBezTo>
                    <a:pt x="129" y="133"/>
                    <a:pt x="129" y="124"/>
                    <a:pt x="129" y="115"/>
                  </a:cubicBezTo>
                  <a:cubicBezTo>
                    <a:pt x="129" y="112"/>
                    <a:pt x="129" y="112"/>
                    <a:pt x="129" y="112"/>
                  </a:cubicBezTo>
                  <a:cubicBezTo>
                    <a:pt x="130" y="112"/>
                    <a:pt x="130" y="112"/>
                    <a:pt x="130" y="112"/>
                  </a:cubicBezTo>
                  <a:cubicBezTo>
                    <a:pt x="133" y="115"/>
                    <a:pt x="137" y="116"/>
                    <a:pt x="141" y="116"/>
                  </a:cubicBezTo>
                  <a:cubicBezTo>
                    <a:pt x="143" y="116"/>
                    <a:pt x="145" y="115"/>
                    <a:pt x="147" y="114"/>
                  </a:cubicBezTo>
                  <a:cubicBezTo>
                    <a:pt x="147" y="112"/>
                    <a:pt x="147" y="109"/>
                    <a:pt x="147" y="106"/>
                  </a:cubicBezTo>
                  <a:cubicBezTo>
                    <a:pt x="147" y="103"/>
                    <a:pt x="147" y="100"/>
                    <a:pt x="147" y="98"/>
                  </a:cubicBezTo>
                  <a:cubicBezTo>
                    <a:pt x="147" y="98"/>
                    <a:pt x="147" y="98"/>
                    <a:pt x="147" y="98"/>
                  </a:cubicBezTo>
                  <a:cubicBezTo>
                    <a:pt x="146" y="99"/>
                    <a:pt x="145" y="99"/>
                    <a:pt x="144" y="99"/>
                  </a:cubicBezTo>
                  <a:cubicBezTo>
                    <a:pt x="143" y="99"/>
                    <a:pt x="142" y="99"/>
                    <a:pt x="141" y="99"/>
                  </a:cubicBezTo>
                  <a:cubicBezTo>
                    <a:pt x="138" y="98"/>
                    <a:pt x="136" y="97"/>
                    <a:pt x="134" y="98"/>
                  </a:cubicBezTo>
                  <a:cubicBezTo>
                    <a:pt x="131" y="99"/>
                    <a:pt x="131" y="99"/>
                    <a:pt x="131" y="99"/>
                  </a:cubicBezTo>
                  <a:cubicBezTo>
                    <a:pt x="133" y="97"/>
                    <a:pt x="133" y="97"/>
                    <a:pt x="133" y="97"/>
                  </a:cubicBezTo>
                  <a:cubicBezTo>
                    <a:pt x="137" y="93"/>
                    <a:pt x="142" y="93"/>
                    <a:pt x="147" y="97"/>
                  </a:cubicBezTo>
                  <a:cubicBezTo>
                    <a:pt x="147" y="97"/>
                    <a:pt x="147" y="97"/>
                    <a:pt x="147" y="97"/>
                  </a:cubicBezTo>
                  <a:cubicBezTo>
                    <a:pt x="147" y="96"/>
                    <a:pt x="146" y="95"/>
                    <a:pt x="146" y="94"/>
                  </a:cubicBezTo>
                  <a:cubicBezTo>
                    <a:pt x="145" y="93"/>
                    <a:pt x="143" y="93"/>
                    <a:pt x="142" y="93"/>
                  </a:cubicBezTo>
                  <a:cubicBezTo>
                    <a:pt x="139" y="93"/>
                    <a:pt x="136" y="94"/>
                    <a:pt x="133" y="96"/>
                  </a:cubicBezTo>
                  <a:cubicBezTo>
                    <a:pt x="130" y="97"/>
                    <a:pt x="128" y="98"/>
                    <a:pt x="126" y="98"/>
                  </a:cubicBezTo>
                  <a:close/>
                  <a:moveTo>
                    <a:pt x="88" y="12"/>
                  </a:moveTo>
                  <a:cubicBezTo>
                    <a:pt x="90" y="11"/>
                    <a:pt x="93" y="10"/>
                    <a:pt x="95" y="9"/>
                  </a:cubicBezTo>
                  <a:cubicBezTo>
                    <a:pt x="98" y="8"/>
                    <a:pt x="100" y="8"/>
                    <a:pt x="101" y="7"/>
                  </a:cubicBezTo>
                  <a:cubicBezTo>
                    <a:pt x="101" y="7"/>
                    <a:pt x="101" y="6"/>
                    <a:pt x="101" y="6"/>
                  </a:cubicBezTo>
                  <a:cubicBezTo>
                    <a:pt x="99" y="7"/>
                    <a:pt x="97" y="8"/>
                    <a:pt x="95" y="9"/>
                  </a:cubicBezTo>
                  <a:cubicBezTo>
                    <a:pt x="92" y="10"/>
                    <a:pt x="89" y="11"/>
                    <a:pt x="88" y="12"/>
                  </a:cubicBezTo>
                  <a:close/>
                  <a:moveTo>
                    <a:pt x="56" y="21"/>
                  </a:moveTo>
                  <a:cubicBezTo>
                    <a:pt x="55" y="21"/>
                    <a:pt x="54" y="21"/>
                    <a:pt x="53" y="20"/>
                  </a:cubicBezTo>
                  <a:cubicBezTo>
                    <a:pt x="49" y="19"/>
                    <a:pt x="45" y="19"/>
                    <a:pt x="40" y="19"/>
                  </a:cubicBezTo>
                  <a:cubicBezTo>
                    <a:pt x="39" y="19"/>
                    <a:pt x="37" y="19"/>
                    <a:pt x="35" y="19"/>
                  </a:cubicBezTo>
                  <a:cubicBezTo>
                    <a:pt x="37" y="20"/>
                    <a:pt x="38" y="20"/>
                    <a:pt x="40" y="20"/>
                  </a:cubicBezTo>
                  <a:cubicBezTo>
                    <a:pt x="44" y="21"/>
                    <a:pt x="47" y="22"/>
                    <a:pt x="50" y="22"/>
                  </a:cubicBezTo>
                  <a:cubicBezTo>
                    <a:pt x="52" y="22"/>
                    <a:pt x="54" y="22"/>
                    <a:pt x="56" y="21"/>
                  </a:cubicBezTo>
                  <a:close/>
                  <a:moveTo>
                    <a:pt x="141" y="27"/>
                  </a:moveTo>
                  <a:cubicBezTo>
                    <a:pt x="141" y="26"/>
                    <a:pt x="141" y="26"/>
                    <a:pt x="140" y="25"/>
                  </a:cubicBezTo>
                  <a:cubicBezTo>
                    <a:pt x="141" y="26"/>
                    <a:pt x="141" y="27"/>
                    <a:pt x="141" y="27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40"/>
                    <a:pt x="136" y="48"/>
                    <a:pt x="132" y="56"/>
                  </a:cubicBezTo>
                  <a:cubicBezTo>
                    <a:pt x="128" y="64"/>
                    <a:pt x="123" y="72"/>
                    <a:pt x="123" y="84"/>
                  </a:cubicBezTo>
                  <a:cubicBezTo>
                    <a:pt x="125" y="77"/>
                    <a:pt x="128" y="71"/>
                    <a:pt x="131" y="66"/>
                  </a:cubicBezTo>
                  <a:cubicBezTo>
                    <a:pt x="138" y="54"/>
                    <a:pt x="144" y="43"/>
                    <a:pt x="141" y="27"/>
                  </a:cubicBezTo>
                  <a:close/>
                  <a:moveTo>
                    <a:pt x="145" y="98"/>
                  </a:moveTo>
                  <a:cubicBezTo>
                    <a:pt x="142" y="95"/>
                    <a:pt x="139" y="95"/>
                    <a:pt x="136" y="96"/>
                  </a:cubicBezTo>
                  <a:cubicBezTo>
                    <a:pt x="138" y="96"/>
                    <a:pt x="140" y="97"/>
                    <a:pt x="141" y="97"/>
                  </a:cubicBezTo>
                  <a:cubicBezTo>
                    <a:pt x="143" y="98"/>
                    <a:pt x="144" y="98"/>
                    <a:pt x="145" y="98"/>
                  </a:cubicBezTo>
                  <a:close/>
                  <a:moveTo>
                    <a:pt x="132" y="100"/>
                  </a:moveTo>
                  <a:cubicBezTo>
                    <a:pt x="142" y="100"/>
                    <a:pt x="142" y="100"/>
                    <a:pt x="142" y="100"/>
                  </a:cubicBezTo>
                  <a:cubicBezTo>
                    <a:pt x="143" y="100"/>
                    <a:pt x="143" y="100"/>
                    <a:pt x="143" y="100"/>
                  </a:cubicBezTo>
                  <a:cubicBezTo>
                    <a:pt x="146" y="102"/>
                    <a:pt x="146" y="108"/>
                    <a:pt x="146" y="113"/>
                  </a:cubicBezTo>
                  <a:cubicBezTo>
                    <a:pt x="146" y="114"/>
                    <a:pt x="146" y="114"/>
                    <a:pt x="146" y="114"/>
                  </a:cubicBezTo>
                  <a:cubicBezTo>
                    <a:pt x="145" y="114"/>
                    <a:pt x="145" y="114"/>
                    <a:pt x="145" y="114"/>
                  </a:cubicBezTo>
                  <a:cubicBezTo>
                    <a:pt x="138" y="115"/>
                    <a:pt x="132" y="112"/>
                    <a:pt x="130" y="108"/>
                  </a:cubicBezTo>
                  <a:cubicBezTo>
                    <a:pt x="129" y="105"/>
                    <a:pt x="129" y="102"/>
                    <a:pt x="132" y="100"/>
                  </a:cubicBezTo>
                  <a:close/>
                  <a:moveTo>
                    <a:pt x="142" y="101"/>
                  </a:moveTo>
                  <a:cubicBezTo>
                    <a:pt x="133" y="101"/>
                    <a:pt x="133" y="101"/>
                    <a:pt x="133" y="101"/>
                  </a:cubicBezTo>
                  <a:cubicBezTo>
                    <a:pt x="131" y="103"/>
                    <a:pt x="130" y="105"/>
                    <a:pt x="131" y="107"/>
                  </a:cubicBezTo>
                  <a:cubicBezTo>
                    <a:pt x="133" y="111"/>
                    <a:pt x="138" y="113"/>
                    <a:pt x="144" y="112"/>
                  </a:cubicBezTo>
                  <a:cubicBezTo>
                    <a:pt x="145" y="106"/>
                    <a:pt x="144" y="103"/>
                    <a:pt x="142" y="10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hr-HR" dirty="0"/>
            </a:p>
          </p:txBody>
        </p:sp>
        <p:sp>
          <p:nvSpPr>
            <p:cNvPr id="95" name="Prostoručni oblik 51"/>
            <p:cNvSpPr>
              <a:spLocks noEditPoints="1"/>
            </p:cNvSpPr>
            <p:nvPr/>
          </p:nvSpPr>
          <p:spPr bwMode="auto">
            <a:xfrm>
              <a:off x="4205288" y="5753100"/>
              <a:ext cx="303213" cy="344488"/>
            </a:xfrm>
            <a:custGeom>
              <a:avLst/>
              <a:gdLst>
                <a:gd name="T0" fmla="*/ 47 w 135"/>
                <a:gd name="T1" fmla="*/ 133 h 153"/>
                <a:gd name="T2" fmla="*/ 91 w 135"/>
                <a:gd name="T3" fmla="*/ 114 h 153"/>
                <a:gd name="T4" fmla="*/ 47 w 135"/>
                <a:gd name="T5" fmla="*/ 138 h 153"/>
                <a:gd name="T6" fmla="*/ 0 w 135"/>
                <a:gd name="T7" fmla="*/ 124 h 153"/>
                <a:gd name="T8" fmla="*/ 4 w 135"/>
                <a:gd name="T9" fmla="*/ 133 h 153"/>
                <a:gd name="T10" fmla="*/ 97 w 135"/>
                <a:gd name="T11" fmla="*/ 109 h 153"/>
                <a:gd name="T12" fmla="*/ 100 w 135"/>
                <a:gd name="T13" fmla="*/ 94 h 153"/>
                <a:gd name="T14" fmla="*/ 125 w 135"/>
                <a:gd name="T15" fmla="*/ 22 h 153"/>
                <a:gd name="T16" fmla="*/ 101 w 135"/>
                <a:gd name="T17" fmla="*/ 15 h 153"/>
                <a:gd name="T18" fmla="*/ 114 w 135"/>
                <a:gd name="T19" fmla="*/ 5 h 153"/>
                <a:gd name="T20" fmla="*/ 132 w 135"/>
                <a:gd name="T21" fmla="*/ 30 h 153"/>
                <a:gd name="T22" fmla="*/ 107 w 135"/>
                <a:gd name="T23" fmla="*/ 106 h 153"/>
                <a:gd name="T24" fmla="*/ 100 w 135"/>
                <a:gd name="T25" fmla="*/ 137 h 153"/>
                <a:gd name="T26" fmla="*/ 95 w 135"/>
                <a:gd name="T27" fmla="*/ 113 h 153"/>
                <a:gd name="T28" fmla="*/ 47 w 135"/>
                <a:gd name="T29" fmla="*/ 133 h 153"/>
                <a:gd name="T30" fmla="*/ 102 w 135"/>
                <a:gd name="T31" fmla="*/ 107 h 153"/>
                <a:gd name="T32" fmla="*/ 128 w 135"/>
                <a:gd name="T33" fmla="*/ 36 h 153"/>
                <a:gd name="T34" fmla="*/ 102 w 135"/>
                <a:gd name="T35" fmla="*/ 107 h 153"/>
                <a:gd name="T36" fmla="*/ 114 w 135"/>
                <a:gd name="T37" fmla="*/ 110 h 153"/>
                <a:gd name="T38" fmla="*/ 118 w 135"/>
                <a:gd name="T39" fmla="*/ 128 h 153"/>
                <a:gd name="T40" fmla="*/ 114 w 135"/>
                <a:gd name="T41" fmla="*/ 110 h 153"/>
                <a:gd name="T42" fmla="*/ 104 w 135"/>
                <a:gd name="T43" fmla="*/ 110 h 153"/>
                <a:gd name="T44" fmla="*/ 102 w 135"/>
                <a:gd name="T45" fmla="*/ 131 h 153"/>
                <a:gd name="T46" fmla="*/ 115 w 135"/>
                <a:gd name="T47" fmla="*/ 133 h 153"/>
                <a:gd name="T48" fmla="*/ 104 w 135"/>
                <a:gd name="T49" fmla="*/ 110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35" h="153">
                  <a:moveTo>
                    <a:pt x="47" y="133"/>
                  </a:moveTo>
                  <a:cubicBezTo>
                    <a:pt x="62" y="133"/>
                    <a:pt x="76" y="119"/>
                    <a:pt x="91" y="114"/>
                  </a:cubicBezTo>
                  <a:cubicBezTo>
                    <a:pt x="82" y="120"/>
                    <a:pt x="63" y="134"/>
                    <a:pt x="47" y="138"/>
                  </a:cubicBezTo>
                  <a:cubicBezTo>
                    <a:pt x="28" y="143"/>
                    <a:pt x="0" y="144"/>
                    <a:pt x="0" y="124"/>
                  </a:cubicBezTo>
                  <a:cubicBezTo>
                    <a:pt x="6" y="123"/>
                    <a:pt x="1" y="132"/>
                    <a:pt x="4" y="133"/>
                  </a:cubicBezTo>
                  <a:cubicBezTo>
                    <a:pt x="38" y="148"/>
                    <a:pt x="65" y="113"/>
                    <a:pt x="97" y="109"/>
                  </a:cubicBezTo>
                  <a:cubicBezTo>
                    <a:pt x="98" y="104"/>
                    <a:pt x="100" y="100"/>
                    <a:pt x="100" y="94"/>
                  </a:cubicBezTo>
                  <a:cubicBezTo>
                    <a:pt x="109" y="85"/>
                    <a:pt x="131" y="46"/>
                    <a:pt x="125" y="22"/>
                  </a:cubicBezTo>
                  <a:cubicBezTo>
                    <a:pt x="123" y="12"/>
                    <a:pt x="109" y="0"/>
                    <a:pt x="101" y="15"/>
                  </a:cubicBezTo>
                  <a:cubicBezTo>
                    <a:pt x="97" y="9"/>
                    <a:pt x="107" y="4"/>
                    <a:pt x="114" y="5"/>
                  </a:cubicBezTo>
                  <a:cubicBezTo>
                    <a:pt x="125" y="6"/>
                    <a:pt x="131" y="18"/>
                    <a:pt x="132" y="30"/>
                  </a:cubicBezTo>
                  <a:cubicBezTo>
                    <a:pt x="135" y="56"/>
                    <a:pt x="111" y="90"/>
                    <a:pt x="107" y="106"/>
                  </a:cubicBezTo>
                  <a:cubicBezTo>
                    <a:pt x="133" y="105"/>
                    <a:pt x="126" y="153"/>
                    <a:pt x="100" y="137"/>
                  </a:cubicBezTo>
                  <a:cubicBezTo>
                    <a:pt x="97" y="130"/>
                    <a:pt x="98" y="120"/>
                    <a:pt x="95" y="113"/>
                  </a:cubicBezTo>
                  <a:cubicBezTo>
                    <a:pt x="78" y="113"/>
                    <a:pt x="63" y="127"/>
                    <a:pt x="47" y="133"/>
                  </a:cubicBezTo>
                  <a:close/>
                  <a:moveTo>
                    <a:pt x="102" y="107"/>
                  </a:moveTo>
                  <a:cubicBezTo>
                    <a:pt x="112" y="84"/>
                    <a:pt x="130" y="63"/>
                    <a:pt x="128" y="36"/>
                  </a:cubicBezTo>
                  <a:cubicBezTo>
                    <a:pt x="126" y="65"/>
                    <a:pt x="105" y="83"/>
                    <a:pt x="102" y="107"/>
                  </a:cubicBezTo>
                  <a:close/>
                  <a:moveTo>
                    <a:pt x="114" y="110"/>
                  </a:moveTo>
                  <a:cubicBezTo>
                    <a:pt x="117" y="118"/>
                    <a:pt x="121" y="121"/>
                    <a:pt x="118" y="128"/>
                  </a:cubicBezTo>
                  <a:cubicBezTo>
                    <a:pt x="128" y="125"/>
                    <a:pt x="119" y="112"/>
                    <a:pt x="114" y="110"/>
                  </a:cubicBezTo>
                  <a:close/>
                  <a:moveTo>
                    <a:pt x="104" y="110"/>
                  </a:moveTo>
                  <a:cubicBezTo>
                    <a:pt x="100" y="114"/>
                    <a:pt x="100" y="125"/>
                    <a:pt x="102" y="131"/>
                  </a:cubicBezTo>
                  <a:cubicBezTo>
                    <a:pt x="108" y="132"/>
                    <a:pt x="110" y="135"/>
                    <a:pt x="115" y="133"/>
                  </a:cubicBezTo>
                  <a:cubicBezTo>
                    <a:pt x="120" y="121"/>
                    <a:pt x="114" y="111"/>
                    <a:pt x="104" y="11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hr-HR" dirty="0"/>
            </a:p>
          </p:txBody>
        </p:sp>
        <p:sp>
          <p:nvSpPr>
            <p:cNvPr id="96" name="Prostoručni oblik 52"/>
            <p:cNvSpPr>
              <a:spLocks noEditPoints="1"/>
            </p:cNvSpPr>
            <p:nvPr/>
          </p:nvSpPr>
          <p:spPr bwMode="auto">
            <a:xfrm>
              <a:off x="4202113" y="5762625"/>
              <a:ext cx="306388" cy="311150"/>
            </a:xfrm>
            <a:custGeom>
              <a:avLst/>
              <a:gdLst>
                <a:gd name="T0" fmla="*/ 0 w 136"/>
                <a:gd name="T1" fmla="*/ 120 h 138"/>
                <a:gd name="T2" fmla="*/ 4 w 136"/>
                <a:gd name="T3" fmla="*/ 120 h 138"/>
                <a:gd name="T4" fmla="*/ 23 w 136"/>
                <a:gd name="T5" fmla="*/ 132 h 138"/>
                <a:gd name="T6" fmla="*/ 97 w 136"/>
                <a:gd name="T7" fmla="*/ 104 h 138"/>
                <a:gd name="T8" fmla="*/ 100 w 136"/>
                <a:gd name="T9" fmla="*/ 90 h 138"/>
                <a:gd name="T10" fmla="*/ 103 w 136"/>
                <a:gd name="T11" fmla="*/ 11 h 138"/>
                <a:gd name="T12" fmla="*/ 101 w 136"/>
                <a:gd name="T13" fmla="*/ 6 h 138"/>
                <a:gd name="T14" fmla="*/ 134 w 136"/>
                <a:gd name="T15" fmla="*/ 26 h 138"/>
                <a:gd name="T16" fmla="*/ 125 w 136"/>
                <a:gd name="T17" fmla="*/ 119 h 138"/>
                <a:gd name="T18" fmla="*/ 100 w 136"/>
                <a:gd name="T19" fmla="*/ 133 h 138"/>
                <a:gd name="T20" fmla="*/ 96 w 136"/>
                <a:gd name="T21" fmla="*/ 110 h 138"/>
                <a:gd name="T22" fmla="*/ 87 w 136"/>
                <a:gd name="T23" fmla="*/ 115 h 138"/>
                <a:gd name="T24" fmla="*/ 5 w 136"/>
                <a:gd name="T25" fmla="*/ 129 h 138"/>
                <a:gd name="T26" fmla="*/ 48 w 136"/>
                <a:gd name="T27" fmla="*/ 134 h 138"/>
                <a:gd name="T28" fmla="*/ 48 w 136"/>
                <a:gd name="T29" fmla="*/ 129 h 138"/>
                <a:gd name="T30" fmla="*/ 65 w 136"/>
                <a:gd name="T31" fmla="*/ 120 h 138"/>
                <a:gd name="T32" fmla="*/ 97 w 136"/>
                <a:gd name="T33" fmla="*/ 108 h 138"/>
                <a:gd name="T34" fmla="*/ 97 w 136"/>
                <a:gd name="T35" fmla="*/ 109 h 138"/>
                <a:gd name="T36" fmla="*/ 111 w 136"/>
                <a:gd name="T37" fmla="*/ 135 h 138"/>
                <a:gd name="T38" fmla="*/ 118 w 136"/>
                <a:gd name="T39" fmla="*/ 125 h 138"/>
                <a:gd name="T40" fmla="*/ 117 w 136"/>
                <a:gd name="T41" fmla="*/ 129 h 138"/>
                <a:gd name="T42" fmla="*/ 108 w 136"/>
                <a:gd name="T43" fmla="*/ 129 h 138"/>
                <a:gd name="T44" fmla="*/ 103 w 136"/>
                <a:gd name="T45" fmla="*/ 128 h 138"/>
                <a:gd name="T46" fmla="*/ 105 w 136"/>
                <a:gd name="T47" fmla="*/ 105 h 138"/>
                <a:gd name="T48" fmla="*/ 118 w 136"/>
                <a:gd name="T49" fmla="*/ 124 h 138"/>
                <a:gd name="T50" fmla="*/ 114 w 136"/>
                <a:gd name="T51" fmla="*/ 105 h 138"/>
                <a:gd name="T52" fmla="*/ 108 w 136"/>
                <a:gd name="T53" fmla="*/ 102 h 138"/>
                <a:gd name="T54" fmla="*/ 115 w 136"/>
                <a:gd name="T55" fmla="*/ 82 h 138"/>
                <a:gd name="T56" fmla="*/ 102 w 136"/>
                <a:gd name="T57" fmla="*/ 7 h 138"/>
                <a:gd name="T58" fmla="*/ 127 w 136"/>
                <a:gd name="T59" fmla="*/ 18 h 138"/>
                <a:gd name="T60" fmla="*/ 98 w 136"/>
                <a:gd name="T61" fmla="*/ 105 h 138"/>
                <a:gd name="T62" fmla="*/ 23 w 136"/>
                <a:gd name="T63" fmla="*/ 133 h 138"/>
                <a:gd name="T64" fmla="*/ 104 w 136"/>
                <a:gd name="T65" fmla="*/ 127 h 138"/>
                <a:gd name="T66" fmla="*/ 115 w 136"/>
                <a:gd name="T67" fmla="*/ 113 h 138"/>
                <a:gd name="T68" fmla="*/ 89 w 136"/>
                <a:gd name="T69" fmla="*/ 110 h 138"/>
                <a:gd name="T70" fmla="*/ 74 w 136"/>
                <a:gd name="T71" fmla="*/ 118 h 138"/>
                <a:gd name="T72" fmla="*/ 4 w 136"/>
                <a:gd name="T73" fmla="*/ 127 h 138"/>
                <a:gd name="T74" fmla="*/ 2 w 136"/>
                <a:gd name="T75" fmla="*/ 121 h 138"/>
                <a:gd name="T76" fmla="*/ 120 w 136"/>
                <a:gd name="T77" fmla="*/ 123 h 138"/>
                <a:gd name="T78" fmla="*/ 102 w 136"/>
                <a:gd name="T79" fmla="*/ 108 h 138"/>
                <a:gd name="T80" fmla="*/ 128 w 136"/>
                <a:gd name="T81" fmla="*/ 32 h 138"/>
                <a:gd name="T82" fmla="*/ 104 w 136"/>
                <a:gd name="T83" fmla="*/ 103 h 138"/>
                <a:gd name="T84" fmla="*/ 116 w 136"/>
                <a:gd name="T85" fmla="*/ 72 h 138"/>
                <a:gd name="T86" fmla="*/ 128 w 136"/>
                <a:gd name="T87" fmla="*/ 44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36" h="138">
                  <a:moveTo>
                    <a:pt x="26" y="138"/>
                  </a:moveTo>
                  <a:cubicBezTo>
                    <a:pt x="16" y="138"/>
                    <a:pt x="9" y="136"/>
                    <a:pt x="5" y="131"/>
                  </a:cubicBezTo>
                  <a:cubicBezTo>
                    <a:pt x="2" y="129"/>
                    <a:pt x="0" y="125"/>
                    <a:pt x="0" y="120"/>
                  </a:cubicBezTo>
                  <a:cubicBezTo>
                    <a:pt x="0" y="120"/>
                    <a:pt x="0" y="120"/>
                    <a:pt x="0" y="120"/>
                  </a:cubicBezTo>
                  <a:cubicBezTo>
                    <a:pt x="1" y="119"/>
                    <a:pt x="1" y="119"/>
                    <a:pt x="1" y="119"/>
                  </a:cubicBezTo>
                  <a:cubicBezTo>
                    <a:pt x="2" y="119"/>
                    <a:pt x="3" y="119"/>
                    <a:pt x="4" y="120"/>
                  </a:cubicBezTo>
                  <a:cubicBezTo>
                    <a:pt x="5" y="121"/>
                    <a:pt x="5" y="123"/>
                    <a:pt x="5" y="124"/>
                  </a:cubicBezTo>
                  <a:cubicBezTo>
                    <a:pt x="5" y="126"/>
                    <a:pt x="5" y="128"/>
                    <a:pt x="6" y="128"/>
                  </a:cubicBezTo>
                  <a:cubicBezTo>
                    <a:pt x="11" y="131"/>
                    <a:pt x="17" y="132"/>
                    <a:pt x="23" y="132"/>
                  </a:cubicBezTo>
                  <a:cubicBezTo>
                    <a:pt x="37" y="132"/>
                    <a:pt x="49" y="125"/>
                    <a:pt x="63" y="118"/>
                  </a:cubicBezTo>
                  <a:cubicBezTo>
                    <a:pt x="74" y="112"/>
                    <a:pt x="85" y="106"/>
                    <a:pt x="97" y="104"/>
                  </a:cubicBezTo>
                  <a:cubicBezTo>
                    <a:pt x="97" y="104"/>
                    <a:pt x="97" y="104"/>
                    <a:pt x="97" y="104"/>
                  </a:cubicBezTo>
                  <a:cubicBezTo>
                    <a:pt x="99" y="100"/>
                    <a:pt x="100" y="96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9" y="81"/>
                    <a:pt x="132" y="42"/>
                    <a:pt x="125" y="18"/>
                  </a:cubicBezTo>
                  <a:cubicBezTo>
                    <a:pt x="124" y="12"/>
                    <a:pt x="117" y="4"/>
                    <a:pt x="111" y="4"/>
                  </a:cubicBezTo>
                  <a:cubicBezTo>
                    <a:pt x="108" y="4"/>
                    <a:pt x="105" y="7"/>
                    <a:pt x="103" y="11"/>
                  </a:cubicBezTo>
                  <a:cubicBezTo>
                    <a:pt x="102" y="12"/>
                    <a:pt x="102" y="12"/>
                    <a:pt x="102" y="12"/>
                  </a:cubicBezTo>
                  <a:cubicBezTo>
                    <a:pt x="101" y="11"/>
                    <a:pt x="101" y="11"/>
                    <a:pt x="101" y="11"/>
                  </a:cubicBezTo>
                  <a:cubicBezTo>
                    <a:pt x="100" y="9"/>
                    <a:pt x="100" y="8"/>
                    <a:pt x="101" y="6"/>
                  </a:cubicBezTo>
                  <a:cubicBezTo>
                    <a:pt x="103" y="2"/>
                    <a:pt x="109" y="0"/>
                    <a:pt x="114" y="0"/>
                  </a:cubicBezTo>
                  <a:cubicBezTo>
                    <a:pt x="114" y="0"/>
                    <a:pt x="114" y="0"/>
                    <a:pt x="115" y="0"/>
                  </a:cubicBezTo>
                  <a:cubicBezTo>
                    <a:pt x="127" y="1"/>
                    <a:pt x="133" y="14"/>
                    <a:pt x="134" y="26"/>
                  </a:cubicBezTo>
                  <a:cubicBezTo>
                    <a:pt x="136" y="44"/>
                    <a:pt x="125" y="66"/>
                    <a:pt x="117" y="83"/>
                  </a:cubicBezTo>
                  <a:cubicBezTo>
                    <a:pt x="113" y="90"/>
                    <a:pt x="110" y="96"/>
                    <a:pt x="109" y="101"/>
                  </a:cubicBezTo>
                  <a:cubicBezTo>
                    <a:pt x="120" y="101"/>
                    <a:pt x="125" y="110"/>
                    <a:pt x="125" y="119"/>
                  </a:cubicBezTo>
                  <a:cubicBezTo>
                    <a:pt x="125" y="128"/>
                    <a:pt x="120" y="137"/>
                    <a:pt x="111" y="137"/>
                  </a:cubicBezTo>
                  <a:cubicBezTo>
                    <a:pt x="107" y="137"/>
                    <a:pt x="104" y="136"/>
                    <a:pt x="100" y="134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98" y="130"/>
                    <a:pt x="98" y="125"/>
                    <a:pt x="97" y="120"/>
                  </a:cubicBezTo>
                  <a:cubicBezTo>
                    <a:pt x="97" y="116"/>
                    <a:pt x="97" y="113"/>
                    <a:pt x="96" y="110"/>
                  </a:cubicBezTo>
                  <a:cubicBezTo>
                    <a:pt x="95" y="110"/>
                    <a:pt x="95" y="110"/>
                    <a:pt x="94" y="110"/>
                  </a:cubicBezTo>
                  <a:cubicBezTo>
                    <a:pt x="92" y="111"/>
                    <a:pt x="92" y="111"/>
                    <a:pt x="92" y="111"/>
                  </a:cubicBezTo>
                  <a:cubicBezTo>
                    <a:pt x="91" y="112"/>
                    <a:pt x="89" y="113"/>
                    <a:pt x="87" y="115"/>
                  </a:cubicBezTo>
                  <a:cubicBezTo>
                    <a:pt x="77" y="121"/>
                    <a:pt x="61" y="132"/>
                    <a:pt x="48" y="135"/>
                  </a:cubicBezTo>
                  <a:cubicBezTo>
                    <a:pt x="41" y="137"/>
                    <a:pt x="33" y="138"/>
                    <a:pt x="26" y="138"/>
                  </a:cubicBezTo>
                  <a:close/>
                  <a:moveTo>
                    <a:pt x="5" y="129"/>
                  </a:moveTo>
                  <a:cubicBezTo>
                    <a:pt x="5" y="130"/>
                    <a:pt x="5" y="130"/>
                    <a:pt x="6" y="130"/>
                  </a:cubicBezTo>
                  <a:cubicBezTo>
                    <a:pt x="10" y="134"/>
                    <a:pt x="17" y="137"/>
                    <a:pt x="26" y="137"/>
                  </a:cubicBezTo>
                  <a:cubicBezTo>
                    <a:pt x="33" y="137"/>
                    <a:pt x="41" y="135"/>
                    <a:pt x="48" y="134"/>
                  </a:cubicBezTo>
                  <a:cubicBezTo>
                    <a:pt x="61" y="130"/>
                    <a:pt x="76" y="120"/>
                    <a:pt x="86" y="114"/>
                  </a:cubicBezTo>
                  <a:cubicBezTo>
                    <a:pt x="82" y="115"/>
                    <a:pt x="78" y="117"/>
                    <a:pt x="75" y="119"/>
                  </a:cubicBezTo>
                  <a:cubicBezTo>
                    <a:pt x="66" y="124"/>
                    <a:pt x="57" y="129"/>
                    <a:pt x="48" y="129"/>
                  </a:cubicBezTo>
                  <a:cubicBezTo>
                    <a:pt x="44" y="129"/>
                    <a:pt x="44" y="129"/>
                    <a:pt x="44" y="129"/>
                  </a:cubicBezTo>
                  <a:cubicBezTo>
                    <a:pt x="48" y="128"/>
                    <a:pt x="48" y="128"/>
                    <a:pt x="48" y="128"/>
                  </a:cubicBezTo>
                  <a:cubicBezTo>
                    <a:pt x="54" y="126"/>
                    <a:pt x="59" y="123"/>
                    <a:pt x="65" y="120"/>
                  </a:cubicBezTo>
                  <a:cubicBezTo>
                    <a:pt x="75" y="114"/>
                    <a:pt x="85" y="108"/>
                    <a:pt x="96" y="108"/>
                  </a:cubicBezTo>
                  <a:cubicBezTo>
                    <a:pt x="96" y="108"/>
                    <a:pt x="96" y="108"/>
                    <a:pt x="96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9"/>
                    <a:pt x="97" y="109"/>
                    <a:pt x="97" y="109"/>
                  </a:cubicBezTo>
                  <a:cubicBezTo>
                    <a:pt x="98" y="112"/>
                    <a:pt x="99" y="116"/>
                    <a:pt x="99" y="120"/>
                  </a:cubicBezTo>
                  <a:cubicBezTo>
                    <a:pt x="99" y="124"/>
                    <a:pt x="100" y="129"/>
                    <a:pt x="101" y="132"/>
                  </a:cubicBezTo>
                  <a:cubicBezTo>
                    <a:pt x="104" y="134"/>
                    <a:pt x="108" y="135"/>
                    <a:pt x="111" y="135"/>
                  </a:cubicBezTo>
                  <a:cubicBezTo>
                    <a:pt x="118" y="135"/>
                    <a:pt x="122" y="129"/>
                    <a:pt x="123" y="123"/>
                  </a:cubicBezTo>
                  <a:cubicBezTo>
                    <a:pt x="122" y="124"/>
                    <a:pt x="121" y="125"/>
                    <a:pt x="119" y="125"/>
                  </a:cubicBezTo>
                  <a:cubicBezTo>
                    <a:pt x="118" y="125"/>
                    <a:pt x="118" y="125"/>
                    <a:pt x="118" y="125"/>
                  </a:cubicBezTo>
                  <a:cubicBezTo>
                    <a:pt x="118" y="127"/>
                    <a:pt x="117" y="128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5" y="130"/>
                    <a:pt x="114" y="130"/>
                    <a:pt x="113" y="130"/>
                  </a:cubicBezTo>
                  <a:cubicBezTo>
                    <a:pt x="113" y="130"/>
                    <a:pt x="113" y="130"/>
                    <a:pt x="113" y="130"/>
                  </a:cubicBezTo>
                  <a:cubicBezTo>
                    <a:pt x="111" y="130"/>
                    <a:pt x="109" y="130"/>
                    <a:pt x="108" y="129"/>
                  </a:cubicBezTo>
                  <a:cubicBezTo>
                    <a:pt x="106" y="129"/>
                    <a:pt x="105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0" y="122"/>
                    <a:pt x="100" y="110"/>
                    <a:pt x="104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10" y="106"/>
                    <a:pt x="114" y="108"/>
                    <a:pt x="116" y="112"/>
                  </a:cubicBezTo>
                  <a:cubicBezTo>
                    <a:pt x="118" y="116"/>
                    <a:pt x="119" y="120"/>
                    <a:pt x="118" y="124"/>
                  </a:cubicBezTo>
                  <a:cubicBezTo>
                    <a:pt x="118" y="124"/>
                    <a:pt x="118" y="124"/>
                    <a:pt x="118" y="124"/>
                  </a:cubicBezTo>
                  <a:cubicBezTo>
                    <a:pt x="121" y="119"/>
                    <a:pt x="119" y="116"/>
                    <a:pt x="117" y="112"/>
                  </a:cubicBezTo>
                  <a:cubicBezTo>
                    <a:pt x="116" y="110"/>
                    <a:pt x="115" y="109"/>
                    <a:pt x="114" y="106"/>
                  </a:cubicBezTo>
                  <a:cubicBezTo>
                    <a:pt x="114" y="105"/>
                    <a:pt x="114" y="105"/>
                    <a:pt x="114" y="105"/>
                  </a:cubicBezTo>
                  <a:cubicBezTo>
                    <a:pt x="115" y="105"/>
                    <a:pt x="115" y="105"/>
                    <a:pt x="115" y="105"/>
                  </a:cubicBezTo>
                  <a:cubicBezTo>
                    <a:pt x="117" y="106"/>
                    <a:pt x="121" y="109"/>
                    <a:pt x="123" y="113"/>
                  </a:cubicBezTo>
                  <a:cubicBezTo>
                    <a:pt x="121" y="107"/>
                    <a:pt x="116" y="102"/>
                    <a:pt x="108" y="102"/>
                  </a:cubicBezTo>
                  <a:cubicBezTo>
                    <a:pt x="107" y="102"/>
                    <a:pt x="107" y="102"/>
                    <a:pt x="107" y="102"/>
                  </a:cubicBezTo>
                  <a:cubicBezTo>
                    <a:pt x="107" y="101"/>
                    <a:pt x="107" y="101"/>
                    <a:pt x="107" y="101"/>
                  </a:cubicBezTo>
                  <a:cubicBezTo>
                    <a:pt x="108" y="97"/>
                    <a:pt x="112" y="90"/>
                    <a:pt x="115" y="82"/>
                  </a:cubicBezTo>
                  <a:cubicBezTo>
                    <a:pt x="124" y="65"/>
                    <a:pt x="134" y="44"/>
                    <a:pt x="133" y="26"/>
                  </a:cubicBezTo>
                  <a:cubicBezTo>
                    <a:pt x="131" y="15"/>
                    <a:pt x="126" y="3"/>
                    <a:pt x="115" y="2"/>
                  </a:cubicBezTo>
                  <a:cubicBezTo>
                    <a:pt x="110" y="1"/>
                    <a:pt x="104" y="4"/>
                    <a:pt x="102" y="7"/>
                  </a:cubicBezTo>
                  <a:cubicBezTo>
                    <a:pt x="102" y="7"/>
                    <a:pt x="102" y="8"/>
                    <a:pt x="102" y="9"/>
                  </a:cubicBezTo>
                  <a:cubicBezTo>
                    <a:pt x="105" y="4"/>
                    <a:pt x="109" y="3"/>
                    <a:pt x="111" y="3"/>
                  </a:cubicBezTo>
                  <a:cubicBezTo>
                    <a:pt x="118" y="3"/>
                    <a:pt x="125" y="11"/>
                    <a:pt x="127" y="18"/>
                  </a:cubicBezTo>
                  <a:cubicBezTo>
                    <a:pt x="133" y="42"/>
                    <a:pt x="110" y="81"/>
                    <a:pt x="101" y="91"/>
                  </a:cubicBezTo>
                  <a:cubicBezTo>
                    <a:pt x="102" y="96"/>
                    <a:pt x="100" y="100"/>
                    <a:pt x="99" y="104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86" y="107"/>
                    <a:pt x="75" y="113"/>
                    <a:pt x="64" y="119"/>
                  </a:cubicBezTo>
                  <a:cubicBezTo>
                    <a:pt x="51" y="126"/>
                    <a:pt x="37" y="133"/>
                    <a:pt x="23" y="133"/>
                  </a:cubicBezTo>
                  <a:cubicBezTo>
                    <a:pt x="17" y="133"/>
                    <a:pt x="11" y="132"/>
                    <a:pt x="5" y="129"/>
                  </a:cubicBezTo>
                  <a:cubicBezTo>
                    <a:pt x="5" y="129"/>
                    <a:pt x="5" y="129"/>
                    <a:pt x="5" y="129"/>
                  </a:cubicBezTo>
                  <a:close/>
                  <a:moveTo>
                    <a:pt x="104" y="127"/>
                  </a:moveTo>
                  <a:cubicBezTo>
                    <a:pt x="106" y="127"/>
                    <a:pt x="107" y="127"/>
                    <a:pt x="108" y="128"/>
                  </a:cubicBezTo>
                  <a:cubicBezTo>
                    <a:pt x="111" y="129"/>
                    <a:pt x="113" y="129"/>
                    <a:pt x="116" y="128"/>
                  </a:cubicBezTo>
                  <a:cubicBezTo>
                    <a:pt x="118" y="123"/>
                    <a:pt x="118" y="117"/>
                    <a:pt x="115" y="113"/>
                  </a:cubicBezTo>
                  <a:cubicBezTo>
                    <a:pt x="113" y="110"/>
                    <a:pt x="109" y="107"/>
                    <a:pt x="105" y="107"/>
                  </a:cubicBezTo>
                  <a:cubicBezTo>
                    <a:pt x="102" y="111"/>
                    <a:pt x="102" y="121"/>
                    <a:pt x="104" y="127"/>
                  </a:cubicBezTo>
                  <a:close/>
                  <a:moveTo>
                    <a:pt x="89" y="110"/>
                  </a:moveTo>
                  <a:cubicBezTo>
                    <a:pt x="81" y="112"/>
                    <a:pt x="73" y="117"/>
                    <a:pt x="65" y="121"/>
                  </a:cubicBezTo>
                  <a:cubicBezTo>
                    <a:pt x="61" y="123"/>
                    <a:pt x="57" y="125"/>
                    <a:pt x="53" y="127"/>
                  </a:cubicBezTo>
                  <a:cubicBezTo>
                    <a:pt x="60" y="126"/>
                    <a:pt x="67" y="122"/>
                    <a:pt x="74" y="118"/>
                  </a:cubicBezTo>
                  <a:cubicBezTo>
                    <a:pt x="79" y="115"/>
                    <a:pt x="84" y="112"/>
                    <a:pt x="89" y="110"/>
                  </a:cubicBezTo>
                  <a:close/>
                  <a:moveTo>
                    <a:pt x="2" y="121"/>
                  </a:moveTo>
                  <a:cubicBezTo>
                    <a:pt x="2" y="123"/>
                    <a:pt x="3" y="125"/>
                    <a:pt x="4" y="127"/>
                  </a:cubicBezTo>
                  <a:cubicBezTo>
                    <a:pt x="3" y="127"/>
                    <a:pt x="3" y="125"/>
                    <a:pt x="3" y="124"/>
                  </a:cubicBezTo>
                  <a:cubicBezTo>
                    <a:pt x="3" y="123"/>
                    <a:pt x="4" y="122"/>
                    <a:pt x="3" y="121"/>
                  </a:cubicBezTo>
                  <a:cubicBezTo>
                    <a:pt x="3" y="121"/>
                    <a:pt x="3" y="121"/>
                    <a:pt x="2" y="121"/>
                  </a:cubicBezTo>
                  <a:close/>
                  <a:moveTo>
                    <a:pt x="116" y="108"/>
                  </a:moveTo>
                  <a:cubicBezTo>
                    <a:pt x="117" y="109"/>
                    <a:pt x="118" y="110"/>
                    <a:pt x="118" y="111"/>
                  </a:cubicBezTo>
                  <a:cubicBezTo>
                    <a:pt x="120" y="115"/>
                    <a:pt x="122" y="118"/>
                    <a:pt x="120" y="123"/>
                  </a:cubicBezTo>
                  <a:cubicBezTo>
                    <a:pt x="122" y="122"/>
                    <a:pt x="123" y="121"/>
                    <a:pt x="123" y="119"/>
                  </a:cubicBezTo>
                  <a:cubicBezTo>
                    <a:pt x="123" y="115"/>
                    <a:pt x="119" y="110"/>
                    <a:pt x="116" y="108"/>
                  </a:cubicBezTo>
                  <a:close/>
                  <a:moveTo>
                    <a:pt x="102" y="108"/>
                  </a:moveTo>
                  <a:cubicBezTo>
                    <a:pt x="103" y="103"/>
                    <a:pt x="103" y="103"/>
                    <a:pt x="103" y="103"/>
                  </a:cubicBezTo>
                  <a:cubicBezTo>
                    <a:pt x="104" y="92"/>
                    <a:pt x="109" y="82"/>
                    <a:pt x="114" y="72"/>
                  </a:cubicBezTo>
                  <a:cubicBezTo>
                    <a:pt x="121" y="60"/>
                    <a:pt x="127" y="47"/>
                    <a:pt x="128" y="32"/>
                  </a:cubicBezTo>
                  <a:cubicBezTo>
                    <a:pt x="130" y="32"/>
                    <a:pt x="130" y="32"/>
                    <a:pt x="130" y="32"/>
                  </a:cubicBezTo>
                  <a:cubicBezTo>
                    <a:pt x="131" y="51"/>
                    <a:pt x="122" y="68"/>
                    <a:pt x="114" y="84"/>
                  </a:cubicBezTo>
                  <a:cubicBezTo>
                    <a:pt x="110" y="90"/>
                    <a:pt x="107" y="97"/>
                    <a:pt x="104" y="103"/>
                  </a:cubicBezTo>
                  <a:lnTo>
                    <a:pt x="102" y="108"/>
                  </a:lnTo>
                  <a:close/>
                  <a:moveTo>
                    <a:pt x="128" y="44"/>
                  </a:moveTo>
                  <a:cubicBezTo>
                    <a:pt x="125" y="54"/>
                    <a:pt x="120" y="63"/>
                    <a:pt x="116" y="72"/>
                  </a:cubicBezTo>
                  <a:cubicBezTo>
                    <a:pt x="111" y="81"/>
                    <a:pt x="107" y="89"/>
                    <a:pt x="105" y="97"/>
                  </a:cubicBezTo>
                  <a:cubicBezTo>
                    <a:pt x="108" y="92"/>
                    <a:pt x="110" y="88"/>
                    <a:pt x="112" y="83"/>
                  </a:cubicBezTo>
                  <a:cubicBezTo>
                    <a:pt x="119" y="71"/>
                    <a:pt x="126" y="58"/>
                    <a:pt x="128" y="4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hr-HR" dirty="0"/>
            </a:p>
          </p:txBody>
        </p:sp>
      </p:grpSp>
      <p:sp>
        <p:nvSpPr>
          <p:cNvPr id="97" name="Rezervirano mjesto za sliku 33" descr="Prazno rezervirano mjesto za dodavanje slike. Kliknite rezervirano mjesto i odaberite sliku koju želite dodati."/>
          <p:cNvSpPr>
            <a:spLocks noGrp="1"/>
          </p:cNvSpPr>
          <p:nvPr>
            <p:ph type="pic" sz="quarter" idx="17"/>
          </p:nvPr>
        </p:nvSpPr>
        <p:spPr>
          <a:xfrm>
            <a:off x="840795" y="1020193"/>
            <a:ext cx="3886200" cy="4572000"/>
          </a:xfrm>
          <a:solidFill>
            <a:schemeClr val="bg2"/>
          </a:solidFill>
          <a:ln w="38100">
            <a:solidFill>
              <a:schemeClr val="bg1"/>
            </a:solidFill>
          </a:ln>
        </p:spPr>
        <p:txBody>
          <a:bodyPr rtlCol="0"/>
          <a:lstStyle>
            <a:lvl1pPr marL="0" indent="0" algn="ctr" rtl="0">
              <a:buNone/>
              <a:defRPr/>
            </a:lvl1pPr>
          </a:lstStyle>
          <a:p>
            <a:pPr rtl="0"/>
            <a:r>
              <a:rPr lang="hr-HR"/>
              <a:t>Kliknite ikonu da biste dodali  sliku</a:t>
            </a:r>
            <a:endParaRPr lang="hr-HR" dirty="0"/>
          </a:p>
        </p:txBody>
      </p:sp>
      <p:grpSp>
        <p:nvGrpSpPr>
          <p:cNvPr id="98" name="Grupa 97"/>
          <p:cNvGrpSpPr/>
          <p:nvPr/>
        </p:nvGrpSpPr>
        <p:grpSpPr>
          <a:xfrm>
            <a:off x="5322489" y="319177"/>
            <a:ext cx="3389607" cy="2710838"/>
            <a:chOff x="895350" y="3313113"/>
            <a:chExt cx="3613151" cy="2790825"/>
          </a:xfrm>
          <a:solidFill>
            <a:schemeClr val="tx1">
              <a:lumMod val="50000"/>
            </a:schemeClr>
          </a:solidFill>
        </p:grpSpPr>
        <p:sp>
          <p:nvSpPr>
            <p:cNvPr id="99" name="Prostoručni oblik 41"/>
            <p:cNvSpPr>
              <a:spLocks/>
            </p:cNvSpPr>
            <p:nvPr/>
          </p:nvSpPr>
          <p:spPr bwMode="auto">
            <a:xfrm>
              <a:off x="963613" y="3725863"/>
              <a:ext cx="11113" cy="1952625"/>
            </a:xfrm>
            <a:custGeom>
              <a:avLst/>
              <a:gdLst>
                <a:gd name="T0" fmla="*/ 3 w 5"/>
                <a:gd name="T1" fmla="*/ 0 h 868"/>
                <a:gd name="T2" fmla="*/ 4 w 5"/>
                <a:gd name="T3" fmla="*/ 217 h 868"/>
                <a:gd name="T4" fmla="*/ 3 w 5"/>
                <a:gd name="T5" fmla="*/ 326 h 868"/>
                <a:gd name="T6" fmla="*/ 4 w 5"/>
                <a:gd name="T7" fmla="*/ 434 h 868"/>
                <a:gd name="T8" fmla="*/ 4 w 5"/>
                <a:gd name="T9" fmla="*/ 651 h 868"/>
                <a:gd name="T10" fmla="*/ 4 w 5"/>
                <a:gd name="T11" fmla="*/ 760 h 868"/>
                <a:gd name="T12" fmla="*/ 3 w 5"/>
                <a:gd name="T13" fmla="*/ 868 h 868"/>
                <a:gd name="T14" fmla="*/ 2 w 5"/>
                <a:gd name="T15" fmla="*/ 868 h 868"/>
                <a:gd name="T16" fmla="*/ 1 w 5"/>
                <a:gd name="T17" fmla="*/ 760 h 868"/>
                <a:gd name="T18" fmla="*/ 0 w 5"/>
                <a:gd name="T19" fmla="*/ 651 h 868"/>
                <a:gd name="T20" fmla="*/ 1 w 5"/>
                <a:gd name="T21" fmla="*/ 434 h 868"/>
                <a:gd name="T22" fmla="*/ 2 w 5"/>
                <a:gd name="T23" fmla="*/ 326 h 868"/>
                <a:gd name="T24" fmla="*/ 1 w 5"/>
                <a:gd name="T25" fmla="*/ 217 h 868"/>
                <a:gd name="T26" fmla="*/ 2 w 5"/>
                <a:gd name="T27" fmla="*/ 0 h 868"/>
                <a:gd name="T28" fmla="*/ 3 w 5"/>
                <a:gd name="T29" fmla="*/ 0 h 8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" h="868">
                  <a:moveTo>
                    <a:pt x="3" y="0"/>
                  </a:moveTo>
                  <a:cubicBezTo>
                    <a:pt x="4" y="73"/>
                    <a:pt x="4" y="145"/>
                    <a:pt x="4" y="217"/>
                  </a:cubicBezTo>
                  <a:cubicBezTo>
                    <a:pt x="4" y="253"/>
                    <a:pt x="3" y="290"/>
                    <a:pt x="3" y="326"/>
                  </a:cubicBezTo>
                  <a:cubicBezTo>
                    <a:pt x="3" y="362"/>
                    <a:pt x="3" y="398"/>
                    <a:pt x="4" y="434"/>
                  </a:cubicBezTo>
                  <a:cubicBezTo>
                    <a:pt x="4" y="507"/>
                    <a:pt x="5" y="579"/>
                    <a:pt x="4" y="651"/>
                  </a:cubicBezTo>
                  <a:cubicBezTo>
                    <a:pt x="5" y="687"/>
                    <a:pt x="4" y="724"/>
                    <a:pt x="4" y="760"/>
                  </a:cubicBezTo>
                  <a:cubicBezTo>
                    <a:pt x="4" y="796"/>
                    <a:pt x="3" y="832"/>
                    <a:pt x="3" y="868"/>
                  </a:cubicBezTo>
                  <a:cubicBezTo>
                    <a:pt x="2" y="868"/>
                    <a:pt x="2" y="868"/>
                    <a:pt x="2" y="868"/>
                  </a:cubicBezTo>
                  <a:cubicBezTo>
                    <a:pt x="2" y="832"/>
                    <a:pt x="1" y="796"/>
                    <a:pt x="1" y="760"/>
                  </a:cubicBezTo>
                  <a:cubicBezTo>
                    <a:pt x="1" y="724"/>
                    <a:pt x="0" y="687"/>
                    <a:pt x="0" y="651"/>
                  </a:cubicBezTo>
                  <a:cubicBezTo>
                    <a:pt x="0" y="579"/>
                    <a:pt x="1" y="507"/>
                    <a:pt x="1" y="434"/>
                  </a:cubicBezTo>
                  <a:cubicBezTo>
                    <a:pt x="2" y="398"/>
                    <a:pt x="2" y="362"/>
                    <a:pt x="2" y="326"/>
                  </a:cubicBezTo>
                  <a:cubicBezTo>
                    <a:pt x="2" y="290"/>
                    <a:pt x="1" y="253"/>
                    <a:pt x="1" y="217"/>
                  </a:cubicBezTo>
                  <a:cubicBezTo>
                    <a:pt x="0" y="145"/>
                    <a:pt x="1" y="73"/>
                    <a:pt x="2" y="0"/>
                  </a:cubicBezTo>
                  <a:lnTo>
                    <a:pt x="3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hr-HR" dirty="0"/>
            </a:p>
          </p:txBody>
        </p:sp>
        <p:sp>
          <p:nvSpPr>
            <p:cNvPr id="100" name="Prostoručni oblik 42"/>
            <p:cNvSpPr>
              <a:spLocks/>
            </p:cNvSpPr>
            <p:nvPr/>
          </p:nvSpPr>
          <p:spPr bwMode="auto">
            <a:xfrm>
              <a:off x="1350963" y="6038850"/>
              <a:ext cx="2736850" cy="11113"/>
            </a:xfrm>
            <a:custGeom>
              <a:avLst/>
              <a:gdLst>
                <a:gd name="T0" fmla="*/ 0 w 1216"/>
                <a:gd name="T1" fmla="*/ 2 h 5"/>
                <a:gd name="T2" fmla="*/ 304 w 1216"/>
                <a:gd name="T3" fmla="*/ 1 h 5"/>
                <a:gd name="T4" fmla="*/ 456 w 1216"/>
                <a:gd name="T5" fmla="*/ 2 h 5"/>
                <a:gd name="T6" fmla="*/ 608 w 1216"/>
                <a:gd name="T7" fmla="*/ 1 h 5"/>
                <a:gd name="T8" fmla="*/ 912 w 1216"/>
                <a:gd name="T9" fmla="*/ 0 h 5"/>
                <a:gd name="T10" fmla="*/ 1064 w 1216"/>
                <a:gd name="T11" fmla="*/ 1 h 5"/>
                <a:gd name="T12" fmla="*/ 1216 w 1216"/>
                <a:gd name="T13" fmla="*/ 2 h 5"/>
                <a:gd name="T14" fmla="*/ 1216 w 1216"/>
                <a:gd name="T15" fmla="*/ 2 h 5"/>
                <a:gd name="T16" fmla="*/ 1064 w 1216"/>
                <a:gd name="T17" fmla="*/ 4 h 5"/>
                <a:gd name="T18" fmla="*/ 912 w 1216"/>
                <a:gd name="T19" fmla="*/ 4 h 5"/>
                <a:gd name="T20" fmla="*/ 608 w 1216"/>
                <a:gd name="T21" fmla="*/ 3 h 5"/>
                <a:gd name="T22" fmla="*/ 456 w 1216"/>
                <a:gd name="T23" fmla="*/ 3 h 5"/>
                <a:gd name="T24" fmla="*/ 304 w 1216"/>
                <a:gd name="T25" fmla="*/ 4 h 5"/>
                <a:gd name="T26" fmla="*/ 0 w 1216"/>
                <a:gd name="T27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216" h="5">
                  <a:moveTo>
                    <a:pt x="0" y="2"/>
                  </a:moveTo>
                  <a:cubicBezTo>
                    <a:pt x="101" y="1"/>
                    <a:pt x="202" y="0"/>
                    <a:pt x="304" y="1"/>
                  </a:cubicBezTo>
                  <a:cubicBezTo>
                    <a:pt x="354" y="1"/>
                    <a:pt x="405" y="2"/>
                    <a:pt x="456" y="2"/>
                  </a:cubicBezTo>
                  <a:cubicBezTo>
                    <a:pt x="506" y="2"/>
                    <a:pt x="557" y="1"/>
                    <a:pt x="608" y="1"/>
                  </a:cubicBezTo>
                  <a:cubicBezTo>
                    <a:pt x="709" y="1"/>
                    <a:pt x="810" y="0"/>
                    <a:pt x="912" y="0"/>
                  </a:cubicBezTo>
                  <a:cubicBezTo>
                    <a:pt x="962" y="0"/>
                    <a:pt x="1013" y="1"/>
                    <a:pt x="1064" y="1"/>
                  </a:cubicBezTo>
                  <a:cubicBezTo>
                    <a:pt x="1114" y="1"/>
                    <a:pt x="1165" y="1"/>
                    <a:pt x="1216" y="2"/>
                  </a:cubicBezTo>
                  <a:cubicBezTo>
                    <a:pt x="1216" y="2"/>
                    <a:pt x="1216" y="2"/>
                    <a:pt x="1216" y="2"/>
                  </a:cubicBezTo>
                  <a:cubicBezTo>
                    <a:pt x="1165" y="3"/>
                    <a:pt x="1114" y="3"/>
                    <a:pt x="1064" y="4"/>
                  </a:cubicBezTo>
                  <a:cubicBezTo>
                    <a:pt x="1013" y="4"/>
                    <a:pt x="962" y="4"/>
                    <a:pt x="912" y="4"/>
                  </a:cubicBezTo>
                  <a:cubicBezTo>
                    <a:pt x="810" y="5"/>
                    <a:pt x="709" y="4"/>
                    <a:pt x="608" y="3"/>
                  </a:cubicBezTo>
                  <a:cubicBezTo>
                    <a:pt x="557" y="3"/>
                    <a:pt x="506" y="3"/>
                    <a:pt x="456" y="3"/>
                  </a:cubicBezTo>
                  <a:cubicBezTo>
                    <a:pt x="405" y="3"/>
                    <a:pt x="354" y="4"/>
                    <a:pt x="304" y="4"/>
                  </a:cubicBezTo>
                  <a:cubicBezTo>
                    <a:pt x="202" y="4"/>
                    <a:pt x="101" y="4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hr-HR" dirty="0"/>
            </a:p>
          </p:txBody>
        </p:sp>
        <p:sp>
          <p:nvSpPr>
            <p:cNvPr id="101" name="Prostoručni oblik 43"/>
            <p:cNvSpPr>
              <a:spLocks/>
            </p:cNvSpPr>
            <p:nvPr/>
          </p:nvSpPr>
          <p:spPr bwMode="auto">
            <a:xfrm>
              <a:off x="1330325" y="3378200"/>
              <a:ext cx="2743200" cy="11113"/>
            </a:xfrm>
            <a:custGeom>
              <a:avLst/>
              <a:gdLst>
                <a:gd name="T0" fmla="*/ 0 w 1219"/>
                <a:gd name="T1" fmla="*/ 2 h 5"/>
                <a:gd name="T2" fmla="*/ 304 w 1219"/>
                <a:gd name="T3" fmla="*/ 1 h 5"/>
                <a:gd name="T4" fmla="*/ 457 w 1219"/>
                <a:gd name="T5" fmla="*/ 2 h 5"/>
                <a:gd name="T6" fmla="*/ 609 w 1219"/>
                <a:gd name="T7" fmla="*/ 1 h 5"/>
                <a:gd name="T8" fmla="*/ 914 w 1219"/>
                <a:gd name="T9" fmla="*/ 0 h 5"/>
                <a:gd name="T10" fmla="*/ 1067 w 1219"/>
                <a:gd name="T11" fmla="*/ 1 h 5"/>
                <a:gd name="T12" fmla="*/ 1219 w 1219"/>
                <a:gd name="T13" fmla="*/ 2 h 5"/>
                <a:gd name="T14" fmla="*/ 1219 w 1219"/>
                <a:gd name="T15" fmla="*/ 3 h 5"/>
                <a:gd name="T16" fmla="*/ 1067 w 1219"/>
                <a:gd name="T17" fmla="*/ 4 h 5"/>
                <a:gd name="T18" fmla="*/ 914 w 1219"/>
                <a:gd name="T19" fmla="*/ 4 h 5"/>
                <a:gd name="T20" fmla="*/ 609 w 1219"/>
                <a:gd name="T21" fmla="*/ 3 h 5"/>
                <a:gd name="T22" fmla="*/ 457 w 1219"/>
                <a:gd name="T23" fmla="*/ 3 h 5"/>
                <a:gd name="T24" fmla="*/ 304 w 1219"/>
                <a:gd name="T25" fmla="*/ 4 h 5"/>
                <a:gd name="T26" fmla="*/ 0 w 1219"/>
                <a:gd name="T27" fmla="*/ 3 h 5"/>
                <a:gd name="T28" fmla="*/ 0 w 1219"/>
                <a:gd name="T29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219" h="5">
                  <a:moveTo>
                    <a:pt x="0" y="2"/>
                  </a:moveTo>
                  <a:cubicBezTo>
                    <a:pt x="101" y="1"/>
                    <a:pt x="203" y="0"/>
                    <a:pt x="304" y="1"/>
                  </a:cubicBezTo>
                  <a:cubicBezTo>
                    <a:pt x="355" y="1"/>
                    <a:pt x="406" y="2"/>
                    <a:pt x="457" y="2"/>
                  </a:cubicBezTo>
                  <a:cubicBezTo>
                    <a:pt x="508" y="2"/>
                    <a:pt x="559" y="1"/>
                    <a:pt x="609" y="1"/>
                  </a:cubicBezTo>
                  <a:cubicBezTo>
                    <a:pt x="711" y="1"/>
                    <a:pt x="813" y="0"/>
                    <a:pt x="914" y="0"/>
                  </a:cubicBezTo>
                  <a:cubicBezTo>
                    <a:pt x="965" y="0"/>
                    <a:pt x="1016" y="1"/>
                    <a:pt x="1067" y="1"/>
                  </a:cubicBezTo>
                  <a:cubicBezTo>
                    <a:pt x="1117" y="1"/>
                    <a:pt x="1168" y="1"/>
                    <a:pt x="1219" y="2"/>
                  </a:cubicBezTo>
                  <a:cubicBezTo>
                    <a:pt x="1219" y="3"/>
                    <a:pt x="1219" y="3"/>
                    <a:pt x="1219" y="3"/>
                  </a:cubicBezTo>
                  <a:cubicBezTo>
                    <a:pt x="1168" y="3"/>
                    <a:pt x="1117" y="4"/>
                    <a:pt x="1067" y="4"/>
                  </a:cubicBezTo>
                  <a:cubicBezTo>
                    <a:pt x="1016" y="4"/>
                    <a:pt x="965" y="4"/>
                    <a:pt x="914" y="4"/>
                  </a:cubicBezTo>
                  <a:cubicBezTo>
                    <a:pt x="813" y="5"/>
                    <a:pt x="711" y="4"/>
                    <a:pt x="609" y="3"/>
                  </a:cubicBezTo>
                  <a:cubicBezTo>
                    <a:pt x="559" y="3"/>
                    <a:pt x="508" y="3"/>
                    <a:pt x="457" y="3"/>
                  </a:cubicBezTo>
                  <a:cubicBezTo>
                    <a:pt x="406" y="3"/>
                    <a:pt x="355" y="4"/>
                    <a:pt x="304" y="4"/>
                  </a:cubicBezTo>
                  <a:cubicBezTo>
                    <a:pt x="203" y="4"/>
                    <a:pt x="101" y="4"/>
                    <a:pt x="0" y="3"/>
                  </a:cubicBezTo>
                  <a:lnTo>
                    <a:pt x="0" y="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hr-HR" dirty="0"/>
            </a:p>
          </p:txBody>
        </p:sp>
        <p:sp>
          <p:nvSpPr>
            <p:cNvPr id="102" name="Prostoručni oblik 44"/>
            <p:cNvSpPr>
              <a:spLocks/>
            </p:cNvSpPr>
            <p:nvPr/>
          </p:nvSpPr>
          <p:spPr bwMode="auto">
            <a:xfrm>
              <a:off x="4443413" y="3759200"/>
              <a:ext cx="9525" cy="1919288"/>
            </a:xfrm>
            <a:custGeom>
              <a:avLst/>
              <a:gdLst>
                <a:gd name="T0" fmla="*/ 2 w 4"/>
                <a:gd name="T1" fmla="*/ 853 h 853"/>
                <a:gd name="T2" fmla="*/ 0 w 4"/>
                <a:gd name="T3" fmla="*/ 640 h 853"/>
                <a:gd name="T4" fmla="*/ 1 w 4"/>
                <a:gd name="T5" fmla="*/ 533 h 853"/>
                <a:gd name="T6" fmla="*/ 1 w 4"/>
                <a:gd name="T7" fmla="*/ 427 h 853"/>
                <a:gd name="T8" fmla="*/ 0 w 4"/>
                <a:gd name="T9" fmla="*/ 213 h 853"/>
                <a:gd name="T10" fmla="*/ 0 w 4"/>
                <a:gd name="T11" fmla="*/ 107 h 853"/>
                <a:gd name="T12" fmla="*/ 2 w 4"/>
                <a:gd name="T13" fmla="*/ 0 h 853"/>
                <a:gd name="T14" fmla="*/ 2 w 4"/>
                <a:gd name="T15" fmla="*/ 0 h 853"/>
                <a:gd name="T16" fmla="*/ 3 w 4"/>
                <a:gd name="T17" fmla="*/ 107 h 853"/>
                <a:gd name="T18" fmla="*/ 4 w 4"/>
                <a:gd name="T19" fmla="*/ 213 h 853"/>
                <a:gd name="T20" fmla="*/ 3 w 4"/>
                <a:gd name="T21" fmla="*/ 427 h 853"/>
                <a:gd name="T22" fmla="*/ 2 w 4"/>
                <a:gd name="T23" fmla="*/ 533 h 853"/>
                <a:gd name="T24" fmla="*/ 3 w 4"/>
                <a:gd name="T25" fmla="*/ 640 h 853"/>
                <a:gd name="T26" fmla="*/ 2 w 4"/>
                <a:gd name="T27" fmla="*/ 853 h 8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" h="853">
                  <a:moveTo>
                    <a:pt x="2" y="853"/>
                  </a:moveTo>
                  <a:cubicBezTo>
                    <a:pt x="0" y="782"/>
                    <a:pt x="0" y="711"/>
                    <a:pt x="0" y="640"/>
                  </a:cubicBezTo>
                  <a:cubicBezTo>
                    <a:pt x="0" y="604"/>
                    <a:pt x="1" y="569"/>
                    <a:pt x="1" y="533"/>
                  </a:cubicBezTo>
                  <a:cubicBezTo>
                    <a:pt x="1" y="498"/>
                    <a:pt x="1" y="462"/>
                    <a:pt x="1" y="427"/>
                  </a:cubicBezTo>
                  <a:cubicBezTo>
                    <a:pt x="0" y="356"/>
                    <a:pt x="0" y="284"/>
                    <a:pt x="0" y="213"/>
                  </a:cubicBezTo>
                  <a:cubicBezTo>
                    <a:pt x="0" y="178"/>
                    <a:pt x="0" y="142"/>
                    <a:pt x="0" y="107"/>
                  </a:cubicBezTo>
                  <a:cubicBezTo>
                    <a:pt x="1" y="71"/>
                    <a:pt x="1" y="36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3" y="36"/>
                    <a:pt x="3" y="71"/>
                    <a:pt x="3" y="107"/>
                  </a:cubicBezTo>
                  <a:cubicBezTo>
                    <a:pt x="4" y="142"/>
                    <a:pt x="4" y="178"/>
                    <a:pt x="4" y="213"/>
                  </a:cubicBezTo>
                  <a:cubicBezTo>
                    <a:pt x="4" y="284"/>
                    <a:pt x="3" y="356"/>
                    <a:pt x="3" y="427"/>
                  </a:cubicBezTo>
                  <a:cubicBezTo>
                    <a:pt x="3" y="462"/>
                    <a:pt x="2" y="498"/>
                    <a:pt x="2" y="533"/>
                  </a:cubicBezTo>
                  <a:cubicBezTo>
                    <a:pt x="3" y="569"/>
                    <a:pt x="3" y="604"/>
                    <a:pt x="3" y="640"/>
                  </a:cubicBezTo>
                  <a:cubicBezTo>
                    <a:pt x="4" y="711"/>
                    <a:pt x="3" y="782"/>
                    <a:pt x="2" y="85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hr-HR" dirty="0"/>
            </a:p>
          </p:txBody>
        </p:sp>
        <p:sp>
          <p:nvSpPr>
            <p:cNvPr id="103" name="Prostoručni oblik 45"/>
            <p:cNvSpPr>
              <a:spLocks noEditPoints="1"/>
            </p:cNvSpPr>
            <p:nvPr/>
          </p:nvSpPr>
          <p:spPr bwMode="auto">
            <a:xfrm>
              <a:off x="903288" y="5772150"/>
              <a:ext cx="341313" cy="331788"/>
            </a:xfrm>
            <a:custGeom>
              <a:avLst/>
              <a:gdLst>
                <a:gd name="T0" fmla="*/ 127 w 152"/>
                <a:gd name="T1" fmla="*/ 122 h 148"/>
                <a:gd name="T2" fmla="*/ 84 w 152"/>
                <a:gd name="T3" fmla="*/ 134 h 148"/>
                <a:gd name="T4" fmla="*/ 112 w 152"/>
                <a:gd name="T5" fmla="*/ 131 h 148"/>
                <a:gd name="T6" fmla="*/ 48 w 152"/>
                <a:gd name="T7" fmla="*/ 142 h 148"/>
                <a:gd name="T8" fmla="*/ 4 w 152"/>
                <a:gd name="T9" fmla="*/ 95 h 148"/>
                <a:gd name="T10" fmla="*/ 20 w 152"/>
                <a:gd name="T11" fmla="*/ 61 h 148"/>
                <a:gd name="T12" fmla="*/ 26 w 152"/>
                <a:gd name="T13" fmla="*/ 58 h 148"/>
                <a:gd name="T14" fmla="*/ 31 w 152"/>
                <a:gd name="T15" fmla="*/ 23 h 148"/>
                <a:gd name="T16" fmla="*/ 19 w 152"/>
                <a:gd name="T17" fmla="*/ 0 h 148"/>
                <a:gd name="T18" fmla="*/ 33 w 152"/>
                <a:gd name="T19" fmla="*/ 57 h 148"/>
                <a:gd name="T20" fmla="*/ 41 w 152"/>
                <a:gd name="T21" fmla="*/ 63 h 148"/>
                <a:gd name="T22" fmla="*/ 36 w 152"/>
                <a:gd name="T23" fmla="*/ 80 h 148"/>
                <a:gd name="T24" fmla="*/ 26 w 152"/>
                <a:gd name="T25" fmla="*/ 67 h 148"/>
                <a:gd name="T26" fmla="*/ 64 w 152"/>
                <a:gd name="T27" fmla="*/ 132 h 148"/>
                <a:gd name="T28" fmla="*/ 84 w 152"/>
                <a:gd name="T29" fmla="*/ 112 h 148"/>
                <a:gd name="T30" fmla="*/ 77 w 152"/>
                <a:gd name="T31" fmla="*/ 131 h 148"/>
                <a:gd name="T32" fmla="*/ 152 w 152"/>
                <a:gd name="T33" fmla="*/ 129 h 148"/>
                <a:gd name="T34" fmla="*/ 114 w 152"/>
                <a:gd name="T35" fmla="*/ 131 h 148"/>
                <a:gd name="T36" fmla="*/ 127 w 152"/>
                <a:gd name="T37" fmla="*/ 122 h 148"/>
                <a:gd name="T38" fmla="*/ 74 w 152"/>
                <a:gd name="T39" fmla="*/ 128 h 148"/>
                <a:gd name="T40" fmla="*/ 68 w 152"/>
                <a:gd name="T41" fmla="*/ 112 h 148"/>
                <a:gd name="T42" fmla="*/ 66 w 152"/>
                <a:gd name="T43" fmla="*/ 117 h 148"/>
                <a:gd name="T44" fmla="*/ 66 w 152"/>
                <a:gd name="T45" fmla="*/ 125 h 148"/>
                <a:gd name="T46" fmla="*/ 73 w 152"/>
                <a:gd name="T47" fmla="*/ 128 h 148"/>
                <a:gd name="T48" fmla="*/ 74 w 152"/>
                <a:gd name="T49" fmla="*/ 114 h 148"/>
                <a:gd name="T50" fmla="*/ 74 w 152"/>
                <a:gd name="T51" fmla="*/ 128 h 148"/>
                <a:gd name="T52" fmla="*/ 9 w 152"/>
                <a:gd name="T53" fmla="*/ 88 h 148"/>
                <a:gd name="T54" fmla="*/ 56 w 152"/>
                <a:gd name="T55" fmla="*/ 135 h 148"/>
                <a:gd name="T56" fmla="*/ 9 w 152"/>
                <a:gd name="T57" fmla="*/ 88 h 148"/>
                <a:gd name="T58" fmla="*/ 37 w 152"/>
                <a:gd name="T59" fmla="*/ 61 h 148"/>
                <a:gd name="T60" fmla="*/ 31 w 152"/>
                <a:gd name="T61" fmla="*/ 77 h 148"/>
                <a:gd name="T62" fmla="*/ 37 w 152"/>
                <a:gd name="T63" fmla="*/ 61 h 148"/>
                <a:gd name="T64" fmla="*/ 30 w 152"/>
                <a:gd name="T65" fmla="*/ 57 h 148"/>
                <a:gd name="T66" fmla="*/ 33 w 152"/>
                <a:gd name="T67" fmla="*/ 31 h 148"/>
                <a:gd name="T68" fmla="*/ 30 w 152"/>
                <a:gd name="T69" fmla="*/ 57 h 148"/>
                <a:gd name="T70" fmla="*/ 30 w 152"/>
                <a:gd name="T71" fmla="*/ 61 h 148"/>
                <a:gd name="T72" fmla="*/ 30 w 152"/>
                <a:gd name="T73" fmla="*/ 74 h 148"/>
                <a:gd name="T74" fmla="*/ 30 w 152"/>
                <a:gd name="T75" fmla="*/ 61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52" h="148">
                  <a:moveTo>
                    <a:pt x="127" y="122"/>
                  </a:moveTo>
                  <a:cubicBezTo>
                    <a:pt x="115" y="118"/>
                    <a:pt x="99" y="137"/>
                    <a:pt x="84" y="134"/>
                  </a:cubicBezTo>
                  <a:cubicBezTo>
                    <a:pt x="92" y="142"/>
                    <a:pt x="106" y="130"/>
                    <a:pt x="112" y="131"/>
                  </a:cubicBezTo>
                  <a:cubicBezTo>
                    <a:pt x="95" y="147"/>
                    <a:pt x="66" y="127"/>
                    <a:pt x="48" y="142"/>
                  </a:cubicBezTo>
                  <a:cubicBezTo>
                    <a:pt x="19" y="142"/>
                    <a:pt x="1" y="123"/>
                    <a:pt x="4" y="95"/>
                  </a:cubicBezTo>
                  <a:cubicBezTo>
                    <a:pt x="6" y="82"/>
                    <a:pt x="19" y="74"/>
                    <a:pt x="20" y="61"/>
                  </a:cubicBezTo>
                  <a:cubicBezTo>
                    <a:pt x="23" y="58"/>
                    <a:pt x="22" y="60"/>
                    <a:pt x="26" y="58"/>
                  </a:cubicBezTo>
                  <a:cubicBezTo>
                    <a:pt x="25" y="45"/>
                    <a:pt x="33" y="34"/>
                    <a:pt x="31" y="23"/>
                  </a:cubicBezTo>
                  <a:cubicBezTo>
                    <a:pt x="30" y="12"/>
                    <a:pt x="19" y="8"/>
                    <a:pt x="19" y="0"/>
                  </a:cubicBezTo>
                  <a:cubicBezTo>
                    <a:pt x="36" y="7"/>
                    <a:pt x="41" y="36"/>
                    <a:pt x="33" y="57"/>
                  </a:cubicBezTo>
                  <a:cubicBezTo>
                    <a:pt x="34" y="60"/>
                    <a:pt x="40" y="59"/>
                    <a:pt x="41" y="63"/>
                  </a:cubicBezTo>
                  <a:cubicBezTo>
                    <a:pt x="43" y="69"/>
                    <a:pt x="40" y="75"/>
                    <a:pt x="36" y="80"/>
                  </a:cubicBezTo>
                  <a:cubicBezTo>
                    <a:pt x="27" y="79"/>
                    <a:pt x="20" y="74"/>
                    <a:pt x="26" y="67"/>
                  </a:cubicBezTo>
                  <a:cubicBezTo>
                    <a:pt x="1" y="88"/>
                    <a:pt x="14" y="148"/>
                    <a:pt x="64" y="132"/>
                  </a:cubicBezTo>
                  <a:cubicBezTo>
                    <a:pt x="54" y="118"/>
                    <a:pt x="73" y="97"/>
                    <a:pt x="84" y="112"/>
                  </a:cubicBezTo>
                  <a:cubicBezTo>
                    <a:pt x="86" y="123"/>
                    <a:pt x="81" y="126"/>
                    <a:pt x="77" y="131"/>
                  </a:cubicBezTo>
                  <a:cubicBezTo>
                    <a:pt x="101" y="137"/>
                    <a:pt x="133" y="102"/>
                    <a:pt x="152" y="129"/>
                  </a:cubicBezTo>
                  <a:cubicBezTo>
                    <a:pt x="143" y="117"/>
                    <a:pt x="124" y="124"/>
                    <a:pt x="114" y="131"/>
                  </a:cubicBezTo>
                  <a:cubicBezTo>
                    <a:pt x="116" y="126"/>
                    <a:pt x="123" y="126"/>
                    <a:pt x="127" y="122"/>
                  </a:cubicBezTo>
                  <a:close/>
                  <a:moveTo>
                    <a:pt x="74" y="128"/>
                  </a:moveTo>
                  <a:cubicBezTo>
                    <a:pt x="91" y="127"/>
                    <a:pt x="78" y="98"/>
                    <a:pt x="68" y="112"/>
                  </a:cubicBezTo>
                  <a:cubicBezTo>
                    <a:pt x="75" y="112"/>
                    <a:pt x="69" y="117"/>
                    <a:pt x="66" y="117"/>
                  </a:cubicBezTo>
                  <a:cubicBezTo>
                    <a:pt x="66" y="119"/>
                    <a:pt x="66" y="122"/>
                    <a:pt x="66" y="125"/>
                  </a:cubicBezTo>
                  <a:cubicBezTo>
                    <a:pt x="68" y="126"/>
                    <a:pt x="69" y="128"/>
                    <a:pt x="73" y="128"/>
                  </a:cubicBezTo>
                  <a:cubicBezTo>
                    <a:pt x="75" y="124"/>
                    <a:pt x="80" y="117"/>
                    <a:pt x="74" y="114"/>
                  </a:cubicBezTo>
                  <a:cubicBezTo>
                    <a:pt x="84" y="115"/>
                    <a:pt x="78" y="125"/>
                    <a:pt x="74" y="128"/>
                  </a:cubicBezTo>
                  <a:close/>
                  <a:moveTo>
                    <a:pt x="9" y="88"/>
                  </a:moveTo>
                  <a:cubicBezTo>
                    <a:pt x="0" y="121"/>
                    <a:pt x="28" y="148"/>
                    <a:pt x="56" y="135"/>
                  </a:cubicBezTo>
                  <a:cubicBezTo>
                    <a:pt x="20" y="145"/>
                    <a:pt x="13" y="115"/>
                    <a:pt x="9" y="88"/>
                  </a:cubicBezTo>
                  <a:close/>
                  <a:moveTo>
                    <a:pt x="37" y="61"/>
                  </a:moveTo>
                  <a:cubicBezTo>
                    <a:pt x="38" y="69"/>
                    <a:pt x="34" y="72"/>
                    <a:pt x="31" y="77"/>
                  </a:cubicBezTo>
                  <a:cubicBezTo>
                    <a:pt x="40" y="78"/>
                    <a:pt x="42" y="66"/>
                    <a:pt x="37" y="61"/>
                  </a:cubicBezTo>
                  <a:close/>
                  <a:moveTo>
                    <a:pt x="30" y="57"/>
                  </a:moveTo>
                  <a:cubicBezTo>
                    <a:pt x="30" y="49"/>
                    <a:pt x="38" y="40"/>
                    <a:pt x="33" y="31"/>
                  </a:cubicBezTo>
                  <a:cubicBezTo>
                    <a:pt x="34" y="41"/>
                    <a:pt x="26" y="49"/>
                    <a:pt x="30" y="57"/>
                  </a:cubicBezTo>
                  <a:close/>
                  <a:moveTo>
                    <a:pt x="30" y="61"/>
                  </a:moveTo>
                  <a:cubicBezTo>
                    <a:pt x="28" y="63"/>
                    <a:pt x="27" y="72"/>
                    <a:pt x="30" y="74"/>
                  </a:cubicBezTo>
                  <a:cubicBezTo>
                    <a:pt x="33" y="70"/>
                    <a:pt x="36" y="63"/>
                    <a:pt x="30" y="6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hr-HR" dirty="0"/>
            </a:p>
          </p:txBody>
        </p:sp>
        <p:sp>
          <p:nvSpPr>
            <p:cNvPr id="104" name="Prostoručni oblik 46"/>
            <p:cNvSpPr>
              <a:spLocks noEditPoints="1"/>
            </p:cNvSpPr>
            <p:nvPr/>
          </p:nvSpPr>
          <p:spPr bwMode="auto">
            <a:xfrm>
              <a:off x="906463" y="5768975"/>
              <a:ext cx="341313" cy="323850"/>
            </a:xfrm>
            <a:custGeom>
              <a:avLst/>
              <a:gdLst>
                <a:gd name="T0" fmla="*/ 2 w 151"/>
                <a:gd name="T1" fmla="*/ 96 h 144"/>
                <a:gd name="T2" fmla="*/ 21 w 151"/>
                <a:gd name="T3" fmla="*/ 59 h 144"/>
                <a:gd name="T4" fmla="*/ 22 w 151"/>
                <a:gd name="T5" fmla="*/ 12 h 144"/>
                <a:gd name="T6" fmla="*/ 32 w 151"/>
                <a:gd name="T7" fmla="*/ 58 h 144"/>
                <a:gd name="T8" fmla="*/ 34 w 151"/>
                <a:gd name="T9" fmla="*/ 81 h 144"/>
                <a:gd name="T10" fmla="*/ 15 w 151"/>
                <a:gd name="T11" fmla="*/ 112 h 144"/>
                <a:gd name="T12" fmla="*/ 73 w 151"/>
                <a:gd name="T13" fmla="*/ 107 h 144"/>
                <a:gd name="T14" fmla="*/ 76 w 151"/>
                <a:gd name="T15" fmla="*/ 131 h 144"/>
                <a:gd name="T16" fmla="*/ 151 w 151"/>
                <a:gd name="T17" fmla="*/ 130 h 144"/>
                <a:gd name="T18" fmla="*/ 110 w 151"/>
                <a:gd name="T19" fmla="*/ 134 h 144"/>
                <a:gd name="T20" fmla="*/ 66 w 151"/>
                <a:gd name="T21" fmla="*/ 138 h 144"/>
                <a:gd name="T22" fmla="*/ 12 w 151"/>
                <a:gd name="T23" fmla="*/ 128 h 144"/>
                <a:gd name="T24" fmla="*/ 86 w 151"/>
                <a:gd name="T25" fmla="*/ 138 h 144"/>
                <a:gd name="T26" fmla="*/ 86 w 151"/>
                <a:gd name="T27" fmla="*/ 134 h 144"/>
                <a:gd name="T28" fmla="*/ 75 w 151"/>
                <a:gd name="T29" fmla="*/ 133 h 144"/>
                <a:gd name="T30" fmla="*/ 77 w 151"/>
                <a:gd name="T31" fmla="*/ 128 h 144"/>
                <a:gd name="T32" fmla="*/ 66 w 151"/>
                <a:gd name="T33" fmla="*/ 128 h 144"/>
                <a:gd name="T34" fmla="*/ 64 w 151"/>
                <a:gd name="T35" fmla="*/ 117 h 144"/>
                <a:gd name="T36" fmla="*/ 65 w 151"/>
                <a:gd name="T37" fmla="*/ 114 h 144"/>
                <a:gd name="T38" fmla="*/ 63 w 151"/>
                <a:gd name="T39" fmla="*/ 133 h 144"/>
                <a:gd name="T40" fmla="*/ 54 w 151"/>
                <a:gd name="T41" fmla="*/ 137 h 144"/>
                <a:gd name="T42" fmla="*/ 7 w 151"/>
                <a:gd name="T43" fmla="*/ 86 h 144"/>
                <a:gd name="T44" fmla="*/ 41 w 151"/>
                <a:gd name="T45" fmla="*/ 139 h 144"/>
                <a:gd name="T46" fmla="*/ 92 w 151"/>
                <a:gd name="T47" fmla="*/ 138 h 144"/>
                <a:gd name="T48" fmla="*/ 41 w 151"/>
                <a:gd name="T49" fmla="*/ 137 h 144"/>
                <a:gd name="T50" fmla="*/ 26 w 151"/>
                <a:gd name="T51" fmla="*/ 65 h 144"/>
                <a:gd name="T52" fmla="*/ 32 w 151"/>
                <a:gd name="T53" fmla="*/ 64 h 144"/>
                <a:gd name="T54" fmla="*/ 26 w 151"/>
                <a:gd name="T55" fmla="*/ 72 h 144"/>
                <a:gd name="T56" fmla="*/ 33 w 151"/>
                <a:gd name="T57" fmla="*/ 80 h 144"/>
                <a:gd name="T58" fmla="*/ 38 w 151"/>
                <a:gd name="T59" fmla="*/ 73 h 144"/>
                <a:gd name="T60" fmla="*/ 28 w 151"/>
                <a:gd name="T61" fmla="*/ 78 h 144"/>
                <a:gd name="T62" fmla="*/ 34 w 151"/>
                <a:gd name="T63" fmla="*/ 61 h 144"/>
                <a:gd name="T64" fmla="*/ 18 w 151"/>
                <a:gd name="T65" fmla="*/ 2 h 144"/>
                <a:gd name="T66" fmla="*/ 31 w 151"/>
                <a:gd name="T67" fmla="*/ 32 h 144"/>
                <a:gd name="T68" fmla="*/ 27 w 151"/>
                <a:gd name="T69" fmla="*/ 58 h 144"/>
                <a:gd name="T70" fmla="*/ 28 w 151"/>
                <a:gd name="T71" fmla="*/ 42 h 144"/>
                <a:gd name="T72" fmla="*/ 21 w 151"/>
                <a:gd name="T73" fmla="*/ 61 h 144"/>
                <a:gd name="T74" fmla="*/ 7 w 151"/>
                <a:gd name="T75" fmla="*/ 86 h 144"/>
                <a:gd name="T76" fmla="*/ 110 w 151"/>
                <a:gd name="T77" fmla="*/ 131 h 144"/>
                <a:gd name="T78" fmla="*/ 121 w 151"/>
                <a:gd name="T79" fmla="*/ 123 h 144"/>
                <a:gd name="T80" fmla="*/ 67 w 151"/>
                <a:gd name="T81" fmla="*/ 127 h 144"/>
                <a:gd name="T82" fmla="*/ 74 w 151"/>
                <a:gd name="T83" fmla="*/ 118 h 144"/>
                <a:gd name="T84" fmla="*/ 64 w 151"/>
                <a:gd name="T85" fmla="*/ 118 h 144"/>
                <a:gd name="T86" fmla="*/ 75 w 151"/>
                <a:gd name="T87" fmla="*/ 118 h 144"/>
                <a:gd name="T88" fmla="*/ 70 w 151"/>
                <a:gd name="T89" fmla="*/ 114 h 144"/>
                <a:gd name="T90" fmla="*/ 79 w 151"/>
                <a:gd name="T91" fmla="*/ 120 h 144"/>
                <a:gd name="T92" fmla="*/ 122 w 151"/>
                <a:gd name="T93" fmla="*/ 122 h 144"/>
                <a:gd name="T94" fmla="*/ 123 w 151"/>
                <a:gd name="T95" fmla="*/ 125 h 144"/>
                <a:gd name="T96" fmla="*/ 122 w 151"/>
                <a:gd name="T97" fmla="*/ 122 h 144"/>
                <a:gd name="T98" fmla="*/ 81 w 151"/>
                <a:gd name="T99" fmla="*/ 114 h 144"/>
                <a:gd name="T100" fmla="*/ 32 w 151"/>
                <a:gd name="T101" fmla="*/ 74 h 144"/>
                <a:gd name="T102" fmla="*/ 28 w 151"/>
                <a:gd name="T103" fmla="*/ 63 h 144"/>
                <a:gd name="T104" fmla="*/ 28 w 151"/>
                <a:gd name="T105" fmla="*/ 63 h 144"/>
                <a:gd name="T106" fmla="*/ 29 w 151"/>
                <a:gd name="T107" fmla="*/ 49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51" h="144">
                  <a:moveTo>
                    <a:pt x="47" y="144"/>
                  </a:moveTo>
                  <a:cubicBezTo>
                    <a:pt x="46" y="144"/>
                    <a:pt x="46" y="144"/>
                    <a:pt x="46" y="144"/>
                  </a:cubicBezTo>
                  <a:cubicBezTo>
                    <a:pt x="32" y="144"/>
                    <a:pt x="19" y="139"/>
                    <a:pt x="11" y="129"/>
                  </a:cubicBezTo>
                  <a:cubicBezTo>
                    <a:pt x="3" y="121"/>
                    <a:pt x="0" y="109"/>
                    <a:pt x="2" y="96"/>
                  </a:cubicBezTo>
                  <a:cubicBezTo>
                    <a:pt x="3" y="90"/>
                    <a:pt x="6" y="84"/>
                    <a:pt x="10" y="79"/>
                  </a:cubicBezTo>
                  <a:cubicBezTo>
                    <a:pt x="13" y="73"/>
                    <a:pt x="17" y="68"/>
                    <a:pt x="17" y="62"/>
                  </a:cubicBezTo>
                  <a:cubicBezTo>
                    <a:pt x="17" y="62"/>
                    <a:pt x="17" y="62"/>
                    <a:pt x="17" y="62"/>
                  </a:cubicBezTo>
                  <a:cubicBezTo>
                    <a:pt x="19" y="60"/>
                    <a:pt x="20" y="59"/>
                    <a:pt x="21" y="59"/>
                  </a:cubicBezTo>
                  <a:cubicBezTo>
                    <a:pt x="21" y="59"/>
                    <a:pt x="22" y="59"/>
                    <a:pt x="23" y="59"/>
                  </a:cubicBezTo>
                  <a:cubicBezTo>
                    <a:pt x="23" y="53"/>
                    <a:pt x="24" y="47"/>
                    <a:pt x="26" y="41"/>
                  </a:cubicBezTo>
                  <a:cubicBezTo>
                    <a:pt x="28" y="35"/>
                    <a:pt x="30" y="30"/>
                    <a:pt x="29" y="24"/>
                  </a:cubicBezTo>
                  <a:cubicBezTo>
                    <a:pt x="28" y="19"/>
                    <a:pt x="25" y="15"/>
                    <a:pt x="22" y="12"/>
                  </a:cubicBezTo>
                  <a:cubicBezTo>
                    <a:pt x="19" y="8"/>
                    <a:pt x="16" y="5"/>
                    <a:pt x="16" y="1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35" y="8"/>
                    <a:pt x="40" y="37"/>
                    <a:pt x="32" y="58"/>
                  </a:cubicBezTo>
                  <a:cubicBezTo>
                    <a:pt x="32" y="59"/>
                    <a:pt x="34" y="59"/>
                    <a:pt x="35" y="60"/>
                  </a:cubicBezTo>
                  <a:cubicBezTo>
                    <a:pt x="37" y="61"/>
                    <a:pt x="39" y="61"/>
                    <a:pt x="40" y="63"/>
                  </a:cubicBezTo>
                  <a:cubicBezTo>
                    <a:pt x="43" y="72"/>
                    <a:pt x="37" y="78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28" y="81"/>
                    <a:pt x="23" y="79"/>
                    <a:pt x="22" y="76"/>
                  </a:cubicBezTo>
                  <a:cubicBezTo>
                    <a:pt x="21" y="75"/>
                    <a:pt x="21" y="73"/>
                    <a:pt x="21" y="71"/>
                  </a:cubicBezTo>
                  <a:cubicBezTo>
                    <a:pt x="12" y="82"/>
                    <a:pt x="10" y="98"/>
                    <a:pt x="15" y="112"/>
                  </a:cubicBezTo>
                  <a:cubicBezTo>
                    <a:pt x="20" y="127"/>
                    <a:pt x="32" y="135"/>
                    <a:pt x="46" y="135"/>
                  </a:cubicBezTo>
                  <a:cubicBezTo>
                    <a:pt x="51" y="135"/>
                    <a:pt x="56" y="134"/>
                    <a:pt x="61" y="133"/>
                  </a:cubicBezTo>
                  <a:cubicBezTo>
                    <a:pt x="58" y="128"/>
                    <a:pt x="57" y="122"/>
                    <a:pt x="60" y="116"/>
                  </a:cubicBezTo>
                  <a:cubicBezTo>
                    <a:pt x="63" y="111"/>
                    <a:pt x="68" y="107"/>
                    <a:pt x="73" y="107"/>
                  </a:cubicBezTo>
                  <a:cubicBezTo>
                    <a:pt x="75" y="107"/>
                    <a:pt x="79" y="108"/>
                    <a:pt x="83" y="113"/>
                  </a:cubicBezTo>
                  <a:cubicBezTo>
                    <a:pt x="83" y="113"/>
                    <a:pt x="83" y="113"/>
                    <a:pt x="83" y="113"/>
                  </a:cubicBezTo>
                  <a:cubicBezTo>
                    <a:pt x="84" y="122"/>
                    <a:pt x="81" y="126"/>
                    <a:pt x="77" y="130"/>
                  </a:cubicBezTo>
                  <a:cubicBezTo>
                    <a:pt x="77" y="130"/>
                    <a:pt x="77" y="131"/>
                    <a:pt x="76" y="131"/>
                  </a:cubicBezTo>
                  <a:cubicBezTo>
                    <a:pt x="78" y="132"/>
                    <a:pt x="80" y="132"/>
                    <a:pt x="82" y="132"/>
                  </a:cubicBezTo>
                  <a:cubicBezTo>
                    <a:pt x="90" y="132"/>
                    <a:pt x="98" y="129"/>
                    <a:pt x="107" y="125"/>
                  </a:cubicBezTo>
                  <a:cubicBezTo>
                    <a:pt x="115" y="122"/>
                    <a:pt x="123" y="119"/>
                    <a:pt x="131" y="119"/>
                  </a:cubicBezTo>
                  <a:cubicBezTo>
                    <a:pt x="139" y="119"/>
                    <a:pt x="146" y="123"/>
                    <a:pt x="151" y="130"/>
                  </a:cubicBezTo>
                  <a:cubicBezTo>
                    <a:pt x="150" y="131"/>
                    <a:pt x="150" y="131"/>
                    <a:pt x="150" y="131"/>
                  </a:cubicBezTo>
                  <a:cubicBezTo>
                    <a:pt x="146" y="127"/>
                    <a:pt x="142" y="124"/>
                    <a:pt x="136" y="124"/>
                  </a:cubicBezTo>
                  <a:cubicBezTo>
                    <a:pt x="126" y="124"/>
                    <a:pt x="115" y="131"/>
                    <a:pt x="112" y="132"/>
                  </a:cubicBezTo>
                  <a:cubicBezTo>
                    <a:pt x="110" y="134"/>
                    <a:pt x="110" y="134"/>
                    <a:pt x="110" y="134"/>
                  </a:cubicBezTo>
                  <a:cubicBezTo>
                    <a:pt x="110" y="133"/>
                    <a:pt x="110" y="133"/>
                    <a:pt x="110" y="133"/>
                  </a:cubicBezTo>
                  <a:cubicBezTo>
                    <a:pt x="105" y="137"/>
                    <a:pt x="99" y="139"/>
                    <a:pt x="90" y="139"/>
                  </a:cubicBezTo>
                  <a:cubicBezTo>
                    <a:pt x="86" y="139"/>
                    <a:pt x="82" y="139"/>
                    <a:pt x="78" y="139"/>
                  </a:cubicBezTo>
                  <a:cubicBezTo>
                    <a:pt x="74" y="138"/>
                    <a:pt x="70" y="138"/>
                    <a:pt x="66" y="138"/>
                  </a:cubicBezTo>
                  <a:cubicBezTo>
                    <a:pt x="58" y="138"/>
                    <a:pt x="52" y="140"/>
                    <a:pt x="47" y="144"/>
                  </a:cubicBezTo>
                  <a:close/>
                  <a:moveTo>
                    <a:pt x="7" y="86"/>
                  </a:moveTo>
                  <a:cubicBezTo>
                    <a:pt x="5" y="89"/>
                    <a:pt x="4" y="93"/>
                    <a:pt x="3" y="96"/>
                  </a:cubicBezTo>
                  <a:cubicBezTo>
                    <a:pt x="2" y="109"/>
                    <a:pt x="5" y="120"/>
                    <a:pt x="12" y="128"/>
                  </a:cubicBezTo>
                  <a:cubicBezTo>
                    <a:pt x="20" y="137"/>
                    <a:pt x="32" y="142"/>
                    <a:pt x="46" y="142"/>
                  </a:cubicBezTo>
                  <a:cubicBezTo>
                    <a:pt x="51" y="138"/>
                    <a:pt x="57" y="136"/>
                    <a:pt x="66" y="136"/>
                  </a:cubicBezTo>
                  <a:cubicBezTo>
                    <a:pt x="70" y="136"/>
                    <a:pt x="74" y="137"/>
                    <a:pt x="78" y="137"/>
                  </a:cubicBezTo>
                  <a:cubicBezTo>
                    <a:pt x="81" y="137"/>
                    <a:pt x="83" y="138"/>
                    <a:pt x="86" y="138"/>
                  </a:cubicBezTo>
                  <a:cubicBezTo>
                    <a:pt x="84" y="137"/>
                    <a:pt x="83" y="136"/>
                    <a:pt x="81" y="135"/>
                  </a:cubicBezTo>
                  <a:cubicBezTo>
                    <a:pt x="80" y="133"/>
                    <a:pt x="80" y="133"/>
                    <a:pt x="80" y="133"/>
                  </a:cubicBezTo>
                  <a:cubicBezTo>
                    <a:pt x="82" y="134"/>
                    <a:pt x="82" y="134"/>
                    <a:pt x="82" y="134"/>
                  </a:cubicBezTo>
                  <a:cubicBezTo>
                    <a:pt x="83" y="134"/>
                    <a:pt x="84" y="134"/>
                    <a:pt x="86" y="134"/>
                  </a:cubicBezTo>
                  <a:cubicBezTo>
                    <a:pt x="92" y="134"/>
                    <a:pt x="99" y="131"/>
                    <a:pt x="105" y="128"/>
                  </a:cubicBezTo>
                  <a:cubicBezTo>
                    <a:pt x="105" y="128"/>
                    <a:pt x="105" y="128"/>
                    <a:pt x="105" y="128"/>
                  </a:cubicBezTo>
                  <a:cubicBezTo>
                    <a:pt x="97" y="131"/>
                    <a:pt x="89" y="133"/>
                    <a:pt x="82" y="133"/>
                  </a:cubicBezTo>
                  <a:cubicBezTo>
                    <a:pt x="79" y="133"/>
                    <a:pt x="77" y="133"/>
                    <a:pt x="75" y="133"/>
                  </a:cubicBezTo>
                  <a:cubicBezTo>
                    <a:pt x="74" y="132"/>
                    <a:pt x="74" y="132"/>
                    <a:pt x="74" y="132"/>
                  </a:cubicBezTo>
                  <a:cubicBezTo>
                    <a:pt x="74" y="131"/>
                    <a:pt x="74" y="131"/>
                    <a:pt x="74" y="131"/>
                  </a:cubicBezTo>
                  <a:cubicBezTo>
                    <a:pt x="75" y="131"/>
                    <a:pt x="76" y="130"/>
                    <a:pt x="76" y="129"/>
                  </a:cubicBezTo>
                  <a:cubicBezTo>
                    <a:pt x="77" y="129"/>
                    <a:pt x="77" y="128"/>
                    <a:pt x="77" y="128"/>
                  </a:cubicBezTo>
                  <a:cubicBezTo>
                    <a:pt x="76" y="129"/>
                    <a:pt x="74" y="130"/>
                    <a:pt x="72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68" y="130"/>
                    <a:pt x="67" y="129"/>
                    <a:pt x="66" y="128"/>
                  </a:cubicBezTo>
                  <a:cubicBezTo>
                    <a:pt x="65" y="128"/>
                    <a:pt x="64" y="127"/>
                    <a:pt x="63" y="127"/>
                  </a:cubicBezTo>
                  <a:cubicBezTo>
                    <a:pt x="63" y="127"/>
                    <a:pt x="63" y="127"/>
                    <a:pt x="63" y="127"/>
                  </a:cubicBezTo>
                  <a:cubicBezTo>
                    <a:pt x="63" y="117"/>
                    <a:pt x="63" y="117"/>
                    <a:pt x="63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6" y="117"/>
                    <a:pt x="68" y="115"/>
                    <a:pt x="68" y="114"/>
                  </a:cubicBezTo>
                  <a:cubicBezTo>
                    <a:pt x="68" y="114"/>
                    <a:pt x="68" y="114"/>
                    <a:pt x="66" y="114"/>
                  </a:cubicBezTo>
                  <a:cubicBezTo>
                    <a:pt x="65" y="114"/>
                    <a:pt x="65" y="114"/>
                    <a:pt x="65" y="114"/>
                  </a:cubicBezTo>
                  <a:cubicBezTo>
                    <a:pt x="66" y="113"/>
                    <a:pt x="66" y="113"/>
                    <a:pt x="66" y="113"/>
                  </a:cubicBezTo>
                  <a:cubicBezTo>
                    <a:pt x="67" y="110"/>
                    <a:pt x="69" y="109"/>
                    <a:pt x="71" y="109"/>
                  </a:cubicBezTo>
                  <a:cubicBezTo>
                    <a:pt x="67" y="110"/>
                    <a:pt x="64" y="113"/>
                    <a:pt x="62" y="117"/>
                  </a:cubicBezTo>
                  <a:cubicBezTo>
                    <a:pt x="59" y="122"/>
                    <a:pt x="59" y="128"/>
                    <a:pt x="63" y="133"/>
                  </a:cubicBezTo>
                  <a:cubicBezTo>
                    <a:pt x="63" y="134"/>
                    <a:pt x="63" y="134"/>
                    <a:pt x="63" y="134"/>
                  </a:cubicBezTo>
                  <a:cubicBezTo>
                    <a:pt x="62" y="134"/>
                    <a:pt x="62" y="134"/>
                    <a:pt x="62" y="134"/>
                  </a:cubicBezTo>
                  <a:cubicBezTo>
                    <a:pt x="59" y="135"/>
                    <a:pt x="56" y="136"/>
                    <a:pt x="54" y="136"/>
                  </a:cubicBezTo>
                  <a:cubicBezTo>
                    <a:pt x="54" y="137"/>
                    <a:pt x="54" y="137"/>
                    <a:pt x="54" y="137"/>
                  </a:cubicBezTo>
                  <a:cubicBezTo>
                    <a:pt x="49" y="139"/>
                    <a:pt x="44" y="140"/>
                    <a:pt x="39" y="140"/>
                  </a:cubicBezTo>
                  <a:cubicBezTo>
                    <a:pt x="29" y="140"/>
                    <a:pt x="19" y="135"/>
                    <a:pt x="13" y="127"/>
                  </a:cubicBezTo>
                  <a:cubicBezTo>
                    <a:pt x="5" y="116"/>
                    <a:pt x="2" y="103"/>
                    <a:pt x="6" y="89"/>
                  </a:cubicBezTo>
                  <a:lnTo>
                    <a:pt x="7" y="86"/>
                  </a:lnTo>
                  <a:close/>
                  <a:moveTo>
                    <a:pt x="7" y="93"/>
                  </a:moveTo>
                  <a:cubicBezTo>
                    <a:pt x="4" y="105"/>
                    <a:pt x="7" y="117"/>
                    <a:pt x="14" y="126"/>
                  </a:cubicBezTo>
                  <a:cubicBezTo>
                    <a:pt x="21" y="135"/>
                    <a:pt x="31" y="139"/>
                    <a:pt x="41" y="139"/>
                  </a:cubicBezTo>
                  <a:cubicBezTo>
                    <a:pt x="41" y="139"/>
                    <a:pt x="41" y="139"/>
                    <a:pt x="41" y="139"/>
                  </a:cubicBezTo>
                  <a:cubicBezTo>
                    <a:pt x="16" y="139"/>
                    <a:pt x="10" y="113"/>
                    <a:pt x="7" y="93"/>
                  </a:cubicBezTo>
                  <a:close/>
                  <a:moveTo>
                    <a:pt x="108" y="133"/>
                  </a:moveTo>
                  <a:cubicBezTo>
                    <a:pt x="106" y="133"/>
                    <a:pt x="104" y="134"/>
                    <a:pt x="102" y="135"/>
                  </a:cubicBezTo>
                  <a:cubicBezTo>
                    <a:pt x="99" y="136"/>
                    <a:pt x="95" y="137"/>
                    <a:pt x="92" y="138"/>
                  </a:cubicBezTo>
                  <a:cubicBezTo>
                    <a:pt x="99" y="138"/>
                    <a:pt x="104" y="136"/>
                    <a:pt x="108" y="133"/>
                  </a:cubicBezTo>
                  <a:close/>
                  <a:moveTo>
                    <a:pt x="7" y="86"/>
                  </a:moveTo>
                  <a:cubicBezTo>
                    <a:pt x="7" y="89"/>
                    <a:pt x="7" y="89"/>
                    <a:pt x="7" y="89"/>
                  </a:cubicBezTo>
                  <a:cubicBezTo>
                    <a:pt x="12" y="114"/>
                    <a:pt x="17" y="137"/>
                    <a:pt x="41" y="137"/>
                  </a:cubicBezTo>
                  <a:cubicBezTo>
                    <a:pt x="43" y="137"/>
                    <a:pt x="45" y="137"/>
                    <a:pt x="48" y="137"/>
                  </a:cubicBezTo>
                  <a:cubicBezTo>
                    <a:pt x="32" y="137"/>
                    <a:pt x="19" y="128"/>
                    <a:pt x="13" y="113"/>
                  </a:cubicBezTo>
                  <a:cubicBezTo>
                    <a:pt x="7" y="96"/>
                    <a:pt x="12" y="77"/>
                    <a:pt x="23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3"/>
                    <a:pt x="27" y="62"/>
                    <a:pt x="27" y="62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30" y="62"/>
                    <a:pt x="31" y="63"/>
                    <a:pt x="32" y="64"/>
                  </a:cubicBezTo>
                  <a:cubicBezTo>
                    <a:pt x="33" y="68"/>
                    <a:pt x="30" y="73"/>
                    <a:pt x="29" y="75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7" y="75"/>
                    <a:pt x="26" y="74"/>
                    <a:pt x="26" y="72"/>
                  </a:cubicBezTo>
                  <a:cubicBezTo>
                    <a:pt x="25" y="70"/>
                    <a:pt x="26" y="68"/>
                    <a:pt x="26" y="66"/>
                  </a:cubicBezTo>
                  <a:cubicBezTo>
                    <a:pt x="24" y="68"/>
                    <a:pt x="24" y="68"/>
                    <a:pt x="24" y="68"/>
                  </a:cubicBezTo>
                  <a:cubicBezTo>
                    <a:pt x="22" y="71"/>
                    <a:pt x="22" y="73"/>
                    <a:pt x="23" y="75"/>
                  </a:cubicBezTo>
                  <a:cubicBezTo>
                    <a:pt x="24" y="78"/>
                    <a:pt x="28" y="80"/>
                    <a:pt x="33" y="80"/>
                  </a:cubicBezTo>
                  <a:cubicBezTo>
                    <a:pt x="36" y="77"/>
                    <a:pt x="41" y="71"/>
                    <a:pt x="39" y="64"/>
                  </a:cubicBezTo>
                  <a:cubicBezTo>
                    <a:pt x="38" y="63"/>
                    <a:pt x="37" y="62"/>
                    <a:pt x="35" y="62"/>
                  </a:cubicBezTo>
                  <a:cubicBezTo>
                    <a:pt x="36" y="62"/>
                    <a:pt x="36" y="62"/>
                    <a:pt x="36" y="62"/>
                  </a:cubicBezTo>
                  <a:cubicBezTo>
                    <a:pt x="38" y="64"/>
                    <a:pt x="39" y="69"/>
                    <a:pt x="38" y="73"/>
                  </a:cubicBezTo>
                  <a:cubicBezTo>
                    <a:pt x="36" y="77"/>
                    <a:pt x="34" y="79"/>
                    <a:pt x="30" y="79"/>
                  </a:cubicBezTo>
                  <a:cubicBezTo>
                    <a:pt x="30" y="79"/>
                    <a:pt x="30" y="79"/>
                    <a:pt x="30" y="79"/>
                  </a:cubicBezTo>
                  <a:cubicBezTo>
                    <a:pt x="30" y="79"/>
                    <a:pt x="30" y="79"/>
                    <a:pt x="29" y="79"/>
                  </a:cubicBezTo>
                  <a:cubicBezTo>
                    <a:pt x="28" y="78"/>
                    <a:pt x="28" y="78"/>
                    <a:pt x="28" y="78"/>
                  </a:cubicBezTo>
                  <a:cubicBezTo>
                    <a:pt x="29" y="78"/>
                    <a:pt x="29" y="78"/>
                    <a:pt x="29" y="78"/>
                  </a:cubicBezTo>
                  <a:cubicBezTo>
                    <a:pt x="29" y="76"/>
                    <a:pt x="30" y="75"/>
                    <a:pt x="31" y="74"/>
                  </a:cubicBezTo>
                  <a:cubicBezTo>
                    <a:pt x="33" y="71"/>
                    <a:pt x="35" y="68"/>
                    <a:pt x="34" y="62"/>
                  </a:cubicBezTo>
                  <a:cubicBezTo>
                    <a:pt x="34" y="61"/>
                    <a:pt x="34" y="61"/>
                    <a:pt x="34" y="61"/>
                  </a:cubicBezTo>
                  <a:cubicBezTo>
                    <a:pt x="33" y="61"/>
                    <a:pt x="31" y="60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8" y="39"/>
                    <a:pt x="34" y="10"/>
                    <a:pt x="18" y="2"/>
                  </a:cubicBezTo>
                  <a:cubicBezTo>
                    <a:pt x="18" y="5"/>
                    <a:pt x="20" y="8"/>
                    <a:pt x="23" y="11"/>
                  </a:cubicBezTo>
                  <a:cubicBezTo>
                    <a:pt x="26" y="14"/>
                    <a:pt x="29" y="18"/>
                    <a:pt x="30" y="24"/>
                  </a:cubicBezTo>
                  <a:cubicBezTo>
                    <a:pt x="30" y="26"/>
                    <a:pt x="30" y="28"/>
                    <a:pt x="30" y="30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35" y="38"/>
                    <a:pt x="33" y="44"/>
                    <a:pt x="31" y="49"/>
                  </a:cubicBezTo>
                  <a:cubicBezTo>
                    <a:pt x="30" y="52"/>
                    <a:pt x="29" y="55"/>
                    <a:pt x="29" y="58"/>
                  </a:cubicBezTo>
                  <a:cubicBezTo>
                    <a:pt x="29" y="61"/>
                    <a:pt x="29" y="61"/>
                    <a:pt x="29" y="61"/>
                  </a:cubicBezTo>
                  <a:cubicBezTo>
                    <a:pt x="27" y="58"/>
                    <a:pt x="27" y="58"/>
                    <a:pt x="27" y="58"/>
                  </a:cubicBezTo>
                  <a:cubicBezTo>
                    <a:pt x="25" y="53"/>
                    <a:pt x="26" y="49"/>
                    <a:pt x="28" y="44"/>
                  </a:cubicBezTo>
                  <a:cubicBezTo>
                    <a:pt x="29" y="40"/>
                    <a:pt x="31" y="36"/>
                    <a:pt x="30" y="32"/>
                  </a:cubicBezTo>
                  <a:cubicBezTo>
                    <a:pt x="30" y="32"/>
                    <a:pt x="30" y="32"/>
                    <a:pt x="30" y="32"/>
                  </a:cubicBezTo>
                  <a:cubicBezTo>
                    <a:pt x="30" y="35"/>
                    <a:pt x="29" y="38"/>
                    <a:pt x="28" y="42"/>
                  </a:cubicBezTo>
                  <a:cubicBezTo>
                    <a:pt x="26" y="47"/>
                    <a:pt x="24" y="53"/>
                    <a:pt x="24" y="59"/>
                  </a:cubicBezTo>
                  <a:cubicBezTo>
                    <a:pt x="25" y="60"/>
                    <a:pt x="25" y="60"/>
                    <a:pt x="25" y="60"/>
                  </a:cubicBezTo>
                  <a:cubicBezTo>
                    <a:pt x="24" y="60"/>
                    <a:pt x="24" y="60"/>
                    <a:pt x="24" y="60"/>
                  </a:cubicBezTo>
                  <a:cubicBezTo>
                    <a:pt x="23" y="61"/>
                    <a:pt x="22" y="61"/>
                    <a:pt x="21" y="61"/>
                  </a:cubicBezTo>
                  <a:cubicBezTo>
                    <a:pt x="21" y="61"/>
                    <a:pt x="21" y="61"/>
                    <a:pt x="21" y="61"/>
                  </a:cubicBezTo>
                  <a:cubicBezTo>
                    <a:pt x="20" y="61"/>
                    <a:pt x="20" y="61"/>
                    <a:pt x="19" y="62"/>
                  </a:cubicBezTo>
                  <a:cubicBezTo>
                    <a:pt x="18" y="69"/>
                    <a:pt x="14" y="74"/>
                    <a:pt x="11" y="79"/>
                  </a:cubicBezTo>
                  <a:cubicBezTo>
                    <a:pt x="10" y="82"/>
                    <a:pt x="8" y="84"/>
                    <a:pt x="7" y="86"/>
                  </a:cubicBezTo>
                  <a:close/>
                  <a:moveTo>
                    <a:pt x="85" y="136"/>
                  </a:moveTo>
                  <a:cubicBezTo>
                    <a:pt x="86" y="136"/>
                    <a:pt x="87" y="137"/>
                    <a:pt x="89" y="137"/>
                  </a:cubicBezTo>
                  <a:cubicBezTo>
                    <a:pt x="93" y="137"/>
                    <a:pt x="97" y="135"/>
                    <a:pt x="101" y="133"/>
                  </a:cubicBezTo>
                  <a:cubicBezTo>
                    <a:pt x="105" y="132"/>
                    <a:pt x="108" y="131"/>
                    <a:pt x="110" y="131"/>
                  </a:cubicBezTo>
                  <a:cubicBezTo>
                    <a:pt x="111" y="131"/>
                    <a:pt x="111" y="131"/>
                    <a:pt x="111" y="131"/>
                  </a:cubicBezTo>
                  <a:cubicBezTo>
                    <a:pt x="113" y="129"/>
                    <a:pt x="116" y="127"/>
                    <a:pt x="118" y="126"/>
                  </a:cubicBezTo>
                  <a:cubicBezTo>
                    <a:pt x="120" y="125"/>
                    <a:pt x="122" y="125"/>
                    <a:pt x="123" y="124"/>
                  </a:cubicBezTo>
                  <a:cubicBezTo>
                    <a:pt x="122" y="124"/>
                    <a:pt x="122" y="123"/>
                    <a:pt x="121" y="123"/>
                  </a:cubicBezTo>
                  <a:cubicBezTo>
                    <a:pt x="117" y="123"/>
                    <a:pt x="111" y="126"/>
                    <a:pt x="106" y="129"/>
                  </a:cubicBezTo>
                  <a:cubicBezTo>
                    <a:pt x="99" y="132"/>
                    <a:pt x="92" y="136"/>
                    <a:pt x="85" y="136"/>
                  </a:cubicBezTo>
                  <a:close/>
                  <a:moveTo>
                    <a:pt x="64" y="126"/>
                  </a:moveTo>
                  <a:cubicBezTo>
                    <a:pt x="65" y="126"/>
                    <a:pt x="66" y="126"/>
                    <a:pt x="67" y="127"/>
                  </a:cubicBezTo>
                  <a:cubicBezTo>
                    <a:pt x="68" y="128"/>
                    <a:pt x="69" y="128"/>
                    <a:pt x="70" y="128"/>
                  </a:cubicBezTo>
                  <a:cubicBezTo>
                    <a:pt x="70" y="128"/>
                    <a:pt x="70" y="128"/>
                    <a:pt x="70" y="128"/>
                  </a:cubicBezTo>
                  <a:cubicBezTo>
                    <a:pt x="70" y="128"/>
                    <a:pt x="71" y="128"/>
                    <a:pt x="71" y="127"/>
                  </a:cubicBezTo>
                  <a:cubicBezTo>
                    <a:pt x="72" y="125"/>
                    <a:pt x="75" y="121"/>
                    <a:pt x="74" y="118"/>
                  </a:cubicBezTo>
                  <a:cubicBezTo>
                    <a:pt x="74" y="117"/>
                    <a:pt x="73" y="116"/>
                    <a:pt x="72" y="115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6"/>
                    <a:pt x="67" y="118"/>
                    <a:pt x="64" y="118"/>
                  </a:cubicBezTo>
                  <a:cubicBezTo>
                    <a:pt x="64" y="118"/>
                    <a:pt x="64" y="118"/>
                    <a:pt x="64" y="118"/>
                  </a:cubicBezTo>
                  <a:lnTo>
                    <a:pt x="64" y="126"/>
                  </a:lnTo>
                  <a:close/>
                  <a:moveTo>
                    <a:pt x="75" y="116"/>
                  </a:moveTo>
                  <a:cubicBezTo>
                    <a:pt x="75" y="117"/>
                    <a:pt x="75" y="117"/>
                    <a:pt x="75" y="118"/>
                  </a:cubicBezTo>
                  <a:cubicBezTo>
                    <a:pt x="76" y="121"/>
                    <a:pt x="74" y="125"/>
                    <a:pt x="72" y="128"/>
                  </a:cubicBezTo>
                  <a:cubicBezTo>
                    <a:pt x="75" y="126"/>
                    <a:pt x="77" y="121"/>
                    <a:pt x="77" y="118"/>
                  </a:cubicBezTo>
                  <a:cubicBezTo>
                    <a:pt x="76" y="118"/>
                    <a:pt x="76" y="117"/>
                    <a:pt x="75" y="116"/>
                  </a:cubicBezTo>
                  <a:close/>
                  <a:moveTo>
                    <a:pt x="70" y="114"/>
                  </a:moveTo>
                  <a:cubicBezTo>
                    <a:pt x="72" y="114"/>
                    <a:pt x="72" y="114"/>
                    <a:pt x="72" y="114"/>
                  </a:cubicBezTo>
                  <a:cubicBezTo>
                    <a:pt x="76" y="115"/>
                    <a:pt x="78" y="117"/>
                    <a:pt x="78" y="118"/>
                  </a:cubicBezTo>
                  <a:cubicBezTo>
                    <a:pt x="79" y="121"/>
                    <a:pt x="77" y="125"/>
                    <a:pt x="74" y="128"/>
                  </a:cubicBezTo>
                  <a:cubicBezTo>
                    <a:pt x="79" y="126"/>
                    <a:pt x="79" y="122"/>
                    <a:pt x="79" y="120"/>
                  </a:cubicBezTo>
                  <a:cubicBezTo>
                    <a:pt x="79" y="116"/>
                    <a:pt x="76" y="110"/>
                    <a:pt x="72" y="110"/>
                  </a:cubicBezTo>
                  <a:cubicBezTo>
                    <a:pt x="71" y="110"/>
                    <a:pt x="69" y="111"/>
                    <a:pt x="68" y="113"/>
                  </a:cubicBezTo>
                  <a:cubicBezTo>
                    <a:pt x="69" y="113"/>
                    <a:pt x="69" y="113"/>
                    <a:pt x="70" y="114"/>
                  </a:cubicBezTo>
                  <a:close/>
                  <a:moveTo>
                    <a:pt x="122" y="122"/>
                  </a:moveTo>
                  <a:cubicBezTo>
                    <a:pt x="123" y="122"/>
                    <a:pt x="124" y="122"/>
                    <a:pt x="125" y="123"/>
                  </a:cubicBezTo>
                  <a:cubicBezTo>
                    <a:pt x="126" y="123"/>
                    <a:pt x="126" y="123"/>
                    <a:pt x="126" y="123"/>
                  </a:cubicBezTo>
                  <a:cubicBezTo>
                    <a:pt x="125" y="124"/>
                    <a:pt x="125" y="124"/>
                    <a:pt x="125" y="124"/>
                  </a:cubicBezTo>
                  <a:cubicBezTo>
                    <a:pt x="125" y="124"/>
                    <a:pt x="124" y="125"/>
                    <a:pt x="123" y="125"/>
                  </a:cubicBezTo>
                  <a:cubicBezTo>
                    <a:pt x="127" y="124"/>
                    <a:pt x="131" y="123"/>
                    <a:pt x="136" y="123"/>
                  </a:cubicBezTo>
                  <a:cubicBezTo>
                    <a:pt x="139" y="123"/>
                    <a:pt x="141" y="123"/>
                    <a:pt x="143" y="124"/>
                  </a:cubicBezTo>
                  <a:cubicBezTo>
                    <a:pt x="140" y="122"/>
                    <a:pt x="136" y="121"/>
                    <a:pt x="131" y="121"/>
                  </a:cubicBezTo>
                  <a:cubicBezTo>
                    <a:pt x="128" y="121"/>
                    <a:pt x="125" y="121"/>
                    <a:pt x="122" y="122"/>
                  </a:cubicBezTo>
                  <a:close/>
                  <a:moveTo>
                    <a:pt x="72" y="109"/>
                  </a:moveTo>
                  <a:cubicBezTo>
                    <a:pt x="77" y="109"/>
                    <a:pt x="81" y="115"/>
                    <a:pt x="81" y="120"/>
                  </a:cubicBezTo>
                  <a:cubicBezTo>
                    <a:pt x="81" y="121"/>
                    <a:pt x="81" y="122"/>
                    <a:pt x="81" y="123"/>
                  </a:cubicBezTo>
                  <a:cubicBezTo>
                    <a:pt x="82" y="121"/>
                    <a:pt x="82" y="118"/>
                    <a:pt x="81" y="114"/>
                  </a:cubicBezTo>
                  <a:cubicBezTo>
                    <a:pt x="79" y="110"/>
                    <a:pt x="75" y="108"/>
                    <a:pt x="71" y="109"/>
                  </a:cubicBezTo>
                  <a:cubicBezTo>
                    <a:pt x="72" y="109"/>
                    <a:pt x="72" y="109"/>
                    <a:pt x="72" y="109"/>
                  </a:cubicBezTo>
                  <a:close/>
                  <a:moveTo>
                    <a:pt x="36" y="65"/>
                  </a:moveTo>
                  <a:cubicBezTo>
                    <a:pt x="36" y="69"/>
                    <a:pt x="34" y="72"/>
                    <a:pt x="32" y="74"/>
                  </a:cubicBezTo>
                  <a:cubicBezTo>
                    <a:pt x="32" y="75"/>
                    <a:pt x="31" y="76"/>
                    <a:pt x="31" y="77"/>
                  </a:cubicBezTo>
                  <a:cubicBezTo>
                    <a:pt x="34" y="77"/>
                    <a:pt x="36" y="74"/>
                    <a:pt x="36" y="73"/>
                  </a:cubicBezTo>
                  <a:cubicBezTo>
                    <a:pt x="37" y="70"/>
                    <a:pt x="37" y="67"/>
                    <a:pt x="36" y="65"/>
                  </a:cubicBezTo>
                  <a:close/>
                  <a:moveTo>
                    <a:pt x="28" y="63"/>
                  </a:moveTo>
                  <a:cubicBezTo>
                    <a:pt x="27" y="65"/>
                    <a:pt x="27" y="69"/>
                    <a:pt x="27" y="72"/>
                  </a:cubicBezTo>
                  <a:cubicBezTo>
                    <a:pt x="27" y="73"/>
                    <a:pt x="28" y="73"/>
                    <a:pt x="28" y="74"/>
                  </a:cubicBezTo>
                  <a:cubicBezTo>
                    <a:pt x="30" y="71"/>
                    <a:pt x="32" y="67"/>
                    <a:pt x="31" y="65"/>
                  </a:cubicBezTo>
                  <a:cubicBezTo>
                    <a:pt x="30" y="64"/>
                    <a:pt x="30" y="63"/>
                    <a:pt x="28" y="63"/>
                  </a:cubicBezTo>
                  <a:close/>
                  <a:moveTo>
                    <a:pt x="32" y="36"/>
                  </a:moveTo>
                  <a:cubicBezTo>
                    <a:pt x="31" y="39"/>
                    <a:pt x="30" y="42"/>
                    <a:pt x="29" y="44"/>
                  </a:cubicBezTo>
                  <a:cubicBezTo>
                    <a:pt x="28" y="48"/>
                    <a:pt x="27" y="51"/>
                    <a:pt x="28" y="55"/>
                  </a:cubicBezTo>
                  <a:cubicBezTo>
                    <a:pt x="28" y="53"/>
                    <a:pt x="29" y="51"/>
                    <a:pt x="29" y="49"/>
                  </a:cubicBezTo>
                  <a:cubicBezTo>
                    <a:pt x="31" y="45"/>
                    <a:pt x="32" y="41"/>
                    <a:pt x="32" y="3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hr-HR" dirty="0"/>
            </a:p>
          </p:txBody>
        </p:sp>
        <p:sp>
          <p:nvSpPr>
            <p:cNvPr id="105" name="Prostoručni oblik 47"/>
            <p:cNvSpPr>
              <a:spLocks noEditPoints="1"/>
            </p:cNvSpPr>
            <p:nvPr/>
          </p:nvSpPr>
          <p:spPr bwMode="auto">
            <a:xfrm>
              <a:off x="895350" y="3316288"/>
              <a:ext cx="363538" cy="328613"/>
            </a:xfrm>
            <a:custGeom>
              <a:avLst/>
              <a:gdLst>
                <a:gd name="T0" fmla="*/ 50 w 161"/>
                <a:gd name="T1" fmla="*/ 8 h 146"/>
                <a:gd name="T2" fmla="*/ 60 w 161"/>
                <a:gd name="T3" fmla="*/ 25 h 146"/>
                <a:gd name="T4" fmla="*/ 54 w 161"/>
                <a:gd name="T5" fmla="*/ 17 h 146"/>
                <a:gd name="T6" fmla="*/ 63 w 161"/>
                <a:gd name="T7" fmla="*/ 34 h 146"/>
                <a:gd name="T8" fmla="*/ 49 w 161"/>
                <a:gd name="T9" fmla="*/ 37 h 146"/>
                <a:gd name="T10" fmla="*/ 41 w 161"/>
                <a:gd name="T11" fmla="*/ 13 h 146"/>
                <a:gd name="T12" fmla="*/ 16 w 161"/>
                <a:gd name="T13" fmla="*/ 62 h 146"/>
                <a:gd name="T14" fmla="*/ 34 w 161"/>
                <a:gd name="T15" fmla="*/ 92 h 146"/>
                <a:gd name="T16" fmla="*/ 27 w 161"/>
                <a:gd name="T17" fmla="*/ 146 h 146"/>
                <a:gd name="T18" fmla="*/ 33 w 161"/>
                <a:gd name="T19" fmla="*/ 104 h 146"/>
                <a:gd name="T20" fmla="*/ 26 w 161"/>
                <a:gd name="T21" fmla="*/ 102 h 146"/>
                <a:gd name="T22" fmla="*/ 30 w 161"/>
                <a:gd name="T23" fmla="*/ 101 h 146"/>
                <a:gd name="T24" fmla="*/ 4 w 161"/>
                <a:gd name="T25" fmla="*/ 60 h 146"/>
                <a:gd name="T26" fmla="*/ 41 w 161"/>
                <a:gd name="T27" fmla="*/ 10 h 146"/>
                <a:gd name="T28" fmla="*/ 51 w 161"/>
                <a:gd name="T29" fmla="*/ 4 h 146"/>
                <a:gd name="T30" fmla="*/ 145 w 161"/>
                <a:gd name="T31" fmla="*/ 13 h 146"/>
                <a:gd name="T32" fmla="*/ 142 w 161"/>
                <a:gd name="T33" fmla="*/ 0 h 146"/>
                <a:gd name="T34" fmla="*/ 141 w 161"/>
                <a:gd name="T35" fmla="*/ 33 h 146"/>
                <a:gd name="T36" fmla="*/ 50 w 161"/>
                <a:gd name="T37" fmla="*/ 8 h 146"/>
                <a:gd name="T38" fmla="*/ 137 w 161"/>
                <a:gd name="T39" fmla="*/ 31 h 146"/>
                <a:gd name="T40" fmla="*/ 148 w 161"/>
                <a:gd name="T41" fmla="*/ 16 h 146"/>
                <a:gd name="T42" fmla="*/ 70 w 161"/>
                <a:gd name="T43" fmla="*/ 8 h 146"/>
                <a:gd name="T44" fmla="*/ 137 w 161"/>
                <a:gd name="T45" fmla="*/ 31 h 146"/>
                <a:gd name="T46" fmla="*/ 26 w 161"/>
                <a:gd name="T47" fmla="*/ 84 h 146"/>
                <a:gd name="T48" fmla="*/ 22 w 161"/>
                <a:gd name="T49" fmla="*/ 16 h 146"/>
                <a:gd name="T50" fmla="*/ 26 w 161"/>
                <a:gd name="T51" fmla="*/ 84 h 146"/>
                <a:gd name="T52" fmla="*/ 57 w 161"/>
                <a:gd name="T53" fmla="*/ 28 h 146"/>
                <a:gd name="T54" fmla="*/ 46 w 161"/>
                <a:gd name="T55" fmla="*/ 16 h 146"/>
                <a:gd name="T56" fmla="*/ 57 w 161"/>
                <a:gd name="T57" fmla="*/ 28 h 146"/>
                <a:gd name="T58" fmla="*/ 57 w 161"/>
                <a:gd name="T59" fmla="*/ 31 h 146"/>
                <a:gd name="T60" fmla="*/ 46 w 161"/>
                <a:gd name="T61" fmla="*/ 28 h 146"/>
                <a:gd name="T62" fmla="*/ 57 w 161"/>
                <a:gd name="T63" fmla="*/ 31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61" h="146">
                  <a:moveTo>
                    <a:pt x="50" y="8"/>
                  </a:moveTo>
                  <a:cubicBezTo>
                    <a:pt x="55" y="14"/>
                    <a:pt x="53" y="20"/>
                    <a:pt x="60" y="25"/>
                  </a:cubicBezTo>
                  <a:cubicBezTo>
                    <a:pt x="62" y="23"/>
                    <a:pt x="58" y="18"/>
                    <a:pt x="54" y="17"/>
                  </a:cubicBezTo>
                  <a:cubicBezTo>
                    <a:pt x="64" y="13"/>
                    <a:pt x="65" y="25"/>
                    <a:pt x="63" y="34"/>
                  </a:cubicBezTo>
                  <a:cubicBezTo>
                    <a:pt x="59" y="36"/>
                    <a:pt x="55" y="37"/>
                    <a:pt x="49" y="37"/>
                  </a:cubicBezTo>
                  <a:cubicBezTo>
                    <a:pt x="43" y="31"/>
                    <a:pt x="43" y="19"/>
                    <a:pt x="41" y="13"/>
                  </a:cubicBezTo>
                  <a:cubicBezTo>
                    <a:pt x="14" y="14"/>
                    <a:pt x="9" y="41"/>
                    <a:pt x="16" y="62"/>
                  </a:cubicBezTo>
                  <a:cubicBezTo>
                    <a:pt x="19" y="72"/>
                    <a:pt x="30" y="81"/>
                    <a:pt x="34" y="92"/>
                  </a:cubicBezTo>
                  <a:cubicBezTo>
                    <a:pt x="41" y="111"/>
                    <a:pt x="38" y="129"/>
                    <a:pt x="27" y="146"/>
                  </a:cubicBezTo>
                  <a:cubicBezTo>
                    <a:pt x="28" y="137"/>
                    <a:pt x="39" y="121"/>
                    <a:pt x="33" y="104"/>
                  </a:cubicBezTo>
                  <a:cubicBezTo>
                    <a:pt x="31" y="102"/>
                    <a:pt x="29" y="102"/>
                    <a:pt x="26" y="102"/>
                  </a:cubicBezTo>
                  <a:cubicBezTo>
                    <a:pt x="26" y="100"/>
                    <a:pt x="28" y="101"/>
                    <a:pt x="30" y="101"/>
                  </a:cubicBezTo>
                  <a:cubicBezTo>
                    <a:pt x="28" y="89"/>
                    <a:pt x="7" y="79"/>
                    <a:pt x="4" y="60"/>
                  </a:cubicBezTo>
                  <a:cubicBezTo>
                    <a:pt x="1" y="34"/>
                    <a:pt x="12" y="6"/>
                    <a:pt x="41" y="10"/>
                  </a:cubicBezTo>
                  <a:cubicBezTo>
                    <a:pt x="45" y="9"/>
                    <a:pt x="47" y="5"/>
                    <a:pt x="51" y="4"/>
                  </a:cubicBezTo>
                  <a:cubicBezTo>
                    <a:pt x="86" y="1"/>
                    <a:pt x="128" y="46"/>
                    <a:pt x="145" y="13"/>
                  </a:cubicBezTo>
                  <a:cubicBezTo>
                    <a:pt x="146" y="6"/>
                    <a:pt x="144" y="3"/>
                    <a:pt x="142" y="0"/>
                  </a:cubicBezTo>
                  <a:cubicBezTo>
                    <a:pt x="161" y="2"/>
                    <a:pt x="149" y="29"/>
                    <a:pt x="141" y="33"/>
                  </a:cubicBezTo>
                  <a:cubicBezTo>
                    <a:pt x="111" y="47"/>
                    <a:pt x="71" y="4"/>
                    <a:pt x="50" y="8"/>
                  </a:cubicBezTo>
                  <a:close/>
                  <a:moveTo>
                    <a:pt x="137" y="31"/>
                  </a:moveTo>
                  <a:cubicBezTo>
                    <a:pt x="142" y="29"/>
                    <a:pt x="151" y="17"/>
                    <a:pt x="148" y="16"/>
                  </a:cubicBezTo>
                  <a:cubicBezTo>
                    <a:pt x="130" y="43"/>
                    <a:pt x="93" y="14"/>
                    <a:pt x="70" y="8"/>
                  </a:cubicBezTo>
                  <a:cubicBezTo>
                    <a:pt x="87" y="21"/>
                    <a:pt x="105" y="33"/>
                    <a:pt x="137" y="31"/>
                  </a:cubicBezTo>
                  <a:close/>
                  <a:moveTo>
                    <a:pt x="26" y="84"/>
                  </a:moveTo>
                  <a:cubicBezTo>
                    <a:pt x="10" y="71"/>
                    <a:pt x="7" y="27"/>
                    <a:pt x="22" y="16"/>
                  </a:cubicBezTo>
                  <a:cubicBezTo>
                    <a:pt x="0" y="29"/>
                    <a:pt x="5" y="78"/>
                    <a:pt x="26" y="84"/>
                  </a:cubicBezTo>
                  <a:close/>
                  <a:moveTo>
                    <a:pt x="57" y="28"/>
                  </a:moveTo>
                  <a:cubicBezTo>
                    <a:pt x="55" y="22"/>
                    <a:pt x="53" y="16"/>
                    <a:pt x="46" y="16"/>
                  </a:cubicBezTo>
                  <a:cubicBezTo>
                    <a:pt x="46" y="23"/>
                    <a:pt x="50" y="27"/>
                    <a:pt x="57" y="28"/>
                  </a:cubicBezTo>
                  <a:close/>
                  <a:moveTo>
                    <a:pt x="57" y="31"/>
                  </a:moveTo>
                  <a:cubicBezTo>
                    <a:pt x="51" y="33"/>
                    <a:pt x="49" y="24"/>
                    <a:pt x="46" y="28"/>
                  </a:cubicBezTo>
                  <a:cubicBezTo>
                    <a:pt x="47" y="31"/>
                    <a:pt x="56" y="40"/>
                    <a:pt x="57" y="3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hr-HR" dirty="0"/>
            </a:p>
          </p:txBody>
        </p:sp>
        <p:sp>
          <p:nvSpPr>
            <p:cNvPr id="106" name="Prostoručni oblik 48"/>
            <p:cNvSpPr>
              <a:spLocks noEditPoints="1"/>
            </p:cNvSpPr>
            <p:nvPr/>
          </p:nvSpPr>
          <p:spPr bwMode="auto">
            <a:xfrm>
              <a:off x="903288" y="3313113"/>
              <a:ext cx="336550" cy="338138"/>
            </a:xfrm>
            <a:custGeom>
              <a:avLst/>
              <a:gdLst>
                <a:gd name="T0" fmla="*/ 81 w 150"/>
                <a:gd name="T1" fmla="*/ 22 h 150"/>
                <a:gd name="T2" fmla="*/ 52 w 150"/>
                <a:gd name="T3" fmla="*/ 17 h 150"/>
                <a:gd name="T4" fmla="*/ 60 w 150"/>
                <a:gd name="T5" fmla="*/ 35 h 150"/>
                <a:gd name="T6" fmla="*/ 45 w 150"/>
                <a:gd name="T7" fmla="*/ 39 h 150"/>
                <a:gd name="T8" fmla="*/ 39 w 150"/>
                <a:gd name="T9" fmla="*/ 20 h 150"/>
                <a:gd name="T10" fmla="*/ 14 w 150"/>
                <a:gd name="T11" fmla="*/ 63 h 150"/>
                <a:gd name="T12" fmla="*/ 25 w 150"/>
                <a:gd name="T13" fmla="*/ 148 h 150"/>
                <a:gd name="T14" fmla="*/ 26 w 150"/>
                <a:gd name="T15" fmla="*/ 137 h 150"/>
                <a:gd name="T16" fmla="*/ 23 w 150"/>
                <a:gd name="T17" fmla="*/ 104 h 150"/>
                <a:gd name="T18" fmla="*/ 26 w 150"/>
                <a:gd name="T19" fmla="*/ 101 h 150"/>
                <a:gd name="T20" fmla="*/ 1 w 150"/>
                <a:gd name="T21" fmla="*/ 61 h 150"/>
                <a:gd name="T22" fmla="*/ 38 w 150"/>
                <a:gd name="T23" fmla="*/ 10 h 150"/>
                <a:gd name="T24" fmla="*/ 91 w 150"/>
                <a:gd name="T25" fmla="*/ 16 h 150"/>
                <a:gd name="T26" fmla="*/ 139 w 150"/>
                <a:gd name="T27" fmla="*/ 2 h 150"/>
                <a:gd name="T28" fmla="*/ 150 w 150"/>
                <a:gd name="T29" fmla="*/ 12 h 150"/>
                <a:gd name="T30" fmla="*/ 82 w 150"/>
                <a:gd name="T31" fmla="*/ 20 h 150"/>
                <a:gd name="T32" fmla="*/ 141 w 150"/>
                <a:gd name="T33" fmla="*/ 2 h 150"/>
                <a:gd name="T34" fmla="*/ 143 w 150"/>
                <a:gd name="T35" fmla="*/ 14 h 150"/>
                <a:gd name="T36" fmla="*/ 44 w 150"/>
                <a:gd name="T37" fmla="*/ 9 h 150"/>
                <a:gd name="T38" fmla="*/ 38 w 150"/>
                <a:gd name="T39" fmla="*/ 12 h 150"/>
                <a:gd name="T40" fmla="*/ 2 w 150"/>
                <a:gd name="T41" fmla="*/ 60 h 150"/>
                <a:gd name="T42" fmla="*/ 28 w 150"/>
                <a:gd name="T43" fmla="*/ 102 h 150"/>
                <a:gd name="T44" fmla="*/ 30 w 150"/>
                <a:gd name="T45" fmla="*/ 104 h 150"/>
                <a:gd name="T46" fmla="*/ 32 w 150"/>
                <a:gd name="T47" fmla="*/ 116 h 150"/>
                <a:gd name="T48" fmla="*/ 31 w 150"/>
                <a:gd name="T49" fmla="*/ 93 h 150"/>
                <a:gd name="T50" fmla="*/ 11 w 150"/>
                <a:gd name="T51" fmla="*/ 61 h 150"/>
                <a:gd name="T52" fmla="*/ 23 w 150"/>
                <a:gd name="T53" fmla="*/ 85 h 150"/>
                <a:gd name="T54" fmla="*/ 19 w 150"/>
                <a:gd name="T55" fmla="*/ 17 h 150"/>
                <a:gd name="T56" fmla="*/ 39 w 150"/>
                <a:gd name="T57" fmla="*/ 13 h 150"/>
                <a:gd name="T58" fmla="*/ 42 w 150"/>
                <a:gd name="T59" fmla="*/ 29 h 150"/>
                <a:gd name="T60" fmla="*/ 48 w 150"/>
                <a:gd name="T61" fmla="*/ 29 h 150"/>
                <a:gd name="T62" fmla="*/ 55 w 150"/>
                <a:gd name="T63" fmla="*/ 32 h 150"/>
                <a:gd name="T64" fmla="*/ 42 w 150"/>
                <a:gd name="T65" fmla="*/ 30 h 150"/>
                <a:gd name="T66" fmla="*/ 60 w 150"/>
                <a:gd name="T67" fmla="*/ 27 h 150"/>
                <a:gd name="T68" fmla="*/ 58 w 150"/>
                <a:gd name="T69" fmla="*/ 25 h 150"/>
                <a:gd name="T70" fmla="*/ 56 w 150"/>
                <a:gd name="T71" fmla="*/ 27 h 150"/>
                <a:gd name="T72" fmla="*/ 50 w 150"/>
                <a:gd name="T73" fmla="*/ 18 h 150"/>
                <a:gd name="T74" fmla="*/ 45 w 150"/>
                <a:gd name="T75" fmla="*/ 9 h 150"/>
                <a:gd name="T76" fmla="*/ 57 w 150"/>
                <a:gd name="T77" fmla="*/ 25 h 150"/>
                <a:gd name="T78" fmla="*/ 53 w 150"/>
                <a:gd name="T79" fmla="*/ 33 h 150"/>
                <a:gd name="T80" fmla="*/ 44 w 150"/>
                <a:gd name="T81" fmla="*/ 29 h 150"/>
                <a:gd name="T82" fmla="*/ 8 w 150"/>
                <a:gd name="T83" fmla="*/ 46 h 150"/>
                <a:gd name="T84" fmla="*/ 146 w 150"/>
                <a:gd name="T85" fmla="*/ 18 h 150"/>
                <a:gd name="T86" fmla="*/ 134 w 150"/>
                <a:gd name="T87" fmla="*/ 33 h 150"/>
                <a:gd name="T88" fmla="*/ 67 w 150"/>
                <a:gd name="T89" fmla="*/ 9 h 150"/>
                <a:gd name="T90" fmla="*/ 145 w 150"/>
                <a:gd name="T91" fmla="*/ 16 h 150"/>
                <a:gd name="T92" fmla="*/ 133 w 150"/>
                <a:gd name="T93" fmla="*/ 31 h 150"/>
                <a:gd name="T94" fmla="*/ 71 w 150"/>
                <a:gd name="T95" fmla="*/ 11 h 150"/>
                <a:gd name="T96" fmla="*/ 54 w 150"/>
                <a:gd name="T97" fmla="*/ 30 h 150"/>
                <a:gd name="T98" fmla="*/ 43 w 150"/>
                <a:gd name="T99" fmla="*/ 16 h 150"/>
                <a:gd name="T100" fmla="*/ 43 w 150"/>
                <a:gd name="T101" fmla="*/ 17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50" h="150">
                  <a:moveTo>
                    <a:pt x="150" y="12"/>
                  </a:moveTo>
                  <a:cubicBezTo>
                    <a:pt x="150" y="20"/>
                    <a:pt x="143" y="32"/>
                    <a:pt x="138" y="34"/>
                  </a:cubicBezTo>
                  <a:cubicBezTo>
                    <a:pt x="120" y="43"/>
                    <a:pt x="99" y="32"/>
                    <a:pt x="81" y="22"/>
                  </a:cubicBezTo>
                  <a:cubicBezTo>
                    <a:pt x="69" y="15"/>
                    <a:pt x="57" y="9"/>
                    <a:pt x="48" y="10"/>
                  </a:cubicBezTo>
                  <a:cubicBezTo>
                    <a:pt x="50" y="12"/>
                    <a:pt x="51" y="15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4" y="16"/>
                    <a:pt x="56" y="16"/>
                    <a:pt x="58" y="17"/>
                  </a:cubicBezTo>
                  <a:cubicBezTo>
                    <a:pt x="61" y="19"/>
                    <a:pt x="61" y="24"/>
                    <a:pt x="61" y="27"/>
                  </a:cubicBezTo>
                  <a:cubicBezTo>
                    <a:pt x="61" y="30"/>
                    <a:pt x="61" y="33"/>
                    <a:pt x="60" y="35"/>
                  </a:cubicBezTo>
                  <a:cubicBezTo>
                    <a:pt x="60" y="35"/>
                    <a:pt x="60" y="35"/>
                    <a:pt x="60" y="35"/>
                  </a:cubicBezTo>
                  <a:cubicBezTo>
                    <a:pt x="60" y="36"/>
                    <a:pt x="60" y="36"/>
                    <a:pt x="60" y="36"/>
                  </a:cubicBezTo>
                  <a:cubicBezTo>
                    <a:pt x="57" y="38"/>
                    <a:pt x="52" y="39"/>
                    <a:pt x="45" y="39"/>
                  </a:cubicBezTo>
                  <a:cubicBezTo>
                    <a:pt x="45" y="39"/>
                    <a:pt x="45" y="39"/>
                    <a:pt x="45" y="39"/>
                  </a:cubicBezTo>
                  <a:cubicBezTo>
                    <a:pt x="45" y="38"/>
                    <a:pt x="45" y="38"/>
                    <a:pt x="45" y="38"/>
                  </a:cubicBezTo>
                  <a:cubicBezTo>
                    <a:pt x="41" y="34"/>
                    <a:pt x="40" y="26"/>
                    <a:pt x="39" y="20"/>
                  </a:cubicBezTo>
                  <a:cubicBezTo>
                    <a:pt x="39" y="18"/>
                    <a:pt x="38" y="16"/>
                    <a:pt x="38" y="14"/>
                  </a:cubicBezTo>
                  <a:cubicBezTo>
                    <a:pt x="21" y="15"/>
                    <a:pt x="11" y="27"/>
                    <a:pt x="11" y="47"/>
                  </a:cubicBezTo>
                  <a:cubicBezTo>
                    <a:pt x="11" y="52"/>
                    <a:pt x="12" y="58"/>
                    <a:pt x="14" y="63"/>
                  </a:cubicBezTo>
                  <a:cubicBezTo>
                    <a:pt x="15" y="68"/>
                    <a:pt x="18" y="72"/>
                    <a:pt x="22" y="77"/>
                  </a:cubicBezTo>
                  <a:cubicBezTo>
                    <a:pt x="26" y="82"/>
                    <a:pt x="30" y="87"/>
                    <a:pt x="32" y="93"/>
                  </a:cubicBezTo>
                  <a:cubicBezTo>
                    <a:pt x="39" y="111"/>
                    <a:pt x="36" y="130"/>
                    <a:pt x="25" y="148"/>
                  </a:cubicBezTo>
                  <a:cubicBezTo>
                    <a:pt x="23" y="150"/>
                    <a:pt x="23" y="150"/>
                    <a:pt x="23" y="150"/>
                  </a:cubicBezTo>
                  <a:cubicBezTo>
                    <a:pt x="23" y="147"/>
                    <a:pt x="23" y="147"/>
                    <a:pt x="23" y="147"/>
                  </a:cubicBezTo>
                  <a:cubicBezTo>
                    <a:pt x="24" y="144"/>
                    <a:pt x="25" y="141"/>
                    <a:pt x="26" y="137"/>
                  </a:cubicBezTo>
                  <a:cubicBezTo>
                    <a:pt x="28" y="131"/>
                    <a:pt x="31" y="123"/>
                    <a:pt x="31" y="116"/>
                  </a:cubicBezTo>
                  <a:cubicBezTo>
                    <a:pt x="31" y="112"/>
                    <a:pt x="30" y="108"/>
                    <a:pt x="29" y="105"/>
                  </a:cubicBezTo>
                  <a:cubicBezTo>
                    <a:pt x="28" y="104"/>
                    <a:pt x="26" y="104"/>
                    <a:pt x="23" y="104"/>
                  </a:cubicBezTo>
                  <a:cubicBezTo>
                    <a:pt x="22" y="104"/>
                    <a:pt x="22" y="104"/>
                    <a:pt x="22" y="104"/>
                  </a:cubicBezTo>
                  <a:cubicBezTo>
                    <a:pt x="22" y="103"/>
                    <a:pt x="22" y="103"/>
                    <a:pt x="22" y="103"/>
                  </a:cubicBezTo>
                  <a:cubicBezTo>
                    <a:pt x="22" y="101"/>
                    <a:pt x="24" y="101"/>
                    <a:pt x="26" y="101"/>
                  </a:cubicBezTo>
                  <a:cubicBezTo>
                    <a:pt x="26" y="101"/>
                    <a:pt x="26" y="101"/>
                    <a:pt x="26" y="101"/>
                  </a:cubicBezTo>
                  <a:cubicBezTo>
                    <a:pt x="25" y="97"/>
                    <a:pt x="21" y="93"/>
                    <a:pt x="17" y="88"/>
                  </a:cubicBezTo>
                  <a:cubicBezTo>
                    <a:pt x="10" y="81"/>
                    <a:pt x="2" y="72"/>
                    <a:pt x="1" y="61"/>
                  </a:cubicBezTo>
                  <a:cubicBezTo>
                    <a:pt x="0" y="58"/>
                    <a:pt x="0" y="55"/>
                    <a:pt x="0" y="52"/>
                  </a:cubicBezTo>
                  <a:cubicBezTo>
                    <a:pt x="0" y="37"/>
                    <a:pt x="5" y="24"/>
                    <a:pt x="13" y="17"/>
                  </a:cubicBezTo>
                  <a:cubicBezTo>
                    <a:pt x="20" y="11"/>
                    <a:pt x="28" y="9"/>
                    <a:pt x="38" y="10"/>
                  </a:cubicBezTo>
                  <a:cubicBezTo>
                    <a:pt x="40" y="10"/>
                    <a:pt x="41" y="9"/>
                    <a:pt x="43" y="7"/>
                  </a:cubicBezTo>
                  <a:cubicBezTo>
                    <a:pt x="44" y="6"/>
                    <a:pt x="46" y="5"/>
                    <a:pt x="48" y="4"/>
                  </a:cubicBezTo>
                  <a:cubicBezTo>
                    <a:pt x="62" y="3"/>
                    <a:pt x="77" y="9"/>
                    <a:pt x="91" y="16"/>
                  </a:cubicBezTo>
                  <a:cubicBezTo>
                    <a:pt x="113" y="25"/>
                    <a:pt x="131" y="33"/>
                    <a:pt x="141" y="13"/>
                  </a:cubicBezTo>
                  <a:cubicBezTo>
                    <a:pt x="142" y="12"/>
                    <a:pt x="142" y="11"/>
                    <a:pt x="142" y="10"/>
                  </a:cubicBezTo>
                  <a:cubicBezTo>
                    <a:pt x="142" y="7"/>
                    <a:pt x="140" y="4"/>
                    <a:pt x="139" y="2"/>
                  </a:cubicBezTo>
                  <a:cubicBezTo>
                    <a:pt x="138" y="0"/>
                    <a:pt x="138" y="0"/>
                    <a:pt x="138" y="0"/>
                  </a:cubicBezTo>
                  <a:cubicBezTo>
                    <a:pt x="139" y="0"/>
                    <a:pt x="139" y="0"/>
                    <a:pt x="139" y="0"/>
                  </a:cubicBezTo>
                  <a:cubicBezTo>
                    <a:pt x="146" y="1"/>
                    <a:pt x="150" y="5"/>
                    <a:pt x="150" y="12"/>
                  </a:cubicBezTo>
                  <a:close/>
                  <a:moveTo>
                    <a:pt x="45" y="9"/>
                  </a:moveTo>
                  <a:cubicBezTo>
                    <a:pt x="47" y="9"/>
                    <a:pt x="47" y="9"/>
                    <a:pt x="47" y="9"/>
                  </a:cubicBezTo>
                  <a:cubicBezTo>
                    <a:pt x="56" y="7"/>
                    <a:pt x="68" y="13"/>
                    <a:pt x="82" y="20"/>
                  </a:cubicBezTo>
                  <a:cubicBezTo>
                    <a:pt x="100" y="30"/>
                    <a:pt x="120" y="41"/>
                    <a:pt x="138" y="33"/>
                  </a:cubicBezTo>
                  <a:cubicBezTo>
                    <a:pt x="142" y="31"/>
                    <a:pt x="148" y="20"/>
                    <a:pt x="148" y="12"/>
                  </a:cubicBezTo>
                  <a:cubicBezTo>
                    <a:pt x="148" y="8"/>
                    <a:pt x="147" y="3"/>
                    <a:pt x="141" y="2"/>
                  </a:cubicBezTo>
                  <a:cubicBezTo>
                    <a:pt x="142" y="4"/>
                    <a:pt x="143" y="7"/>
                    <a:pt x="143" y="10"/>
                  </a:cubicBezTo>
                  <a:cubicBezTo>
                    <a:pt x="143" y="11"/>
                    <a:pt x="143" y="13"/>
                    <a:pt x="143" y="14"/>
                  </a:cubicBezTo>
                  <a:cubicBezTo>
                    <a:pt x="143" y="14"/>
                    <a:pt x="143" y="14"/>
                    <a:pt x="143" y="14"/>
                  </a:cubicBezTo>
                  <a:cubicBezTo>
                    <a:pt x="132" y="35"/>
                    <a:pt x="112" y="26"/>
                    <a:pt x="91" y="17"/>
                  </a:cubicBezTo>
                  <a:cubicBezTo>
                    <a:pt x="76" y="11"/>
                    <a:pt x="62" y="5"/>
                    <a:pt x="48" y="6"/>
                  </a:cubicBezTo>
                  <a:cubicBezTo>
                    <a:pt x="46" y="6"/>
                    <a:pt x="45" y="7"/>
                    <a:pt x="44" y="9"/>
                  </a:cubicBezTo>
                  <a:cubicBezTo>
                    <a:pt x="42" y="10"/>
                    <a:pt x="41" y="11"/>
                    <a:pt x="39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29" y="10"/>
                    <a:pt x="20" y="13"/>
                    <a:pt x="14" y="18"/>
                  </a:cubicBezTo>
                  <a:cubicBezTo>
                    <a:pt x="6" y="25"/>
                    <a:pt x="2" y="37"/>
                    <a:pt x="2" y="52"/>
                  </a:cubicBezTo>
                  <a:cubicBezTo>
                    <a:pt x="2" y="55"/>
                    <a:pt x="2" y="58"/>
                    <a:pt x="2" y="60"/>
                  </a:cubicBezTo>
                  <a:cubicBezTo>
                    <a:pt x="4" y="72"/>
                    <a:pt x="11" y="80"/>
                    <a:pt x="18" y="87"/>
                  </a:cubicBezTo>
                  <a:cubicBezTo>
                    <a:pt x="23" y="92"/>
                    <a:pt x="27" y="97"/>
                    <a:pt x="28" y="102"/>
                  </a:cubicBezTo>
                  <a:cubicBezTo>
                    <a:pt x="28" y="102"/>
                    <a:pt x="28" y="102"/>
                    <a:pt x="28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8" y="103"/>
                    <a:pt x="29" y="103"/>
                    <a:pt x="30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2" y="108"/>
                    <a:pt x="32" y="112"/>
                    <a:pt x="32" y="116"/>
                  </a:cubicBezTo>
                  <a:cubicBezTo>
                    <a:pt x="32" y="124"/>
                    <a:pt x="30" y="131"/>
                    <a:pt x="28" y="138"/>
                  </a:cubicBezTo>
                  <a:cubicBezTo>
                    <a:pt x="27" y="140"/>
                    <a:pt x="26" y="141"/>
                    <a:pt x="26" y="143"/>
                  </a:cubicBezTo>
                  <a:cubicBezTo>
                    <a:pt x="35" y="127"/>
                    <a:pt x="37" y="110"/>
                    <a:pt x="31" y="93"/>
                  </a:cubicBezTo>
                  <a:cubicBezTo>
                    <a:pt x="28" y="88"/>
                    <a:pt x="25" y="83"/>
                    <a:pt x="21" y="78"/>
                  </a:cubicBezTo>
                  <a:cubicBezTo>
                    <a:pt x="17" y="73"/>
                    <a:pt x="14" y="69"/>
                    <a:pt x="12" y="64"/>
                  </a:cubicBezTo>
                  <a:cubicBezTo>
                    <a:pt x="12" y="63"/>
                    <a:pt x="12" y="62"/>
                    <a:pt x="11" y="61"/>
                  </a:cubicBezTo>
                  <a:cubicBezTo>
                    <a:pt x="13" y="71"/>
                    <a:pt x="17" y="79"/>
                    <a:pt x="23" y="84"/>
                  </a:cubicBezTo>
                  <a:cubicBezTo>
                    <a:pt x="26" y="86"/>
                    <a:pt x="26" y="86"/>
                    <a:pt x="26" y="86"/>
                  </a:cubicBezTo>
                  <a:cubicBezTo>
                    <a:pt x="23" y="85"/>
                    <a:pt x="23" y="85"/>
                    <a:pt x="23" y="85"/>
                  </a:cubicBezTo>
                  <a:cubicBezTo>
                    <a:pt x="10" y="82"/>
                    <a:pt x="4" y="64"/>
                    <a:pt x="4" y="49"/>
                  </a:cubicBezTo>
                  <a:cubicBezTo>
                    <a:pt x="4" y="34"/>
                    <a:pt x="9" y="21"/>
                    <a:pt x="18" y="16"/>
                  </a:cubicBezTo>
                  <a:cubicBezTo>
                    <a:pt x="19" y="17"/>
                    <a:pt x="19" y="17"/>
                    <a:pt x="19" y="17"/>
                  </a:cubicBezTo>
                  <a:cubicBezTo>
                    <a:pt x="15" y="21"/>
                    <a:pt x="12" y="28"/>
                    <a:pt x="10" y="37"/>
                  </a:cubicBezTo>
                  <a:cubicBezTo>
                    <a:pt x="13" y="22"/>
                    <a:pt x="23" y="14"/>
                    <a:pt x="38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40" y="15"/>
                    <a:pt x="40" y="18"/>
                    <a:pt x="40" y="20"/>
                  </a:cubicBezTo>
                  <a:cubicBezTo>
                    <a:pt x="41" y="23"/>
                    <a:pt x="41" y="26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3" y="28"/>
                    <a:pt x="44" y="27"/>
                    <a:pt x="44" y="27"/>
                  </a:cubicBezTo>
                  <a:cubicBezTo>
                    <a:pt x="46" y="27"/>
                    <a:pt x="47" y="28"/>
                    <a:pt x="48" y="29"/>
                  </a:cubicBezTo>
                  <a:cubicBezTo>
                    <a:pt x="50" y="31"/>
                    <a:pt x="52" y="32"/>
                    <a:pt x="54" y="31"/>
                  </a:cubicBezTo>
                  <a:cubicBezTo>
                    <a:pt x="55" y="31"/>
                    <a:pt x="55" y="31"/>
                    <a:pt x="55" y="31"/>
                  </a:cubicBezTo>
                  <a:cubicBezTo>
                    <a:pt x="55" y="32"/>
                    <a:pt x="55" y="32"/>
                    <a:pt x="55" y="32"/>
                  </a:cubicBezTo>
                  <a:cubicBezTo>
                    <a:pt x="54" y="35"/>
                    <a:pt x="53" y="36"/>
                    <a:pt x="52" y="37"/>
                  </a:cubicBezTo>
                  <a:cubicBezTo>
                    <a:pt x="48" y="38"/>
                    <a:pt x="43" y="32"/>
                    <a:pt x="42" y="30"/>
                  </a:cubicBezTo>
                  <a:cubicBezTo>
                    <a:pt x="42" y="30"/>
                    <a:pt x="42" y="30"/>
                    <a:pt x="42" y="30"/>
                  </a:cubicBezTo>
                  <a:cubicBezTo>
                    <a:pt x="43" y="33"/>
                    <a:pt x="44" y="35"/>
                    <a:pt x="46" y="37"/>
                  </a:cubicBezTo>
                  <a:cubicBezTo>
                    <a:pt x="52" y="38"/>
                    <a:pt x="56" y="37"/>
                    <a:pt x="59" y="35"/>
                  </a:cubicBezTo>
                  <a:cubicBezTo>
                    <a:pt x="60" y="32"/>
                    <a:pt x="60" y="30"/>
                    <a:pt x="60" y="27"/>
                  </a:cubicBezTo>
                  <a:cubicBezTo>
                    <a:pt x="60" y="23"/>
                    <a:pt x="59" y="20"/>
                    <a:pt x="57" y="18"/>
                  </a:cubicBezTo>
                  <a:cubicBezTo>
                    <a:pt x="56" y="18"/>
                    <a:pt x="55" y="18"/>
                    <a:pt x="53" y="18"/>
                  </a:cubicBezTo>
                  <a:cubicBezTo>
                    <a:pt x="56" y="19"/>
                    <a:pt x="58" y="22"/>
                    <a:pt x="58" y="25"/>
                  </a:cubicBezTo>
                  <a:cubicBezTo>
                    <a:pt x="58" y="26"/>
                    <a:pt x="58" y="26"/>
                    <a:pt x="57" y="27"/>
                  </a:cubicBezTo>
                  <a:cubicBezTo>
                    <a:pt x="57" y="27"/>
                    <a:pt x="57" y="27"/>
                    <a:pt x="57" y="27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3" y="24"/>
                    <a:pt x="52" y="21"/>
                    <a:pt x="51" y="19"/>
                  </a:cubicBezTo>
                  <a:cubicBezTo>
                    <a:pt x="49" y="18"/>
                    <a:pt x="49" y="18"/>
                    <a:pt x="49" y="18"/>
                  </a:cubicBezTo>
                  <a:cubicBezTo>
                    <a:pt x="50" y="18"/>
                    <a:pt x="50" y="18"/>
                    <a:pt x="50" y="18"/>
                  </a:cubicBezTo>
                  <a:cubicBezTo>
                    <a:pt x="50" y="17"/>
                    <a:pt x="50" y="17"/>
                    <a:pt x="50" y="17"/>
                  </a:cubicBezTo>
                  <a:cubicBezTo>
                    <a:pt x="49" y="15"/>
                    <a:pt x="49" y="12"/>
                    <a:pt x="46" y="10"/>
                  </a:cubicBezTo>
                  <a:lnTo>
                    <a:pt x="45" y="9"/>
                  </a:lnTo>
                  <a:close/>
                  <a:moveTo>
                    <a:pt x="57" y="25"/>
                  </a:moveTo>
                  <a:cubicBezTo>
                    <a:pt x="57" y="24"/>
                    <a:pt x="55" y="21"/>
                    <a:pt x="53" y="19"/>
                  </a:cubicBezTo>
                  <a:cubicBezTo>
                    <a:pt x="53" y="21"/>
                    <a:pt x="54" y="23"/>
                    <a:pt x="57" y="25"/>
                  </a:cubicBezTo>
                  <a:close/>
                  <a:moveTo>
                    <a:pt x="44" y="29"/>
                  </a:moveTo>
                  <a:cubicBezTo>
                    <a:pt x="45" y="32"/>
                    <a:pt x="49" y="36"/>
                    <a:pt x="51" y="35"/>
                  </a:cubicBezTo>
                  <a:cubicBezTo>
                    <a:pt x="52" y="35"/>
                    <a:pt x="53" y="34"/>
                    <a:pt x="53" y="33"/>
                  </a:cubicBezTo>
                  <a:cubicBezTo>
                    <a:pt x="51" y="33"/>
                    <a:pt x="49" y="32"/>
                    <a:pt x="47" y="30"/>
                  </a:cubicBezTo>
                  <a:cubicBezTo>
                    <a:pt x="46" y="30"/>
                    <a:pt x="45" y="29"/>
                    <a:pt x="45" y="29"/>
                  </a:cubicBezTo>
                  <a:cubicBezTo>
                    <a:pt x="44" y="29"/>
                    <a:pt x="44" y="29"/>
                    <a:pt x="44" y="29"/>
                  </a:cubicBezTo>
                  <a:close/>
                  <a:moveTo>
                    <a:pt x="5" y="49"/>
                  </a:moveTo>
                  <a:cubicBezTo>
                    <a:pt x="5" y="62"/>
                    <a:pt x="10" y="77"/>
                    <a:pt x="19" y="82"/>
                  </a:cubicBezTo>
                  <a:cubicBezTo>
                    <a:pt x="12" y="74"/>
                    <a:pt x="8" y="58"/>
                    <a:pt x="8" y="46"/>
                  </a:cubicBezTo>
                  <a:cubicBezTo>
                    <a:pt x="8" y="36"/>
                    <a:pt x="10" y="28"/>
                    <a:pt x="13" y="22"/>
                  </a:cubicBezTo>
                  <a:cubicBezTo>
                    <a:pt x="8" y="29"/>
                    <a:pt x="5" y="38"/>
                    <a:pt x="5" y="49"/>
                  </a:cubicBezTo>
                  <a:close/>
                  <a:moveTo>
                    <a:pt x="146" y="18"/>
                  </a:moveTo>
                  <a:cubicBezTo>
                    <a:pt x="146" y="18"/>
                    <a:pt x="146" y="18"/>
                    <a:pt x="146" y="18"/>
                  </a:cubicBezTo>
                  <a:cubicBezTo>
                    <a:pt x="146" y="21"/>
                    <a:pt x="139" y="31"/>
                    <a:pt x="134" y="33"/>
                  </a:cubicBezTo>
                  <a:cubicBezTo>
                    <a:pt x="134" y="33"/>
                    <a:pt x="134" y="33"/>
                    <a:pt x="134" y="33"/>
                  </a:cubicBezTo>
                  <a:cubicBezTo>
                    <a:pt x="103" y="35"/>
                    <a:pt x="85" y="24"/>
                    <a:pt x="66" y="10"/>
                  </a:cubicBezTo>
                  <a:cubicBezTo>
                    <a:pt x="63" y="8"/>
                    <a:pt x="63" y="8"/>
                    <a:pt x="63" y="8"/>
                  </a:cubicBezTo>
                  <a:cubicBezTo>
                    <a:pt x="67" y="9"/>
                    <a:pt x="67" y="9"/>
                    <a:pt x="67" y="9"/>
                  </a:cubicBezTo>
                  <a:cubicBezTo>
                    <a:pt x="73" y="10"/>
                    <a:pt x="80" y="13"/>
                    <a:pt x="88" y="17"/>
                  </a:cubicBezTo>
                  <a:cubicBezTo>
                    <a:pt x="108" y="26"/>
                    <a:pt x="131" y="36"/>
                    <a:pt x="144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6" y="16"/>
                    <a:pt x="146" y="16"/>
                    <a:pt x="146" y="18"/>
                  </a:cubicBezTo>
                  <a:close/>
                  <a:moveTo>
                    <a:pt x="133" y="31"/>
                  </a:moveTo>
                  <a:cubicBezTo>
                    <a:pt x="138" y="29"/>
                    <a:pt x="144" y="21"/>
                    <a:pt x="145" y="18"/>
                  </a:cubicBezTo>
                  <a:cubicBezTo>
                    <a:pt x="131" y="37"/>
                    <a:pt x="108" y="27"/>
                    <a:pt x="87" y="18"/>
                  </a:cubicBezTo>
                  <a:cubicBezTo>
                    <a:pt x="81" y="15"/>
                    <a:pt x="76" y="13"/>
                    <a:pt x="71" y="11"/>
                  </a:cubicBezTo>
                  <a:cubicBezTo>
                    <a:pt x="88" y="23"/>
                    <a:pt x="105" y="33"/>
                    <a:pt x="133" y="31"/>
                  </a:cubicBezTo>
                  <a:close/>
                  <a:moveTo>
                    <a:pt x="55" y="30"/>
                  </a:moveTo>
                  <a:cubicBezTo>
                    <a:pt x="54" y="30"/>
                    <a:pt x="54" y="30"/>
                    <a:pt x="54" y="30"/>
                  </a:cubicBezTo>
                  <a:cubicBezTo>
                    <a:pt x="47" y="29"/>
                    <a:pt x="42" y="25"/>
                    <a:pt x="42" y="17"/>
                  </a:cubicBezTo>
                  <a:cubicBezTo>
                    <a:pt x="42" y="16"/>
                    <a:pt x="42" y="16"/>
                    <a:pt x="42" y="16"/>
                  </a:cubicBezTo>
                  <a:cubicBezTo>
                    <a:pt x="43" y="16"/>
                    <a:pt x="43" y="16"/>
                    <a:pt x="43" y="16"/>
                  </a:cubicBezTo>
                  <a:cubicBezTo>
                    <a:pt x="50" y="17"/>
                    <a:pt x="53" y="23"/>
                    <a:pt x="55" y="29"/>
                  </a:cubicBezTo>
                  <a:lnTo>
                    <a:pt x="55" y="30"/>
                  </a:lnTo>
                  <a:close/>
                  <a:moveTo>
                    <a:pt x="43" y="17"/>
                  </a:moveTo>
                  <a:cubicBezTo>
                    <a:pt x="44" y="24"/>
                    <a:pt x="47" y="27"/>
                    <a:pt x="53" y="28"/>
                  </a:cubicBezTo>
                  <a:cubicBezTo>
                    <a:pt x="51" y="23"/>
                    <a:pt x="49" y="19"/>
                    <a:pt x="43" y="1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hr-HR" dirty="0"/>
            </a:p>
          </p:txBody>
        </p:sp>
        <p:sp>
          <p:nvSpPr>
            <p:cNvPr id="107" name="Prostoručni oblik 49"/>
            <p:cNvSpPr>
              <a:spLocks noEditPoints="1"/>
            </p:cNvSpPr>
            <p:nvPr/>
          </p:nvSpPr>
          <p:spPr bwMode="auto">
            <a:xfrm>
              <a:off x="4162425" y="3344863"/>
              <a:ext cx="334963" cy="328613"/>
            </a:xfrm>
            <a:custGeom>
              <a:avLst/>
              <a:gdLst>
                <a:gd name="T0" fmla="*/ 61 w 149"/>
                <a:gd name="T1" fmla="*/ 17 h 146"/>
                <a:gd name="T2" fmla="*/ 70 w 149"/>
                <a:gd name="T3" fmla="*/ 13 h 146"/>
                <a:gd name="T4" fmla="*/ 67 w 149"/>
                <a:gd name="T5" fmla="*/ 22 h 146"/>
                <a:gd name="T6" fmla="*/ 71 w 149"/>
                <a:gd name="T7" fmla="*/ 8 h 146"/>
                <a:gd name="T8" fmla="*/ 77 w 149"/>
                <a:gd name="T9" fmla="*/ 20 h 146"/>
                <a:gd name="T10" fmla="*/ 146 w 149"/>
                <a:gd name="T11" fmla="*/ 39 h 146"/>
                <a:gd name="T12" fmla="*/ 125 w 149"/>
                <a:gd name="T13" fmla="*/ 103 h 146"/>
                <a:gd name="T14" fmla="*/ 146 w 149"/>
                <a:gd name="T15" fmla="*/ 99 h 146"/>
                <a:gd name="T16" fmla="*/ 148 w 149"/>
                <a:gd name="T17" fmla="*/ 120 h 146"/>
                <a:gd name="T18" fmla="*/ 129 w 149"/>
                <a:gd name="T19" fmla="*/ 119 h 146"/>
                <a:gd name="T20" fmla="*/ 141 w 149"/>
                <a:gd name="T21" fmla="*/ 143 h 146"/>
                <a:gd name="T22" fmla="*/ 124 w 149"/>
                <a:gd name="T23" fmla="*/ 108 h 146"/>
                <a:gd name="T24" fmla="*/ 121 w 149"/>
                <a:gd name="T25" fmla="*/ 76 h 146"/>
                <a:gd name="T26" fmla="*/ 132 w 149"/>
                <a:gd name="T27" fmla="*/ 18 h 146"/>
                <a:gd name="T28" fmla="*/ 46 w 149"/>
                <a:gd name="T29" fmla="*/ 31 h 146"/>
                <a:gd name="T30" fmla="*/ 0 w 149"/>
                <a:gd name="T31" fmla="*/ 27 h 146"/>
                <a:gd name="T32" fmla="*/ 60 w 149"/>
                <a:gd name="T33" fmla="*/ 24 h 146"/>
                <a:gd name="T34" fmla="*/ 58 w 149"/>
                <a:gd name="T35" fmla="*/ 11 h 146"/>
                <a:gd name="T36" fmla="*/ 68 w 149"/>
                <a:gd name="T37" fmla="*/ 8 h 146"/>
                <a:gd name="T38" fmla="*/ 61 w 149"/>
                <a:gd name="T39" fmla="*/ 17 h 146"/>
                <a:gd name="T40" fmla="*/ 58 w 149"/>
                <a:gd name="T41" fmla="*/ 27 h 146"/>
                <a:gd name="T42" fmla="*/ 31 w 149"/>
                <a:gd name="T43" fmla="*/ 25 h 146"/>
                <a:gd name="T44" fmla="*/ 58 w 149"/>
                <a:gd name="T45" fmla="*/ 27 h 146"/>
                <a:gd name="T46" fmla="*/ 101 w 149"/>
                <a:gd name="T47" fmla="*/ 11 h 146"/>
                <a:gd name="T48" fmla="*/ 88 w 149"/>
                <a:gd name="T49" fmla="*/ 20 h 146"/>
                <a:gd name="T50" fmla="*/ 101 w 149"/>
                <a:gd name="T51" fmla="*/ 11 h 146"/>
                <a:gd name="T52" fmla="*/ 142 w 149"/>
                <a:gd name="T53" fmla="*/ 32 h 146"/>
                <a:gd name="T54" fmla="*/ 141 w 149"/>
                <a:gd name="T55" fmla="*/ 34 h 146"/>
                <a:gd name="T56" fmla="*/ 122 w 149"/>
                <a:gd name="T57" fmla="*/ 95 h 146"/>
                <a:gd name="T58" fmla="*/ 142 w 149"/>
                <a:gd name="T59" fmla="*/ 32 h 146"/>
                <a:gd name="T60" fmla="*/ 145 w 149"/>
                <a:gd name="T61" fmla="*/ 119 h 146"/>
                <a:gd name="T62" fmla="*/ 142 w 149"/>
                <a:gd name="T63" fmla="*/ 106 h 146"/>
                <a:gd name="T64" fmla="*/ 132 w 149"/>
                <a:gd name="T65" fmla="*/ 106 h 146"/>
                <a:gd name="T66" fmla="*/ 145 w 149"/>
                <a:gd name="T67" fmla="*/ 119 h 146"/>
                <a:gd name="T68" fmla="*/ 146 w 149"/>
                <a:gd name="T69" fmla="*/ 103 h 146"/>
                <a:gd name="T70" fmla="*/ 134 w 149"/>
                <a:gd name="T71" fmla="*/ 103 h 146"/>
                <a:gd name="T72" fmla="*/ 146 w 149"/>
                <a:gd name="T73" fmla="*/ 103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49" h="146">
                  <a:moveTo>
                    <a:pt x="61" y="17"/>
                  </a:moveTo>
                  <a:cubicBezTo>
                    <a:pt x="64" y="17"/>
                    <a:pt x="67" y="9"/>
                    <a:pt x="70" y="13"/>
                  </a:cubicBezTo>
                  <a:cubicBezTo>
                    <a:pt x="68" y="15"/>
                    <a:pt x="65" y="17"/>
                    <a:pt x="67" y="22"/>
                  </a:cubicBezTo>
                  <a:cubicBezTo>
                    <a:pt x="78" y="22"/>
                    <a:pt x="72" y="11"/>
                    <a:pt x="71" y="8"/>
                  </a:cubicBezTo>
                  <a:cubicBezTo>
                    <a:pt x="75" y="4"/>
                    <a:pt x="81" y="15"/>
                    <a:pt x="77" y="20"/>
                  </a:cubicBezTo>
                  <a:cubicBezTo>
                    <a:pt x="103" y="0"/>
                    <a:pt x="144" y="7"/>
                    <a:pt x="146" y="39"/>
                  </a:cubicBezTo>
                  <a:cubicBezTo>
                    <a:pt x="148" y="63"/>
                    <a:pt x="123" y="79"/>
                    <a:pt x="125" y="103"/>
                  </a:cubicBezTo>
                  <a:cubicBezTo>
                    <a:pt x="130" y="105"/>
                    <a:pt x="138" y="94"/>
                    <a:pt x="146" y="99"/>
                  </a:cubicBezTo>
                  <a:cubicBezTo>
                    <a:pt x="149" y="104"/>
                    <a:pt x="147" y="114"/>
                    <a:pt x="148" y="120"/>
                  </a:cubicBezTo>
                  <a:cubicBezTo>
                    <a:pt x="142" y="125"/>
                    <a:pt x="135" y="122"/>
                    <a:pt x="129" y="119"/>
                  </a:cubicBezTo>
                  <a:cubicBezTo>
                    <a:pt x="129" y="131"/>
                    <a:pt x="129" y="143"/>
                    <a:pt x="141" y="143"/>
                  </a:cubicBezTo>
                  <a:cubicBezTo>
                    <a:pt x="120" y="146"/>
                    <a:pt x="125" y="125"/>
                    <a:pt x="124" y="108"/>
                  </a:cubicBezTo>
                  <a:cubicBezTo>
                    <a:pt x="123" y="95"/>
                    <a:pt x="118" y="88"/>
                    <a:pt x="121" y="76"/>
                  </a:cubicBezTo>
                  <a:cubicBezTo>
                    <a:pt x="125" y="57"/>
                    <a:pt x="149" y="40"/>
                    <a:pt x="132" y="18"/>
                  </a:cubicBezTo>
                  <a:cubicBezTo>
                    <a:pt x="101" y="5"/>
                    <a:pt x="76" y="33"/>
                    <a:pt x="46" y="31"/>
                  </a:cubicBezTo>
                  <a:cubicBezTo>
                    <a:pt x="31" y="30"/>
                    <a:pt x="16" y="16"/>
                    <a:pt x="0" y="27"/>
                  </a:cubicBezTo>
                  <a:cubicBezTo>
                    <a:pt x="14" y="12"/>
                    <a:pt x="37" y="23"/>
                    <a:pt x="60" y="24"/>
                  </a:cubicBezTo>
                  <a:cubicBezTo>
                    <a:pt x="62" y="22"/>
                    <a:pt x="58" y="15"/>
                    <a:pt x="58" y="11"/>
                  </a:cubicBezTo>
                  <a:cubicBezTo>
                    <a:pt x="61" y="10"/>
                    <a:pt x="64" y="4"/>
                    <a:pt x="68" y="8"/>
                  </a:cubicBezTo>
                  <a:cubicBezTo>
                    <a:pt x="67" y="9"/>
                    <a:pt x="59" y="9"/>
                    <a:pt x="61" y="17"/>
                  </a:cubicBezTo>
                  <a:close/>
                  <a:moveTo>
                    <a:pt x="58" y="27"/>
                  </a:moveTo>
                  <a:cubicBezTo>
                    <a:pt x="49" y="25"/>
                    <a:pt x="41" y="22"/>
                    <a:pt x="31" y="25"/>
                  </a:cubicBezTo>
                  <a:cubicBezTo>
                    <a:pt x="41" y="26"/>
                    <a:pt x="49" y="32"/>
                    <a:pt x="58" y="27"/>
                  </a:cubicBezTo>
                  <a:close/>
                  <a:moveTo>
                    <a:pt x="101" y="11"/>
                  </a:moveTo>
                  <a:cubicBezTo>
                    <a:pt x="98" y="14"/>
                    <a:pt x="85" y="15"/>
                    <a:pt x="88" y="20"/>
                  </a:cubicBezTo>
                  <a:cubicBezTo>
                    <a:pt x="90" y="15"/>
                    <a:pt x="104" y="16"/>
                    <a:pt x="101" y="11"/>
                  </a:cubicBezTo>
                  <a:close/>
                  <a:moveTo>
                    <a:pt x="142" y="32"/>
                  </a:moveTo>
                  <a:cubicBezTo>
                    <a:pt x="140" y="29"/>
                    <a:pt x="138" y="30"/>
                    <a:pt x="141" y="34"/>
                  </a:cubicBezTo>
                  <a:cubicBezTo>
                    <a:pt x="139" y="59"/>
                    <a:pt x="121" y="67"/>
                    <a:pt x="122" y="95"/>
                  </a:cubicBezTo>
                  <a:cubicBezTo>
                    <a:pt x="127" y="73"/>
                    <a:pt x="146" y="59"/>
                    <a:pt x="142" y="32"/>
                  </a:cubicBezTo>
                  <a:close/>
                  <a:moveTo>
                    <a:pt x="145" y="119"/>
                  </a:moveTo>
                  <a:cubicBezTo>
                    <a:pt x="145" y="113"/>
                    <a:pt x="145" y="109"/>
                    <a:pt x="142" y="106"/>
                  </a:cubicBezTo>
                  <a:cubicBezTo>
                    <a:pt x="139" y="106"/>
                    <a:pt x="135" y="106"/>
                    <a:pt x="132" y="106"/>
                  </a:cubicBezTo>
                  <a:cubicBezTo>
                    <a:pt x="126" y="113"/>
                    <a:pt x="134" y="121"/>
                    <a:pt x="145" y="119"/>
                  </a:cubicBezTo>
                  <a:close/>
                  <a:moveTo>
                    <a:pt x="146" y="103"/>
                  </a:moveTo>
                  <a:cubicBezTo>
                    <a:pt x="142" y="100"/>
                    <a:pt x="137" y="100"/>
                    <a:pt x="134" y="103"/>
                  </a:cubicBezTo>
                  <a:cubicBezTo>
                    <a:pt x="139" y="101"/>
                    <a:pt x="144" y="107"/>
                    <a:pt x="146" y="10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hr-HR" dirty="0"/>
            </a:p>
          </p:txBody>
        </p:sp>
        <p:sp>
          <p:nvSpPr>
            <p:cNvPr id="108" name="Prostoručni oblik 50"/>
            <p:cNvSpPr>
              <a:spLocks noEditPoints="1"/>
            </p:cNvSpPr>
            <p:nvPr/>
          </p:nvSpPr>
          <p:spPr bwMode="auto">
            <a:xfrm>
              <a:off x="4162425" y="3359150"/>
              <a:ext cx="334963" cy="309563"/>
            </a:xfrm>
            <a:custGeom>
              <a:avLst/>
              <a:gdLst>
                <a:gd name="T0" fmla="*/ 69 w 149"/>
                <a:gd name="T1" fmla="*/ 3 h 138"/>
                <a:gd name="T2" fmla="*/ 64 w 149"/>
                <a:gd name="T3" fmla="*/ 7 h 138"/>
                <a:gd name="T4" fmla="*/ 70 w 149"/>
                <a:gd name="T5" fmla="*/ 7 h 138"/>
                <a:gd name="T6" fmla="*/ 70 w 149"/>
                <a:gd name="T7" fmla="*/ 3 h 138"/>
                <a:gd name="T8" fmla="*/ 73 w 149"/>
                <a:gd name="T9" fmla="*/ 1 h 138"/>
                <a:gd name="T10" fmla="*/ 147 w 149"/>
                <a:gd name="T11" fmla="*/ 33 h 138"/>
                <a:gd name="T12" fmla="*/ 142 w 149"/>
                <a:gd name="T13" fmla="*/ 91 h 138"/>
                <a:gd name="T14" fmla="*/ 149 w 149"/>
                <a:gd name="T15" fmla="*/ 114 h 138"/>
                <a:gd name="T16" fmla="*/ 130 w 149"/>
                <a:gd name="T17" fmla="*/ 114 h 138"/>
                <a:gd name="T18" fmla="*/ 137 w 149"/>
                <a:gd name="T19" fmla="*/ 138 h 138"/>
                <a:gd name="T20" fmla="*/ 122 w 149"/>
                <a:gd name="T21" fmla="*/ 94 h 138"/>
                <a:gd name="T22" fmla="*/ 129 w 149"/>
                <a:gd name="T23" fmla="*/ 51 h 138"/>
                <a:gd name="T24" fmla="*/ 49 w 149"/>
                <a:gd name="T25" fmla="*/ 26 h 138"/>
                <a:gd name="T26" fmla="*/ 1 w 149"/>
                <a:gd name="T27" fmla="*/ 21 h 138"/>
                <a:gd name="T28" fmla="*/ 39 w 149"/>
                <a:gd name="T29" fmla="*/ 15 h 138"/>
                <a:gd name="T30" fmla="*/ 58 w 149"/>
                <a:gd name="T31" fmla="*/ 5 h 138"/>
                <a:gd name="T32" fmla="*/ 67 w 149"/>
                <a:gd name="T33" fmla="*/ 2 h 138"/>
                <a:gd name="T34" fmla="*/ 60 w 149"/>
                <a:gd name="T35" fmla="*/ 10 h 138"/>
                <a:gd name="T36" fmla="*/ 77 w 149"/>
                <a:gd name="T37" fmla="*/ 14 h 138"/>
                <a:gd name="T38" fmla="*/ 73 w 149"/>
                <a:gd name="T39" fmla="*/ 15 h 138"/>
                <a:gd name="T40" fmla="*/ 68 w 149"/>
                <a:gd name="T41" fmla="*/ 8 h 138"/>
                <a:gd name="T42" fmla="*/ 61 w 149"/>
                <a:gd name="T43" fmla="*/ 12 h 138"/>
                <a:gd name="T44" fmla="*/ 60 w 149"/>
                <a:gd name="T45" fmla="*/ 19 h 138"/>
                <a:gd name="T46" fmla="*/ 7 w 149"/>
                <a:gd name="T47" fmla="*/ 17 h 138"/>
                <a:gd name="T48" fmla="*/ 40 w 149"/>
                <a:gd name="T49" fmla="*/ 17 h 138"/>
                <a:gd name="T50" fmla="*/ 60 w 149"/>
                <a:gd name="T51" fmla="*/ 20 h 138"/>
                <a:gd name="T52" fmla="*/ 31 w 149"/>
                <a:gd name="T53" fmla="*/ 20 h 138"/>
                <a:gd name="T54" fmla="*/ 49 w 149"/>
                <a:gd name="T55" fmla="*/ 24 h 138"/>
                <a:gd name="T56" fmla="*/ 87 w 149"/>
                <a:gd name="T57" fmla="*/ 12 h 138"/>
                <a:gd name="T58" fmla="*/ 77 w 149"/>
                <a:gd name="T59" fmla="*/ 14 h 138"/>
                <a:gd name="T60" fmla="*/ 124 w 149"/>
                <a:gd name="T61" fmla="*/ 97 h 138"/>
                <a:gd name="T62" fmla="*/ 101 w 149"/>
                <a:gd name="T63" fmla="*/ 4 h 138"/>
                <a:gd name="T64" fmla="*/ 89 w 149"/>
                <a:gd name="T65" fmla="*/ 14 h 138"/>
                <a:gd name="T66" fmla="*/ 133 w 149"/>
                <a:gd name="T67" fmla="*/ 12 h 138"/>
                <a:gd name="T68" fmla="*/ 131 w 149"/>
                <a:gd name="T69" fmla="*/ 55 h 138"/>
                <a:gd name="T70" fmla="*/ 140 w 149"/>
                <a:gd name="T71" fmla="*/ 24 h 138"/>
                <a:gd name="T72" fmla="*/ 123 w 149"/>
                <a:gd name="T73" fmla="*/ 89 h 138"/>
                <a:gd name="T74" fmla="*/ 135 w 149"/>
                <a:gd name="T75" fmla="*/ 137 h 138"/>
                <a:gd name="T76" fmla="*/ 141 w 149"/>
                <a:gd name="T77" fmla="*/ 116 h 138"/>
                <a:gd name="T78" fmla="*/ 147 w 149"/>
                <a:gd name="T79" fmla="*/ 98 h 138"/>
                <a:gd name="T80" fmla="*/ 131 w 149"/>
                <a:gd name="T81" fmla="*/ 99 h 138"/>
                <a:gd name="T82" fmla="*/ 146 w 149"/>
                <a:gd name="T83" fmla="*/ 94 h 138"/>
                <a:gd name="T84" fmla="*/ 88 w 149"/>
                <a:gd name="T85" fmla="*/ 12 h 138"/>
                <a:gd name="T86" fmla="*/ 95 w 149"/>
                <a:gd name="T87" fmla="*/ 9 h 138"/>
                <a:gd name="T88" fmla="*/ 40 w 149"/>
                <a:gd name="T89" fmla="*/ 19 h 138"/>
                <a:gd name="T90" fmla="*/ 56 w 149"/>
                <a:gd name="T91" fmla="*/ 21 h 138"/>
                <a:gd name="T92" fmla="*/ 141 w 149"/>
                <a:gd name="T93" fmla="*/ 28 h 138"/>
                <a:gd name="T94" fmla="*/ 131 w 149"/>
                <a:gd name="T95" fmla="*/ 66 h 138"/>
                <a:gd name="T96" fmla="*/ 141 w 149"/>
                <a:gd name="T97" fmla="*/ 97 h 138"/>
                <a:gd name="T98" fmla="*/ 143 w 149"/>
                <a:gd name="T99" fmla="*/ 100 h 138"/>
                <a:gd name="T100" fmla="*/ 130 w 149"/>
                <a:gd name="T101" fmla="*/ 108 h 138"/>
                <a:gd name="T102" fmla="*/ 131 w 149"/>
                <a:gd name="T103" fmla="*/ 107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49" h="138">
                  <a:moveTo>
                    <a:pt x="65" y="0"/>
                  </a:moveTo>
                  <a:cubicBezTo>
                    <a:pt x="66" y="0"/>
                    <a:pt x="68" y="1"/>
                    <a:pt x="69" y="2"/>
                  </a:cubicBezTo>
                  <a:cubicBezTo>
                    <a:pt x="69" y="2"/>
                    <a:pt x="69" y="2"/>
                    <a:pt x="69" y="2"/>
                  </a:cubicBezTo>
                  <a:cubicBezTo>
                    <a:pt x="69" y="3"/>
                    <a:pt x="69" y="3"/>
                    <a:pt x="69" y="3"/>
                  </a:cubicBezTo>
                  <a:cubicBezTo>
                    <a:pt x="68" y="3"/>
                    <a:pt x="68" y="3"/>
                    <a:pt x="67" y="4"/>
                  </a:cubicBezTo>
                  <a:cubicBezTo>
                    <a:pt x="65" y="4"/>
                    <a:pt x="63" y="4"/>
                    <a:pt x="62" y="6"/>
                  </a:cubicBezTo>
                  <a:cubicBezTo>
                    <a:pt x="62" y="7"/>
                    <a:pt x="61" y="8"/>
                    <a:pt x="62" y="10"/>
                  </a:cubicBezTo>
                  <a:cubicBezTo>
                    <a:pt x="63" y="9"/>
                    <a:pt x="63" y="8"/>
                    <a:pt x="64" y="7"/>
                  </a:cubicBezTo>
                  <a:cubicBezTo>
                    <a:pt x="66" y="6"/>
                    <a:pt x="67" y="5"/>
                    <a:pt x="68" y="5"/>
                  </a:cubicBezTo>
                  <a:cubicBezTo>
                    <a:pt x="69" y="5"/>
                    <a:pt x="70" y="5"/>
                    <a:pt x="70" y="6"/>
                  </a:cubicBezTo>
                  <a:cubicBezTo>
                    <a:pt x="71" y="6"/>
                    <a:pt x="71" y="6"/>
                    <a:pt x="71" y="6"/>
                  </a:cubicBezTo>
                  <a:cubicBezTo>
                    <a:pt x="70" y="7"/>
                    <a:pt x="70" y="7"/>
                    <a:pt x="70" y="7"/>
                  </a:cubicBezTo>
                  <a:cubicBezTo>
                    <a:pt x="70" y="8"/>
                    <a:pt x="69" y="8"/>
                    <a:pt x="69" y="9"/>
                  </a:cubicBezTo>
                  <a:cubicBezTo>
                    <a:pt x="68" y="11"/>
                    <a:pt x="67" y="12"/>
                    <a:pt x="67" y="16"/>
                  </a:cubicBezTo>
                  <a:cubicBezTo>
                    <a:pt x="70" y="16"/>
                    <a:pt x="71" y="15"/>
                    <a:pt x="72" y="14"/>
                  </a:cubicBezTo>
                  <a:cubicBezTo>
                    <a:pt x="74" y="11"/>
                    <a:pt x="71" y="5"/>
                    <a:pt x="70" y="3"/>
                  </a:cubicBezTo>
                  <a:cubicBezTo>
                    <a:pt x="70" y="2"/>
                    <a:pt x="70" y="2"/>
                    <a:pt x="70" y="2"/>
                  </a:cubicBezTo>
                  <a:cubicBezTo>
                    <a:pt x="71" y="2"/>
                    <a:pt x="71" y="2"/>
                    <a:pt x="71" y="2"/>
                  </a:cubicBezTo>
                  <a:cubicBezTo>
                    <a:pt x="71" y="1"/>
                    <a:pt x="72" y="1"/>
                    <a:pt x="73" y="1"/>
                  </a:cubicBezTo>
                  <a:cubicBezTo>
                    <a:pt x="73" y="1"/>
                    <a:pt x="73" y="1"/>
                    <a:pt x="73" y="1"/>
                  </a:cubicBezTo>
                  <a:cubicBezTo>
                    <a:pt x="75" y="1"/>
                    <a:pt x="77" y="3"/>
                    <a:pt x="78" y="5"/>
                  </a:cubicBezTo>
                  <a:cubicBezTo>
                    <a:pt x="79" y="7"/>
                    <a:pt x="79" y="9"/>
                    <a:pt x="79" y="11"/>
                  </a:cubicBezTo>
                  <a:cubicBezTo>
                    <a:pt x="88" y="5"/>
                    <a:pt x="99" y="2"/>
                    <a:pt x="110" y="2"/>
                  </a:cubicBezTo>
                  <a:cubicBezTo>
                    <a:pt x="131" y="2"/>
                    <a:pt x="145" y="14"/>
                    <a:pt x="147" y="33"/>
                  </a:cubicBezTo>
                  <a:cubicBezTo>
                    <a:pt x="148" y="45"/>
                    <a:pt x="142" y="55"/>
                    <a:pt x="137" y="65"/>
                  </a:cubicBezTo>
                  <a:cubicBezTo>
                    <a:pt x="131" y="75"/>
                    <a:pt x="125" y="85"/>
                    <a:pt x="126" y="97"/>
                  </a:cubicBezTo>
                  <a:cubicBezTo>
                    <a:pt x="127" y="97"/>
                    <a:pt x="130" y="96"/>
                    <a:pt x="132" y="95"/>
                  </a:cubicBezTo>
                  <a:cubicBezTo>
                    <a:pt x="135" y="93"/>
                    <a:pt x="138" y="91"/>
                    <a:pt x="142" y="91"/>
                  </a:cubicBezTo>
                  <a:cubicBezTo>
                    <a:pt x="144" y="91"/>
                    <a:pt x="145" y="92"/>
                    <a:pt x="147" y="93"/>
                  </a:cubicBezTo>
                  <a:cubicBezTo>
                    <a:pt x="147" y="93"/>
                    <a:pt x="147" y="93"/>
                    <a:pt x="147" y="93"/>
                  </a:cubicBezTo>
                  <a:cubicBezTo>
                    <a:pt x="149" y="96"/>
                    <a:pt x="149" y="101"/>
                    <a:pt x="149" y="106"/>
                  </a:cubicBezTo>
                  <a:cubicBezTo>
                    <a:pt x="148" y="109"/>
                    <a:pt x="148" y="112"/>
                    <a:pt x="149" y="114"/>
                  </a:cubicBezTo>
                  <a:cubicBezTo>
                    <a:pt x="149" y="115"/>
                    <a:pt x="149" y="115"/>
                    <a:pt x="149" y="115"/>
                  </a:cubicBezTo>
                  <a:cubicBezTo>
                    <a:pt x="148" y="115"/>
                    <a:pt x="148" y="115"/>
                    <a:pt x="148" y="115"/>
                  </a:cubicBezTo>
                  <a:cubicBezTo>
                    <a:pt x="146" y="117"/>
                    <a:pt x="143" y="118"/>
                    <a:pt x="141" y="118"/>
                  </a:cubicBezTo>
                  <a:cubicBezTo>
                    <a:pt x="137" y="118"/>
                    <a:pt x="134" y="116"/>
                    <a:pt x="130" y="114"/>
                  </a:cubicBezTo>
                  <a:cubicBezTo>
                    <a:pt x="130" y="115"/>
                    <a:pt x="130" y="115"/>
                    <a:pt x="130" y="115"/>
                  </a:cubicBezTo>
                  <a:cubicBezTo>
                    <a:pt x="130" y="126"/>
                    <a:pt x="130" y="136"/>
                    <a:pt x="141" y="136"/>
                  </a:cubicBezTo>
                  <a:cubicBezTo>
                    <a:pt x="141" y="138"/>
                    <a:pt x="141" y="138"/>
                    <a:pt x="141" y="138"/>
                  </a:cubicBezTo>
                  <a:cubicBezTo>
                    <a:pt x="139" y="138"/>
                    <a:pt x="138" y="138"/>
                    <a:pt x="137" y="138"/>
                  </a:cubicBezTo>
                  <a:cubicBezTo>
                    <a:pt x="123" y="138"/>
                    <a:pt x="123" y="125"/>
                    <a:pt x="123" y="112"/>
                  </a:cubicBezTo>
                  <a:cubicBezTo>
                    <a:pt x="123" y="108"/>
                    <a:pt x="123" y="105"/>
                    <a:pt x="123" y="102"/>
                  </a:cubicBezTo>
                  <a:cubicBezTo>
                    <a:pt x="123" y="99"/>
                    <a:pt x="122" y="96"/>
                    <a:pt x="122" y="94"/>
                  </a:cubicBezTo>
                  <a:cubicBezTo>
                    <a:pt x="122" y="94"/>
                    <a:pt x="122" y="94"/>
                    <a:pt x="122" y="94"/>
                  </a:cubicBezTo>
                  <a:cubicBezTo>
                    <a:pt x="122" y="93"/>
                    <a:pt x="122" y="93"/>
                    <a:pt x="122" y="93"/>
                  </a:cubicBezTo>
                  <a:cubicBezTo>
                    <a:pt x="121" y="92"/>
                    <a:pt x="121" y="91"/>
                    <a:pt x="121" y="90"/>
                  </a:cubicBezTo>
                  <a:cubicBezTo>
                    <a:pt x="120" y="84"/>
                    <a:pt x="118" y="78"/>
                    <a:pt x="120" y="70"/>
                  </a:cubicBezTo>
                  <a:cubicBezTo>
                    <a:pt x="122" y="64"/>
                    <a:pt x="125" y="57"/>
                    <a:pt x="129" y="51"/>
                  </a:cubicBezTo>
                  <a:cubicBezTo>
                    <a:pt x="136" y="39"/>
                    <a:pt x="143" y="27"/>
                    <a:pt x="132" y="13"/>
                  </a:cubicBezTo>
                  <a:cubicBezTo>
                    <a:pt x="126" y="11"/>
                    <a:pt x="121" y="10"/>
                    <a:pt x="115" y="10"/>
                  </a:cubicBezTo>
                  <a:cubicBezTo>
                    <a:pt x="104" y="10"/>
                    <a:pt x="93" y="14"/>
                    <a:pt x="83" y="18"/>
                  </a:cubicBezTo>
                  <a:cubicBezTo>
                    <a:pt x="72" y="22"/>
                    <a:pt x="61" y="26"/>
                    <a:pt x="49" y="26"/>
                  </a:cubicBezTo>
                  <a:cubicBezTo>
                    <a:pt x="48" y="26"/>
                    <a:pt x="47" y="26"/>
                    <a:pt x="45" y="26"/>
                  </a:cubicBezTo>
                  <a:cubicBezTo>
                    <a:pt x="40" y="25"/>
                    <a:pt x="35" y="23"/>
                    <a:pt x="30" y="22"/>
                  </a:cubicBezTo>
                  <a:cubicBezTo>
                    <a:pt x="25" y="19"/>
                    <a:pt x="19" y="17"/>
                    <a:pt x="13" y="17"/>
                  </a:cubicBezTo>
                  <a:cubicBezTo>
                    <a:pt x="9" y="17"/>
                    <a:pt x="4" y="19"/>
                    <a:pt x="1" y="21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5" y="15"/>
                    <a:pt x="11" y="13"/>
                    <a:pt x="20" y="13"/>
                  </a:cubicBezTo>
                  <a:cubicBezTo>
                    <a:pt x="20" y="13"/>
                    <a:pt x="20" y="13"/>
                    <a:pt x="20" y="13"/>
                  </a:cubicBezTo>
                  <a:cubicBezTo>
                    <a:pt x="26" y="13"/>
                    <a:pt x="33" y="14"/>
                    <a:pt x="39" y="15"/>
                  </a:cubicBezTo>
                  <a:cubicBezTo>
                    <a:pt x="46" y="16"/>
                    <a:pt x="53" y="17"/>
                    <a:pt x="59" y="17"/>
                  </a:cubicBezTo>
                  <a:cubicBezTo>
                    <a:pt x="61" y="16"/>
                    <a:pt x="60" y="13"/>
                    <a:pt x="59" y="10"/>
                  </a:cubicBezTo>
                  <a:cubicBezTo>
                    <a:pt x="58" y="8"/>
                    <a:pt x="58" y="7"/>
                    <a:pt x="58" y="5"/>
                  </a:cubicBezTo>
                  <a:cubicBezTo>
                    <a:pt x="58" y="5"/>
                    <a:pt x="58" y="5"/>
                    <a:pt x="58" y="5"/>
                  </a:cubicBezTo>
                  <a:cubicBezTo>
                    <a:pt x="58" y="4"/>
                    <a:pt x="58" y="4"/>
                    <a:pt x="58" y="4"/>
                  </a:cubicBezTo>
                  <a:cubicBezTo>
                    <a:pt x="59" y="4"/>
                    <a:pt x="59" y="3"/>
                    <a:pt x="60" y="3"/>
                  </a:cubicBezTo>
                  <a:cubicBezTo>
                    <a:pt x="62" y="1"/>
                    <a:pt x="63" y="0"/>
                    <a:pt x="65" y="0"/>
                  </a:cubicBezTo>
                  <a:close/>
                  <a:moveTo>
                    <a:pt x="67" y="2"/>
                  </a:moveTo>
                  <a:cubicBezTo>
                    <a:pt x="65" y="1"/>
                    <a:pt x="63" y="2"/>
                    <a:pt x="61" y="4"/>
                  </a:cubicBezTo>
                  <a:cubicBezTo>
                    <a:pt x="60" y="4"/>
                    <a:pt x="60" y="5"/>
                    <a:pt x="59" y="5"/>
                  </a:cubicBezTo>
                  <a:cubicBezTo>
                    <a:pt x="59" y="7"/>
                    <a:pt x="60" y="8"/>
                    <a:pt x="60" y="10"/>
                  </a:cubicBezTo>
                  <a:cubicBezTo>
                    <a:pt x="60" y="10"/>
                    <a:pt x="60" y="10"/>
                    <a:pt x="60" y="10"/>
                  </a:cubicBezTo>
                  <a:cubicBezTo>
                    <a:pt x="60" y="8"/>
                    <a:pt x="60" y="7"/>
                    <a:pt x="61" y="5"/>
                  </a:cubicBezTo>
                  <a:cubicBezTo>
                    <a:pt x="62" y="3"/>
                    <a:pt x="65" y="3"/>
                    <a:pt x="66" y="2"/>
                  </a:cubicBezTo>
                  <a:cubicBezTo>
                    <a:pt x="66" y="2"/>
                    <a:pt x="67" y="2"/>
                    <a:pt x="67" y="2"/>
                  </a:cubicBezTo>
                  <a:close/>
                  <a:moveTo>
                    <a:pt x="77" y="14"/>
                  </a:moveTo>
                  <a:cubicBezTo>
                    <a:pt x="76" y="13"/>
                    <a:pt x="76" y="13"/>
                    <a:pt x="76" y="13"/>
                  </a:cubicBezTo>
                  <a:cubicBezTo>
                    <a:pt x="78" y="11"/>
                    <a:pt x="78" y="8"/>
                    <a:pt x="77" y="6"/>
                  </a:cubicBezTo>
                  <a:cubicBezTo>
                    <a:pt x="75" y="3"/>
                    <a:pt x="73" y="1"/>
                    <a:pt x="72" y="2"/>
                  </a:cubicBezTo>
                  <a:cubicBezTo>
                    <a:pt x="73" y="5"/>
                    <a:pt x="76" y="11"/>
                    <a:pt x="73" y="15"/>
                  </a:cubicBezTo>
                  <a:cubicBezTo>
                    <a:pt x="72" y="16"/>
                    <a:pt x="70" y="17"/>
                    <a:pt x="67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5" y="12"/>
                    <a:pt x="66" y="10"/>
                    <a:pt x="68" y="8"/>
                  </a:cubicBezTo>
                  <a:cubicBezTo>
                    <a:pt x="68" y="8"/>
                    <a:pt x="68" y="7"/>
                    <a:pt x="69" y="7"/>
                  </a:cubicBezTo>
                  <a:cubicBezTo>
                    <a:pt x="69" y="6"/>
                    <a:pt x="68" y="6"/>
                    <a:pt x="68" y="6"/>
                  </a:cubicBezTo>
                  <a:cubicBezTo>
                    <a:pt x="67" y="6"/>
                    <a:pt x="66" y="7"/>
                    <a:pt x="65" y="8"/>
                  </a:cubicBezTo>
                  <a:cubicBezTo>
                    <a:pt x="64" y="10"/>
                    <a:pt x="63" y="11"/>
                    <a:pt x="61" y="12"/>
                  </a:cubicBezTo>
                  <a:cubicBezTo>
                    <a:pt x="61" y="12"/>
                    <a:pt x="61" y="12"/>
                    <a:pt x="61" y="12"/>
                  </a:cubicBezTo>
                  <a:cubicBezTo>
                    <a:pt x="61" y="14"/>
                    <a:pt x="62" y="17"/>
                    <a:pt x="60" y="18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53" y="18"/>
                    <a:pt x="46" y="17"/>
                    <a:pt x="39" y="16"/>
                  </a:cubicBezTo>
                  <a:cubicBezTo>
                    <a:pt x="32" y="15"/>
                    <a:pt x="26" y="14"/>
                    <a:pt x="20" y="14"/>
                  </a:cubicBezTo>
                  <a:cubicBezTo>
                    <a:pt x="20" y="14"/>
                    <a:pt x="20" y="14"/>
                    <a:pt x="20" y="14"/>
                  </a:cubicBezTo>
                  <a:cubicBezTo>
                    <a:pt x="15" y="14"/>
                    <a:pt x="11" y="15"/>
                    <a:pt x="7" y="17"/>
                  </a:cubicBezTo>
                  <a:cubicBezTo>
                    <a:pt x="9" y="16"/>
                    <a:pt x="11" y="16"/>
                    <a:pt x="13" y="16"/>
                  </a:cubicBezTo>
                  <a:cubicBezTo>
                    <a:pt x="18" y="16"/>
                    <a:pt x="24" y="18"/>
                    <a:pt x="29" y="19"/>
                  </a:cubicBezTo>
                  <a:cubicBezTo>
                    <a:pt x="31" y="19"/>
                    <a:pt x="31" y="19"/>
                    <a:pt x="31" y="19"/>
                  </a:cubicBezTo>
                  <a:cubicBezTo>
                    <a:pt x="34" y="18"/>
                    <a:pt x="37" y="17"/>
                    <a:pt x="40" y="17"/>
                  </a:cubicBezTo>
                  <a:cubicBezTo>
                    <a:pt x="40" y="17"/>
                    <a:pt x="40" y="17"/>
                    <a:pt x="40" y="17"/>
                  </a:cubicBezTo>
                  <a:cubicBezTo>
                    <a:pt x="45" y="17"/>
                    <a:pt x="49" y="18"/>
                    <a:pt x="54" y="19"/>
                  </a:cubicBezTo>
                  <a:cubicBezTo>
                    <a:pt x="55" y="19"/>
                    <a:pt x="57" y="20"/>
                    <a:pt x="58" y="20"/>
                  </a:cubicBezTo>
                  <a:cubicBezTo>
                    <a:pt x="60" y="20"/>
                    <a:pt x="60" y="20"/>
                    <a:pt x="60" y="20"/>
                  </a:cubicBezTo>
                  <a:cubicBezTo>
                    <a:pt x="59" y="21"/>
                    <a:pt x="59" y="21"/>
                    <a:pt x="59" y="21"/>
                  </a:cubicBezTo>
                  <a:cubicBezTo>
                    <a:pt x="56" y="23"/>
                    <a:pt x="53" y="24"/>
                    <a:pt x="50" y="24"/>
                  </a:cubicBezTo>
                  <a:cubicBezTo>
                    <a:pt x="47" y="24"/>
                    <a:pt x="43" y="23"/>
                    <a:pt x="40" y="22"/>
                  </a:cubicBezTo>
                  <a:cubicBezTo>
                    <a:pt x="37" y="21"/>
                    <a:pt x="34" y="20"/>
                    <a:pt x="31" y="20"/>
                  </a:cubicBezTo>
                  <a:cubicBezTo>
                    <a:pt x="30" y="20"/>
                    <a:pt x="30" y="20"/>
                    <a:pt x="30" y="20"/>
                  </a:cubicBezTo>
                  <a:cubicBezTo>
                    <a:pt x="30" y="20"/>
                    <a:pt x="31" y="20"/>
                    <a:pt x="31" y="20"/>
                  </a:cubicBezTo>
                  <a:cubicBezTo>
                    <a:pt x="36" y="22"/>
                    <a:pt x="41" y="24"/>
                    <a:pt x="46" y="24"/>
                  </a:cubicBezTo>
                  <a:cubicBezTo>
                    <a:pt x="47" y="24"/>
                    <a:pt x="48" y="24"/>
                    <a:pt x="49" y="24"/>
                  </a:cubicBezTo>
                  <a:cubicBezTo>
                    <a:pt x="61" y="24"/>
                    <a:pt x="72" y="20"/>
                    <a:pt x="82" y="16"/>
                  </a:cubicBezTo>
                  <a:cubicBezTo>
                    <a:pt x="84" y="16"/>
                    <a:pt x="86" y="15"/>
                    <a:pt x="88" y="14"/>
                  </a:cubicBezTo>
                  <a:cubicBezTo>
                    <a:pt x="88" y="14"/>
                    <a:pt x="88" y="14"/>
                    <a:pt x="88" y="14"/>
                  </a:cubicBezTo>
                  <a:cubicBezTo>
                    <a:pt x="87" y="13"/>
                    <a:pt x="87" y="12"/>
                    <a:pt x="87" y="12"/>
                  </a:cubicBezTo>
                  <a:cubicBezTo>
                    <a:pt x="88" y="10"/>
                    <a:pt x="91" y="9"/>
                    <a:pt x="94" y="7"/>
                  </a:cubicBezTo>
                  <a:cubicBezTo>
                    <a:pt x="97" y="7"/>
                    <a:pt x="99" y="6"/>
                    <a:pt x="100" y="5"/>
                  </a:cubicBezTo>
                  <a:cubicBezTo>
                    <a:pt x="101" y="4"/>
                    <a:pt x="101" y="4"/>
                    <a:pt x="101" y="4"/>
                  </a:cubicBezTo>
                  <a:cubicBezTo>
                    <a:pt x="92" y="6"/>
                    <a:pt x="84" y="9"/>
                    <a:pt x="77" y="14"/>
                  </a:cubicBezTo>
                  <a:close/>
                  <a:moveTo>
                    <a:pt x="126" y="98"/>
                  </a:moveTo>
                  <a:cubicBezTo>
                    <a:pt x="126" y="98"/>
                    <a:pt x="125" y="98"/>
                    <a:pt x="125" y="98"/>
                  </a:cubicBezTo>
                  <a:cubicBezTo>
                    <a:pt x="124" y="98"/>
                    <a:pt x="124" y="98"/>
                    <a:pt x="124" y="98"/>
                  </a:cubicBezTo>
                  <a:cubicBezTo>
                    <a:pt x="124" y="97"/>
                    <a:pt x="124" y="97"/>
                    <a:pt x="124" y="97"/>
                  </a:cubicBezTo>
                  <a:cubicBezTo>
                    <a:pt x="123" y="85"/>
                    <a:pt x="129" y="74"/>
                    <a:pt x="135" y="64"/>
                  </a:cubicBezTo>
                  <a:cubicBezTo>
                    <a:pt x="141" y="54"/>
                    <a:pt x="147" y="45"/>
                    <a:pt x="146" y="34"/>
                  </a:cubicBezTo>
                  <a:cubicBezTo>
                    <a:pt x="144" y="15"/>
                    <a:pt x="130" y="4"/>
                    <a:pt x="110" y="4"/>
                  </a:cubicBezTo>
                  <a:cubicBezTo>
                    <a:pt x="107" y="4"/>
                    <a:pt x="104" y="4"/>
                    <a:pt x="101" y="4"/>
                  </a:cubicBezTo>
                  <a:cubicBezTo>
                    <a:pt x="102" y="5"/>
                    <a:pt x="102" y="5"/>
                    <a:pt x="102" y="5"/>
                  </a:cubicBezTo>
                  <a:cubicBezTo>
                    <a:pt x="102" y="6"/>
                    <a:pt x="102" y="6"/>
                    <a:pt x="102" y="7"/>
                  </a:cubicBezTo>
                  <a:cubicBezTo>
                    <a:pt x="101" y="9"/>
                    <a:pt x="99" y="10"/>
                    <a:pt x="96" y="11"/>
                  </a:cubicBezTo>
                  <a:cubicBezTo>
                    <a:pt x="93" y="11"/>
                    <a:pt x="90" y="12"/>
                    <a:pt x="89" y="14"/>
                  </a:cubicBezTo>
                  <a:cubicBezTo>
                    <a:pt x="97" y="11"/>
                    <a:pt x="106" y="8"/>
                    <a:pt x="115" y="8"/>
                  </a:cubicBezTo>
                  <a:cubicBezTo>
                    <a:pt x="121" y="8"/>
                    <a:pt x="127" y="9"/>
                    <a:pt x="132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45" y="27"/>
                    <a:pt x="137" y="40"/>
                    <a:pt x="130" y="52"/>
                  </a:cubicBezTo>
                  <a:cubicBezTo>
                    <a:pt x="126" y="58"/>
                    <a:pt x="123" y="64"/>
                    <a:pt x="122" y="71"/>
                  </a:cubicBezTo>
                  <a:cubicBezTo>
                    <a:pt x="120" y="76"/>
                    <a:pt x="121" y="80"/>
                    <a:pt x="121" y="84"/>
                  </a:cubicBezTo>
                  <a:cubicBezTo>
                    <a:pt x="122" y="72"/>
                    <a:pt x="126" y="63"/>
                    <a:pt x="131" y="55"/>
                  </a:cubicBezTo>
                  <a:cubicBezTo>
                    <a:pt x="135" y="47"/>
                    <a:pt x="139" y="39"/>
                    <a:pt x="140" y="28"/>
                  </a:cubicBezTo>
                  <a:cubicBezTo>
                    <a:pt x="139" y="27"/>
                    <a:pt x="138" y="25"/>
                    <a:pt x="139" y="24"/>
                  </a:cubicBezTo>
                  <a:cubicBezTo>
                    <a:pt x="139" y="24"/>
                    <a:pt x="139" y="24"/>
                    <a:pt x="140" y="24"/>
                  </a:cubicBezTo>
                  <a:cubicBezTo>
                    <a:pt x="140" y="24"/>
                    <a:pt x="140" y="24"/>
                    <a:pt x="140" y="24"/>
                  </a:cubicBezTo>
                  <a:cubicBezTo>
                    <a:pt x="141" y="24"/>
                    <a:pt x="142" y="24"/>
                    <a:pt x="143" y="26"/>
                  </a:cubicBezTo>
                  <a:cubicBezTo>
                    <a:pt x="143" y="26"/>
                    <a:pt x="143" y="26"/>
                    <a:pt x="143" y="26"/>
                  </a:cubicBezTo>
                  <a:cubicBezTo>
                    <a:pt x="145" y="43"/>
                    <a:pt x="139" y="55"/>
                    <a:pt x="133" y="66"/>
                  </a:cubicBezTo>
                  <a:cubicBezTo>
                    <a:pt x="129" y="73"/>
                    <a:pt x="125" y="81"/>
                    <a:pt x="123" y="89"/>
                  </a:cubicBezTo>
                  <a:cubicBezTo>
                    <a:pt x="123" y="90"/>
                    <a:pt x="123" y="90"/>
                    <a:pt x="123" y="90"/>
                  </a:cubicBezTo>
                  <a:cubicBezTo>
                    <a:pt x="123" y="94"/>
                    <a:pt x="124" y="97"/>
                    <a:pt x="124" y="102"/>
                  </a:cubicBezTo>
                  <a:cubicBezTo>
                    <a:pt x="125" y="105"/>
                    <a:pt x="125" y="108"/>
                    <a:pt x="125" y="112"/>
                  </a:cubicBezTo>
                  <a:cubicBezTo>
                    <a:pt x="125" y="124"/>
                    <a:pt x="125" y="135"/>
                    <a:pt x="135" y="137"/>
                  </a:cubicBezTo>
                  <a:cubicBezTo>
                    <a:pt x="129" y="133"/>
                    <a:pt x="129" y="124"/>
                    <a:pt x="129" y="115"/>
                  </a:cubicBezTo>
                  <a:cubicBezTo>
                    <a:pt x="129" y="112"/>
                    <a:pt x="129" y="112"/>
                    <a:pt x="129" y="112"/>
                  </a:cubicBezTo>
                  <a:cubicBezTo>
                    <a:pt x="130" y="112"/>
                    <a:pt x="130" y="112"/>
                    <a:pt x="130" y="112"/>
                  </a:cubicBezTo>
                  <a:cubicBezTo>
                    <a:pt x="133" y="115"/>
                    <a:pt x="137" y="116"/>
                    <a:pt x="141" y="116"/>
                  </a:cubicBezTo>
                  <a:cubicBezTo>
                    <a:pt x="143" y="116"/>
                    <a:pt x="145" y="115"/>
                    <a:pt x="147" y="114"/>
                  </a:cubicBezTo>
                  <a:cubicBezTo>
                    <a:pt x="147" y="112"/>
                    <a:pt x="147" y="109"/>
                    <a:pt x="147" y="106"/>
                  </a:cubicBezTo>
                  <a:cubicBezTo>
                    <a:pt x="147" y="103"/>
                    <a:pt x="147" y="100"/>
                    <a:pt x="147" y="98"/>
                  </a:cubicBezTo>
                  <a:cubicBezTo>
                    <a:pt x="147" y="98"/>
                    <a:pt x="147" y="98"/>
                    <a:pt x="147" y="98"/>
                  </a:cubicBezTo>
                  <a:cubicBezTo>
                    <a:pt x="146" y="99"/>
                    <a:pt x="145" y="99"/>
                    <a:pt x="144" y="99"/>
                  </a:cubicBezTo>
                  <a:cubicBezTo>
                    <a:pt x="143" y="99"/>
                    <a:pt x="142" y="99"/>
                    <a:pt x="141" y="99"/>
                  </a:cubicBezTo>
                  <a:cubicBezTo>
                    <a:pt x="138" y="98"/>
                    <a:pt x="136" y="97"/>
                    <a:pt x="134" y="98"/>
                  </a:cubicBezTo>
                  <a:cubicBezTo>
                    <a:pt x="131" y="99"/>
                    <a:pt x="131" y="99"/>
                    <a:pt x="131" y="99"/>
                  </a:cubicBezTo>
                  <a:cubicBezTo>
                    <a:pt x="133" y="97"/>
                    <a:pt x="133" y="97"/>
                    <a:pt x="133" y="97"/>
                  </a:cubicBezTo>
                  <a:cubicBezTo>
                    <a:pt x="137" y="93"/>
                    <a:pt x="142" y="93"/>
                    <a:pt x="147" y="97"/>
                  </a:cubicBezTo>
                  <a:cubicBezTo>
                    <a:pt x="147" y="97"/>
                    <a:pt x="147" y="97"/>
                    <a:pt x="147" y="97"/>
                  </a:cubicBezTo>
                  <a:cubicBezTo>
                    <a:pt x="147" y="96"/>
                    <a:pt x="146" y="95"/>
                    <a:pt x="146" y="94"/>
                  </a:cubicBezTo>
                  <a:cubicBezTo>
                    <a:pt x="145" y="93"/>
                    <a:pt x="143" y="93"/>
                    <a:pt x="142" y="93"/>
                  </a:cubicBezTo>
                  <a:cubicBezTo>
                    <a:pt x="139" y="93"/>
                    <a:pt x="136" y="94"/>
                    <a:pt x="133" y="96"/>
                  </a:cubicBezTo>
                  <a:cubicBezTo>
                    <a:pt x="130" y="97"/>
                    <a:pt x="128" y="98"/>
                    <a:pt x="126" y="98"/>
                  </a:cubicBezTo>
                  <a:close/>
                  <a:moveTo>
                    <a:pt x="88" y="12"/>
                  </a:moveTo>
                  <a:cubicBezTo>
                    <a:pt x="90" y="11"/>
                    <a:pt x="93" y="10"/>
                    <a:pt x="95" y="9"/>
                  </a:cubicBezTo>
                  <a:cubicBezTo>
                    <a:pt x="98" y="8"/>
                    <a:pt x="100" y="8"/>
                    <a:pt x="101" y="7"/>
                  </a:cubicBezTo>
                  <a:cubicBezTo>
                    <a:pt x="101" y="7"/>
                    <a:pt x="101" y="6"/>
                    <a:pt x="101" y="6"/>
                  </a:cubicBezTo>
                  <a:cubicBezTo>
                    <a:pt x="99" y="7"/>
                    <a:pt x="97" y="8"/>
                    <a:pt x="95" y="9"/>
                  </a:cubicBezTo>
                  <a:cubicBezTo>
                    <a:pt x="92" y="10"/>
                    <a:pt x="89" y="11"/>
                    <a:pt x="88" y="12"/>
                  </a:cubicBezTo>
                  <a:close/>
                  <a:moveTo>
                    <a:pt x="56" y="21"/>
                  </a:moveTo>
                  <a:cubicBezTo>
                    <a:pt x="55" y="21"/>
                    <a:pt x="54" y="21"/>
                    <a:pt x="53" y="20"/>
                  </a:cubicBezTo>
                  <a:cubicBezTo>
                    <a:pt x="49" y="19"/>
                    <a:pt x="45" y="19"/>
                    <a:pt x="40" y="19"/>
                  </a:cubicBezTo>
                  <a:cubicBezTo>
                    <a:pt x="39" y="19"/>
                    <a:pt x="37" y="19"/>
                    <a:pt x="35" y="19"/>
                  </a:cubicBezTo>
                  <a:cubicBezTo>
                    <a:pt x="37" y="20"/>
                    <a:pt x="38" y="20"/>
                    <a:pt x="40" y="20"/>
                  </a:cubicBezTo>
                  <a:cubicBezTo>
                    <a:pt x="44" y="21"/>
                    <a:pt x="47" y="22"/>
                    <a:pt x="50" y="22"/>
                  </a:cubicBezTo>
                  <a:cubicBezTo>
                    <a:pt x="52" y="22"/>
                    <a:pt x="54" y="22"/>
                    <a:pt x="56" y="21"/>
                  </a:cubicBezTo>
                  <a:close/>
                  <a:moveTo>
                    <a:pt x="141" y="27"/>
                  </a:moveTo>
                  <a:cubicBezTo>
                    <a:pt x="141" y="26"/>
                    <a:pt x="141" y="26"/>
                    <a:pt x="140" y="25"/>
                  </a:cubicBezTo>
                  <a:cubicBezTo>
                    <a:pt x="141" y="26"/>
                    <a:pt x="141" y="27"/>
                    <a:pt x="141" y="27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40"/>
                    <a:pt x="136" y="48"/>
                    <a:pt x="132" y="56"/>
                  </a:cubicBezTo>
                  <a:cubicBezTo>
                    <a:pt x="128" y="64"/>
                    <a:pt x="123" y="72"/>
                    <a:pt x="123" y="84"/>
                  </a:cubicBezTo>
                  <a:cubicBezTo>
                    <a:pt x="125" y="77"/>
                    <a:pt x="128" y="71"/>
                    <a:pt x="131" y="66"/>
                  </a:cubicBezTo>
                  <a:cubicBezTo>
                    <a:pt x="138" y="54"/>
                    <a:pt x="144" y="43"/>
                    <a:pt x="141" y="27"/>
                  </a:cubicBezTo>
                  <a:close/>
                  <a:moveTo>
                    <a:pt x="145" y="98"/>
                  </a:moveTo>
                  <a:cubicBezTo>
                    <a:pt x="142" y="95"/>
                    <a:pt x="139" y="95"/>
                    <a:pt x="136" y="96"/>
                  </a:cubicBezTo>
                  <a:cubicBezTo>
                    <a:pt x="138" y="96"/>
                    <a:pt x="140" y="97"/>
                    <a:pt x="141" y="97"/>
                  </a:cubicBezTo>
                  <a:cubicBezTo>
                    <a:pt x="143" y="98"/>
                    <a:pt x="144" y="98"/>
                    <a:pt x="145" y="98"/>
                  </a:cubicBezTo>
                  <a:close/>
                  <a:moveTo>
                    <a:pt x="132" y="100"/>
                  </a:moveTo>
                  <a:cubicBezTo>
                    <a:pt x="142" y="100"/>
                    <a:pt x="142" y="100"/>
                    <a:pt x="142" y="100"/>
                  </a:cubicBezTo>
                  <a:cubicBezTo>
                    <a:pt x="143" y="100"/>
                    <a:pt x="143" y="100"/>
                    <a:pt x="143" y="100"/>
                  </a:cubicBezTo>
                  <a:cubicBezTo>
                    <a:pt x="146" y="102"/>
                    <a:pt x="146" y="108"/>
                    <a:pt x="146" y="113"/>
                  </a:cubicBezTo>
                  <a:cubicBezTo>
                    <a:pt x="146" y="114"/>
                    <a:pt x="146" y="114"/>
                    <a:pt x="146" y="114"/>
                  </a:cubicBezTo>
                  <a:cubicBezTo>
                    <a:pt x="145" y="114"/>
                    <a:pt x="145" y="114"/>
                    <a:pt x="145" y="114"/>
                  </a:cubicBezTo>
                  <a:cubicBezTo>
                    <a:pt x="138" y="115"/>
                    <a:pt x="132" y="112"/>
                    <a:pt x="130" y="108"/>
                  </a:cubicBezTo>
                  <a:cubicBezTo>
                    <a:pt x="129" y="105"/>
                    <a:pt x="129" y="102"/>
                    <a:pt x="132" y="100"/>
                  </a:cubicBezTo>
                  <a:close/>
                  <a:moveTo>
                    <a:pt x="142" y="101"/>
                  </a:moveTo>
                  <a:cubicBezTo>
                    <a:pt x="133" y="101"/>
                    <a:pt x="133" y="101"/>
                    <a:pt x="133" y="101"/>
                  </a:cubicBezTo>
                  <a:cubicBezTo>
                    <a:pt x="131" y="103"/>
                    <a:pt x="130" y="105"/>
                    <a:pt x="131" y="107"/>
                  </a:cubicBezTo>
                  <a:cubicBezTo>
                    <a:pt x="133" y="111"/>
                    <a:pt x="138" y="113"/>
                    <a:pt x="144" y="112"/>
                  </a:cubicBezTo>
                  <a:cubicBezTo>
                    <a:pt x="145" y="106"/>
                    <a:pt x="144" y="103"/>
                    <a:pt x="142" y="10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hr-HR" dirty="0"/>
            </a:p>
          </p:txBody>
        </p:sp>
        <p:sp>
          <p:nvSpPr>
            <p:cNvPr id="109" name="Prostoručni oblik 51"/>
            <p:cNvSpPr>
              <a:spLocks noEditPoints="1"/>
            </p:cNvSpPr>
            <p:nvPr/>
          </p:nvSpPr>
          <p:spPr bwMode="auto">
            <a:xfrm>
              <a:off x="4205288" y="5753100"/>
              <a:ext cx="303213" cy="344488"/>
            </a:xfrm>
            <a:custGeom>
              <a:avLst/>
              <a:gdLst>
                <a:gd name="T0" fmla="*/ 47 w 135"/>
                <a:gd name="T1" fmla="*/ 133 h 153"/>
                <a:gd name="T2" fmla="*/ 91 w 135"/>
                <a:gd name="T3" fmla="*/ 114 h 153"/>
                <a:gd name="T4" fmla="*/ 47 w 135"/>
                <a:gd name="T5" fmla="*/ 138 h 153"/>
                <a:gd name="T6" fmla="*/ 0 w 135"/>
                <a:gd name="T7" fmla="*/ 124 h 153"/>
                <a:gd name="T8" fmla="*/ 4 w 135"/>
                <a:gd name="T9" fmla="*/ 133 h 153"/>
                <a:gd name="T10" fmla="*/ 97 w 135"/>
                <a:gd name="T11" fmla="*/ 109 h 153"/>
                <a:gd name="T12" fmla="*/ 100 w 135"/>
                <a:gd name="T13" fmla="*/ 94 h 153"/>
                <a:gd name="T14" fmla="*/ 125 w 135"/>
                <a:gd name="T15" fmla="*/ 22 h 153"/>
                <a:gd name="T16" fmla="*/ 101 w 135"/>
                <a:gd name="T17" fmla="*/ 15 h 153"/>
                <a:gd name="T18" fmla="*/ 114 w 135"/>
                <a:gd name="T19" fmla="*/ 5 h 153"/>
                <a:gd name="T20" fmla="*/ 132 w 135"/>
                <a:gd name="T21" fmla="*/ 30 h 153"/>
                <a:gd name="T22" fmla="*/ 107 w 135"/>
                <a:gd name="T23" fmla="*/ 106 h 153"/>
                <a:gd name="T24" fmla="*/ 100 w 135"/>
                <a:gd name="T25" fmla="*/ 137 h 153"/>
                <a:gd name="T26" fmla="*/ 95 w 135"/>
                <a:gd name="T27" fmla="*/ 113 h 153"/>
                <a:gd name="T28" fmla="*/ 47 w 135"/>
                <a:gd name="T29" fmla="*/ 133 h 153"/>
                <a:gd name="T30" fmla="*/ 102 w 135"/>
                <a:gd name="T31" fmla="*/ 107 h 153"/>
                <a:gd name="T32" fmla="*/ 128 w 135"/>
                <a:gd name="T33" fmla="*/ 36 h 153"/>
                <a:gd name="T34" fmla="*/ 102 w 135"/>
                <a:gd name="T35" fmla="*/ 107 h 153"/>
                <a:gd name="T36" fmla="*/ 114 w 135"/>
                <a:gd name="T37" fmla="*/ 110 h 153"/>
                <a:gd name="T38" fmla="*/ 118 w 135"/>
                <a:gd name="T39" fmla="*/ 128 h 153"/>
                <a:gd name="T40" fmla="*/ 114 w 135"/>
                <a:gd name="T41" fmla="*/ 110 h 153"/>
                <a:gd name="T42" fmla="*/ 104 w 135"/>
                <a:gd name="T43" fmla="*/ 110 h 153"/>
                <a:gd name="T44" fmla="*/ 102 w 135"/>
                <a:gd name="T45" fmla="*/ 131 h 153"/>
                <a:gd name="T46" fmla="*/ 115 w 135"/>
                <a:gd name="T47" fmla="*/ 133 h 153"/>
                <a:gd name="T48" fmla="*/ 104 w 135"/>
                <a:gd name="T49" fmla="*/ 110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35" h="153">
                  <a:moveTo>
                    <a:pt x="47" y="133"/>
                  </a:moveTo>
                  <a:cubicBezTo>
                    <a:pt x="62" y="133"/>
                    <a:pt x="76" y="119"/>
                    <a:pt x="91" y="114"/>
                  </a:cubicBezTo>
                  <a:cubicBezTo>
                    <a:pt x="82" y="120"/>
                    <a:pt x="63" y="134"/>
                    <a:pt x="47" y="138"/>
                  </a:cubicBezTo>
                  <a:cubicBezTo>
                    <a:pt x="28" y="143"/>
                    <a:pt x="0" y="144"/>
                    <a:pt x="0" y="124"/>
                  </a:cubicBezTo>
                  <a:cubicBezTo>
                    <a:pt x="6" y="123"/>
                    <a:pt x="1" y="132"/>
                    <a:pt x="4" y="133"/>
                  </a:cubicBezTo>
                  <a:cubicBezTo>
                    <a:pt x="38" y="148"/>
                    <a:pt x="65" y="113"/>
                    <a:pt x="97" y="109"/>
                  </a:cubicBezTo>
                  <a:cubicBezTo>
                    <a:pt x="98" y="104"/>
                    <a:pt x="100" y="100"/>
                    <a:pt x="100" y="94"/>
                  </a:cubicBezTo>
                  <a:cubicBezTo>
                    <a:pt x="109" y="85"/>
                    <a:pt x="131" y="46"/>
                    <a:pt x="125" y="22"/>
                  </a:cubicBezTo>
                  <a:cubicBezTo>
                    <a:pt x="123" y="12"/>
                    <a:pt x="109" y="0"/>
                    <a:pt x="101" y="15"/>
                  </a:cubicBezTo>
                  <a:cubicBezTo>
                    <a:pt x="97" y="9"/>
                    <a:pt x="107" y="4"/>
                    <a:pt x="114" y="5"/>
                  </a:cubicBezTo>
                  <a:cubicBezTo>
                    <a:pt x="125" y="6"/>
                    <a:pt x="131" y="18"/>
                    <a:pt x="132" y="30"/>
                  </a:cubicBezTo>
                  <a:cubicBezTo>
                    <a:pt x="135" y="56"/>
                    <a:pt x="111" y="90"/>
                    <a:pt x="107" y="106"/>
                  </a:cubicBezTo>
                  <a:cubicBezTo>
                    <a:pt x="133" y="105"/>
                    <a:pt x="126" y="153"/>
                    <a:pt x="100" y="137"/>
                  </a:cubicBezTo>
                  <a:cubicBezTo>
                    <a:pt x="97" y="130"/>
                    <a:pt x="98" y="120"/>
                    <a:pt x="95" y="113"/>
                  </a:cubicBezTo>
                  <a:cubicBezTo>
                    <a:pt x="78" y="113"/>
                    <a:pt x="63" y="127"/>
                    <a:pt x="47" y="133"/>
                  </a:cubicBezTo>
                  <a:close/>
                  <a:moveTo>
                    <a:pt x="102" y="107"/>
                  </a:moveTo>
                  <a:cubicBezTo>
                    <a:pt x="112" y="84"/>
                    <a:pt x="130" y="63"/>
                    <a:pt x="128" y="36"/>
                  </a:cubicBezTo>
                  <a:cubicBezTo>
                    <a:pt x="126" y="65"/>
                    <a:pt x="105" y="83"/>
                    <a:pt x="102" y="107"/>
                  </a:cubicBezTo>
                  <a:close/>
                  <a:moveTo>
                    <a:pt x="114" y="110"/>
                  </a:moveTo>
                  <a:cubicBezTo>
                    <a:pt x="117" y="118"/>
                    <a:pt x="121" y="121"/>
                    <a:pt x="118" y="128"/>
                  </a:cubicBezTo>
                  <a:cubicBezTo>
                    <a:pt x="128" y="125"/>
                    <a:pt x="119" y="112"/>
                    <a:pt x="114" y="110"/>
                  </a:cubicBezTo>
                  <a:close/>
                  <a:moveTo>
                    <a:pt x="104" y="110"/>
                  </a:moveTo>
                  <a:cubicBezTo>
                    <a:pt x="100" y="114"/>
                    <a:pt x="100" y="125"/>
                    <a:pt x="102" y="131"/>
                  </a:cubicBezTo>
                  <a:cubicBezTo>
                    <a:pt x="108" y="132"/>
                    <a:pt x="110" y="135"/>
                    <a:pt x="115" y="133"/>
                  </a:cubicBezTo>
                  <a:cubicBezTo>
                    <a:pt x="120" y="121"/>
                    <a:pt x="114" y="111"/>
                    <a:pt x="104" y="11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hr-HR" dirty="0"/>
            </a:p>
          </p:txBody>
        </p:sp>
        <p:sp>
          <p:nvSpPr>
            <p:cNvPr id="110" name="Prostoručni oblik 52"/>
            <p:cNvSpPr>
              <a:spLocks noEditPoints="1"/>
            </p:cNvSpPr>
            <p:nvPr/>
          </p:nvSpPr>
          <p:spPr bwMode="auto">
            <a:xfrm>
              <a:off x="4202113" y="5762625"/>
              <a:ext cx="306388" cy="311150"/>
            </a:xfrm>
            <a:custGeom>
              <a:avLst/>
              <a:gdLst>
                <a:gd name="T0" fmla="*/ 0 w 136"/>
                <a:gd name="T1" fmla="*/ 120 h 138"/>
                <a:gd name="T2" fmla="*/ 4 w 136"/>
                <a:gd name="T3" fmla="*/ 120 h 138"/>
                <a:gd name="T4" fmla="*/ 23 w 136"/>
                <a:gd name="T5" fmla="*/ 132 h 138"/>
                <a:gd name="T6" fmla="*/ 97 w 136"/>
                <a:gd name="T7" fmla="*/ 104 h 138"/>
                <a:gd name="T8" fmla="*/ 100 w 136"/>
                <a:gd name="T9" fmla="*/ 90 h 138"/>
                <a:gd name="T10" fmla="*/ 103 w 136"/>
                <a:gd name="T11" fmla="*/ 11 h 138"/>
                <a:gd name="T12" fmla="*/ 101 w 136"/>
                <a:gd name="T13" fmla="*/ 6 h 138"/>
                <a:gd name="T14" fmla="*/ 134 w 136"/>
                <a:gd name="T15" fmla="*/ 26 h 138"/>
                <a:gd name="T16" fmla="*/ 125 w 136"/>
                <a:gd name="T17" fmla="*/ 119 h 138"/>
                <a:gd name="T18" fmla="*/ 100 w 136"/>
                <a:gd name="T19" fmla="*/ 133 h 138"/>
                <a:gd name="T20" fmla="*/ 96 w 136"/>
                <a:gd name="T21" fmla="*/ 110 h 138"/>
                <a:gd name="T22" fmla="*/ 87 w 136"/>
                <a:gd name="T23" fmla="*/ 115 h 138"/>
                <a:gd name="T24" fmla="*/ 5 w 136"/>
                <a:gd name="T25" fmla="*/ 129 h 138"/>
                <a:gd name="T26" fmla="*/ 48 w 136"/>
                <a:gd name="T27" fmla="*/ 134 h 138"/>
                <a:gd name="T28" fmla="*/ 48 w 136"/>
                <a:gd name="T29" fmla="*/ 129 h 138"/>
                <a:gd name="T30" fmla="*/ 65 w 136"/>
                <a:gd name="T31" fmla="*/ 120 h 138"/>
                <a:gd name="T32" fmla="*/ 97 w 136"/>
                <a:gd name="T33" fmla="*/ 108 h 138"/>
                <a:gd name="T34" fmla="*/ 97 w 136"/>
                <a:gd name="T35" fmla="*/ 109 h 138"/>
                <a:gd name="T36" fmla="*/ 111 w 136"/>
                <a:gd name="T37" fmla="*/ 135 h 138"/>
                <a:gd name="T38" fmla="*/ 118 w 136"/>
                <a:gd name="T39" fmla="*/ 125 h 138"/>
                <a:gd name="T40" fmla="*/ 117 w 136"/>
                <a:gd name="T41" fmla="*/ 129 h 138"/>
                <a:gd name="T42" fmla="*/ 108 w 136"/>
                <a:gd name="T43" fmla="*/ 129 h 138"/>
                <a:gd name="T44" fmla="*/ 103 w 136"/>
                <a:gd name="T45" fmla="*/ 128 h 138"/>
                <a:gd name="T46" fmla="*/ 105 w 136"/>
                <a:gd name="T47" fmla="*/ 105 h 138"/>
                <a:gd name="T48" fmla="*/ 118 w 136"/>
                <a:gd name="T49" fmla="*/ 124 h 138"/>
                <a:gd name="T50" fmla="*/ 114 w 136"/>
                <a:gd name="T51" fmla="*/ 105 h 138"/>
                <a:gd name="T52" fmla="*/ 108 w 136"/>
                <a:gd name="T53" fmla="*/ 102 h 138"/>
                <a:gd name="T54" fmla="*/ 115 w 136"/>
                <a:gd name="T55" fmla="*/ 82 h 138"/>
                <a:gd name="T56" fmla="*/ 102 w 136"/>
                <a:gd name="T57" fmla="*/ 7 h 138"/>
                <a:gd name="T58" fmla="*/ 127 w 136"/>
                <a:gd name="T59" fmla="*/ 18 h 138"/>
                <a:gd name="T60" fmla="*/ 98 w 136"/>
                <a:gd name="T61" fmla="*/ 105 h 138"/>
                <a:gd name="T62" fmla="*/ 23 w 136"/>
                <a:gd name="T63" fmla="*/ 133 h 138"/>
                <a:gd name="T64" fmla="*/ 104 w 136"/>
                <a:gd name="T65" fmla="*/ 127 h 138"/>
                <a:gd name="T66" fmla="*/ 115 w 136"/>
                <a:gd name="T67" fmla="*/ 113 h 138"/>
                <a:gd name="T68" fmla="*/ 89 w 136"/>
                <a:gd name="T69" fmla="*/ 110 h 138"/>
                <a:gd name="T70" fmla="*/ 74 w 136"/>
                <a:gd name="T71" fmla="*/ 118 h 138"/>
                <a:gd name="T72" fmla="*/ 4 w 136"/>
                <a:gd name="T73" fmla="*/ 127 h 138"/>
                <a:gd name="T74" fmla="*/ 2 w 136"/>
                <a:gd name="T75" fmla="*/ 121 h 138"/>
                <a:gd name="T76" fmla="*/ 120 w 136"/>
                <a:gd name="T77" fmla="*/ 123 h 138"/>
                <a:gd name="T78" fmla="*/ 102 w 136"/>
                <a:gd name="T79" fmla="*/ 108 h 138"/>
                <a:gd name="T80" fmla="*/ 128 w 136"/>
                <a:gd name="T81" fmla="*/ 32 h 138"/>
                <a:gd name="T82" fmla="*/ 104 w 136"/>
                <a:gd name="T83" fmla="*/ 103 h 138"/>
                <a:gd name="T84" fmla="*/ 116 w 136"/>
                <a:gd name="T85" fmla="*/ 72 h 138"/>
                <a:gd name="T86" fmla="*/ 128 w 136"/>
                <a:gd name="T87" fmla="*/ 44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36" h="138">
                  <a:moveTo>
                    <a:pt x="26" y="138"/>
                  </a:moveTo>
                  <a:cubicBezTo>
                    <a:pt x="16" y="138"/>
                    <a:pt x="9" y="136"/>
                    <a:pt x="5" y="131"/>
                  </a:cubicBezTo>
                  <a:cubicBezTo>
                    <a:pt x="2" y="129"/>
                    <a:pt x="0" y="125"/>
                    <a:pt x="0" y="120"/>
                  </a:cubicBezTo>
                  <a:cubicBezTo>
                    <a:pt x="0" y="120"/>
                    <a:pt x="0" y="120"/>
                    <a:pt x="0" y="120"/>
                  </a:cubicBezTo>
                  <a:cubicBezTo>
                    <a:pt x="1" y="119"/>
                    <a:pt x="1" y="119"/>
                    <a:pt x="1" y="119"/>
                  </a:cubicBezTo>
                  <a:cubicBezTo>
                    <a:pt x="2" y="119"/>
                    <a:pt x="3" y="119"/>
                    <a:pt x="4" y="120"/>
                  </a:cubicBezTo>
                  <a:cubicBezTo>
                    <a:pt x="5" y="121"/>
                    <a:pt x="5" y="123"/>
                    <a:pt x="5" y="124"/>
                  </a:cubicBezTo>
                  <a:cubicBezTo>
                    <a:pt x="5" y="126"/>
                    <a:pt x="5" y="128"/>
                    <a:pt x="6" y="128"/>
                  </a:cubicBezTo>
                  <a:cubicBezTo>
                    <a:pt x="11" y="131"/>
                    <a:pt x="17" y="132"/>
                    <a:pt x="23" y="132"/>
                  </a:cubicBezTo>
                  <a:cubicBezTo>
                    <a:pt x="37" y="132"/>
                    <a:pt x="49" y="125"/>
                    <a:pt x="63" y="118"/>
                  </a:cubicBezTo>
                  <a:cubicBezTo>
                    <a:pt x="74" y="112"/>
                    <a:pt x="85" y="106"/>
                    <a:pt x="97" y="104"/>
                  </a:cubicBezTo>
                  <a:cubicBezTo>
                    <a:pt x="97" y="104"/>
                    <a:pt x="97" y="104"/>
                    <a:pt x="97" y="104"/>
                  </a:cubicBezTo>
                  <a:cubicBezTo>
                    <a:pt x="99" y="100"/>
                    <a:pt x="100" y="96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9" y="81"/>
                    <a:pt x="132" y="42"/>
                    <a:pt x="125" y="18"/>
                  </a:cubicBezTo>
                  <a:cubicBezTo>
                    <a:pt x="124" y="12"/>
                    <a:pt x="117" y="4"/>
                    <a:pt x="111" y="4"/>
                  </a:cubicBezTo>
                  <a:cubicBezTo>
                    <a:pt x="108" y="4"/>
                    <a:pt x="105" y="7"/>
                    <a:pt x="103" y="11"/>
                  </a:cubicBezTo>
                  <a:cubicBezTo>
                    <a:pt x="102" y="12"/>
                    <a:pt x="102" y="12"/>
                    <a:pt x="102" y="12"/>
                  </a:cubicBezTo>
                  <a:cubicBezTo>
                    <a:pt x="101" y="11"/>
                    <a:pt x="101" y="11"/>
                    <a:pt x="101" y="11"/>
                  </a:cubicBezTo>
                  <a:cubicBezTo>
                    <a:pt x="100" y="9"/>
                    <a:pt x="100" y="8"/>
                    <a:pt x="101" y="6"/>
                  </a:cubicBezTo>
                  <a:cubicBezTo>
                    <a:pt x="103" y="2"/>
                    <a:pt x="109" y="0"/>
                    <a:pt x="114" y="0"/>
                  </a:cubicBezTo>
                  <a:cubicBezTo>
                    <a:pt x="114" y="0"/>
                    <a:pt x="114" y="0"/>
                    <a:pt x="115" y="0"/>
                  </a:cubicBezTo>
                  <a:cubicBezTo>
                    <a:pt x="127" y="1"/>
                    <a:pt x="133" y="14"/>
                    <a:pt x="134" y="26"/>
                  </a:cubicBezTo>
                  <a:cubicBezTo>
                    <a:pt x="136" y="44"/>
                    <a:pt x="125" y="66"/>
                    <a:pt x="117" y="83"/>
                  </a:cubicBezTo>
                  <a:cubicBezTo>
                    <a:pt x="113" y="90"/>
                    <a:pt x="110" y="96"/>
                    <a:pt x="109" y="101"/>
                  </a:cubicBezTo>
                  <a:cubicBezTo>
                    <a:pt x="120" y="101"/>
                    <a:pt x="125" y="110"/>
                    <a:pt x="125" y="119"/>
                  </a:cubicBezTo>
                  <a:cubicBezTo>
                    <a:pt x="125" y="128"/>
                    <a:pt x="120" y="137"/>
                    <a:pt x="111" y="137"/>
                  </a:cubicBezTo>
                  <a:cubicBezTo>
                    <a:pt x="107" y="137"/>
                    <a:pt x="104" y="136"/>
                    <a:pt x="100" y="134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98" y="130"/>
                    <a:pt x="98" y="125"/>
                    <a:pt x="97" y="120"/>
                  </a:cubicBezTo>
                  <a:cubicBezTo>
                    <a:pt x="97" y="116"/>
                    <a:pt x="97" y="113"/>
                    <a:pt x="96" y="110"/>
                  </a:cubicBezTo>
                  <a:cubicBezTo>
                    <a:pt x="95" y="110"/>
                    <a:pt x="95" y="110"/>
                    <a:pt x="94" y="110"/>
                  </a:cubicBezTo>
                  <a:cubicBezTo>
                    <a:pt x="92" y="111"/>
                    <a:pt x="92" y="111"/>
                    <a:pt x="92" y="111"/>
                  </a:cubicBezTo>
                  <a:cubicBezTo>
                    <a:pt x="91" y="112"/>
                    <a:pt x="89" y="113"/>
                    <a:pt x="87" y="115"/>
                  </a:cubicBezTo>
                  <a:cubicBezTo>
                    <a:pt x="77" y="121"/>
                    <a:pt x="61" y="132"/>
                    <a:pt x="48" y="135"/>
                  </a:cubicBezTo>
                  <a:cubicBezTo>
                    <a:pt x="41" y="137"/>
                    <a:pt x="33" y="138"/>
                    <a:pt x="26" y="138"/>
                  </a:cubicBezTo>
                  <a:close/>
                  <a:moveTo>
                    <a:pt x="5" y="129"/>
                  </a:moveTo>
                  <a:cubicBezTo>
                    <a:pt x="5" y="130"/>
                    <a:pt x="5" y="130"/>
                    <a:pt x="6" y="130"/>
                  </a:cubicBezTo>
                  <a:cubicBezTo>
                    <a:pt x="10" y="134"/>
                    <a:pt x="17" y="137"/>
                    <a:pt x="26" y="137"/>
                  </a:cubicBezTo>
                  <a:cubicBezTo>
                    <a:pt x="33" y="137"/>
                    <a:pt x="41" y="135"/>
                    <a:pt x="48" y="134"/>
                  </a:cubicBezTo>
                  <a:cubicBezTo>
                    <a:pt x="61" y="130"/>
                    <a:pt x="76" y="120"/>
                    <a:pt x="86" y="114"/>
                  </a:cubicBezTo>
                  <a:cubicBezTo>
                    <a:pt x="82" y="115"/>
                    <a:pt x="78" y="117"/>
                    <a:pt x="75" y="119"/>
                  </a:cubicBezTo>
                  <a:cubicBezTo>
                    <a:pt x="66" y="124"/>
                    <a:pt x="57" y="129"/>
                    <a:pt x="48" y="129"/>
                  </a:cubicBezTo>
                  <a:cubicBezTo>
                    <a:pt x="44" y="129"/>
                    <a:pt x="44" y="129"/>
                    <a:pt x="44" y="129"/>
                  </a:cubicBezTo>
                  <a:cubicBezTo>
                    <a:pt x="48" y="128"/>
                    <a:pt x="48" y="128"/>
                    <a:pt x="48" y="128"/>
                  </a:cubicBezTo>
                  <a:cubicBezTo>
                    <a:pt x="54" y="126"/>
                    <a:pt x="59" y="123"/>
                    <a:pt x="65" y="120"/>
                  </a:cubicBezTo>
                  <a:cubicBezTo>
                    <a:pt x="75" y="114"/>
                    <a:pt x="85" y="108"/>
                    <a:pt x="96" y="108"/>
                  </a:cubicBezTo>
                  <a:cubicBezTo>
                    <a:pt x="96" y="108"/>
                    <a:pt x="96" y="108"/>
                    <a:pt x="96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9"/>
                    <a:pt x="97" y="109"/>
                    <a:pt x="97" y="109"/>
                  </a:cubicBezTo>
                  <a:cubicBezTo>
                    <a:pt x="98" y="112"/>
                    <a:pt x="99" y="116"/>
                    <a:pt x="99" y="120"/>
                  </a:cubicBezTo>
                  <a:cubicBezTo>
                    <a:pt x="99" y="124"/>
                    <a:pt x="100" y="129"/>
                    <a:pt x="101" y="132"/>
                  </a:cubicBezTo>
                  <a:cubicBezTo>
                    <a:pt x="104" y="134"/>
                    <a:pt x="108" y="135"/>
                    <a:pt x="111" y="135"/>
                  </a:cubicBezTo>
                  <a:cubicBezTo>
                    <a:pt x="118" y="135"/>
                    <a:pt x="122" y="129"/>
                    <a:pt x="123" y="123"/>
                  </a:cubicBezTo>
                  <a:cubicBezTo>
                    <a:pt x="122" y="124"/>
                    <a:pt x="121" y="125"/>
                    <a:pt x="119" y="125"/>
                  </a:cubicBezTo>
                  <a:cubicBezTo>
                    <a:pt x="118" y="125"/>
                    <a:pt x="118" y="125"/>
                    <a:pt x="118" y="125"/>
                  </a:cubicBezTo>
                  <a:cubicBezTo>
                    <a:pt x="118" y="127"/>
                    <a:pt x="117" y="128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5" y="130"/>
                    <a:pt x="114" y="130"/>
                    <a:pt x="113" y="130"/>
                  </a:cubicBezTo>
                  <a:cubicBezTo>
                    <a:pt x="113" y="130"/>
                    <a:pt x="113" y="130"/>
                    <a:pt x="113" y="130"/>
                  </a:cubicBezTo>
                  <a:cubicBezTo>
                    <a:pt x="111" y="130"/>
                    <a:pt x="109" y="130"/>
                    <a:pt x="108" y="129"/>
                  </a:cubicBezTo>
                  <a:cubicBezTo>
                    <a:pt x="106" y="129"/>
                    <a:pt x="105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0" y="122"/>
                    <a:pt x="100" y="110"/>
                    <a:pt x="104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10" y="106"/>
                    <a:pt x="114" y="108"/>
                    <a:pt x="116" y="112"/>
                  </a:cubicBezTo>
                  <a:cubicBezTo>
                    <a:pt x="118" y="116"/>
                    <a:pt x="119" y="120"/>
                    <a:pt x="118" y="124"/>
                  </a:cubicBezTo>
                  <a:cubicBezTo>
                    <a:pt x="118" y="124"/>
                    <a:pt x="118" y="124"/>
                    <a:pt x="118" y="124"/>
                  </a:cubicBezTo>
                  <a:cubicBezTo>
                    <a:pt x="121" y="119"/>
                    <a:pt x="119" y="116"/>
                    <a:pt x="117" y="112"/>
                  </a:cubicBezTo>
                  <a:cubicBezTo>
                    <a:pt x="116" y="110"/>
                    <a:pt x="115" y="109"/>
                    <a:pt x="114" y="106"/>
                  </a:cubicBezTo>
                  <a:cubicBezTo>
                    <a:pt x="114" y="105"/>
                    <a:pt x="114" y="105"/>
                    <a:pt x="114" y="105"/>
                  </a:cubicBezTo>
                  <a:cubicBezTo>
                    <a:pt x="115" y="105"/>
                    <a:pt x="115" y="105"/>
                    <a:pt x="115" y="105"/>
                  </a:cubicBezTo>
                  <a:cubicBezTo>
                    <a:pt x="117" y="106"/>
                    <a:pt x="121" y="109"/>
                    <a:pt x="123" y="113"/>
                  </a:cubicBezTo>
                  <a:cubicBezTo>
                    <a:pt x="121" y="107"/>
                    <a:pt x="116" y="102"/>
                    <a:pt x="108" y="102"/>
                  </a:cubicBezTo>
                  <a:cubicBezTo>
                    <a:pt x="107" y="102"/>
                    <a:pt x="107" y="102"/>
                    <a:pt x="107" y="102"/>
                  </a:cubicBezTo>
                  <a:cubicBezTo>
                    <a:pt x="107" y="101"/>
                    <a:pt x="107" y="101"/>
                    <a:pt x="107" y="101"/>
                  </a:cubicBezTo>
                  <a:cubicBezTo>
                    <a:pt x="108" y="97"/>
                    <a:pt x="112" y="90"/>
                    <a:pt x="115" y="82"/>
                  </a:cubicBezTo>
                  <a:cubicBezTo>
                    <a:pt x="124" y="65"/>
                    <a:pt x="134" y="44"/>
                    <a:pt x="133" y="26"/>
                  </a:cubicBezTo>
                  <a:cubicBezTo>
                    <a:pt x="131" y="15"/>
                    <a:pt x="126" y="3"/>
                    <a:pt x="115" y="2"/>
                  </a:cubicBezTo>
                  <a:cubicBezTo>
                    <a:pt x="110" y="1"/>
                    <a:pt x="104" y="4"/>
                    <a:pt x="102" y="7"/>
                  </a:cubicBezTo>
                  <a:cubicBezTo>
                    <a:pt x="102" y="7"/>
                    <a:pt x="102" y="8"/>
                    <a:pt x="102" y="9"/>
                  </a:cubicBezTo>
                  <a:cubicBezTo>
                    <a:pt x="105" y="4"/>
                    <a:pt x="109" y="3"/>
                    <a:pt x="111" y="3"/>
                  </a:cubicBezTo>
                  <a:cubicBezTo>
                    <a:pt x="118" y="3"/>
                    <a:pt x="125" y="11"/>
                    <a:pt x="127" y="18"/>
                  </a:cubicBezTo>
                  <a:cubicBezTo>
                    <a:pt x="133" y="42"/>
                    <a:pt x="110" y="81"/>
                    <a:pt x="101" y="91"/>
                  </a:cubicBezTo>
                  <a:cubicBezTo>
                    <a:pt x="102" y="96"/>
                    <a:pt x="100" y="100"/>
                    <a:pt x="99" y="104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86" y="107"/>
                    <a:pt x="75" y="113"/>
                    <a:pt x="64" y="119"/>
                  </a:cubicBezTo>
                  <a:cubicBezTo>
                    <a:pt x="51" y="126"/>
                    <a:pt x="37" y="133"/>
                    <a:pt x="23" y="133"/>
                  </a:cubicBezTo>
                  <a:cubicBezTo>
                    <a:pt x="17" y="133"/>
                    <a:pt x="11" y="132"/>
                    <a:pt x="5" y="129"/>
                  </a:cubicBezTo>
                  <a:cubicBezTo>
                    <a:pt x="5" y="129"/>
                    <a:pt x="5" y="129"/>
                    <a:pt x="5" y="129"/>
                  </a:cubicBezTo>
                  <a:close/>
                  <a:moveTo>
                    <a:pt x="104" y="127"/>
                  </a:moveTo>
                  <a:cubicBezTo>
                    <a:pt x="106" y="127"/>
                    <a:pt x="107" y="127"/>
                    <a:pt x="108" y="128"/>
                  </a:cubicBezTo>
                  <a:cubicBezTo>
                    <a:pt x="111" y="129"/>
                    <a:pt x="113" y="129"/>
                    <a:pt x="116" y="128"/>
                  </a:cubicBezTo>
                  <a:cubicBezTo>
                    <a:pt x="118" y="123"/>
                    <a:pt x="118" y="117"/>
                    <a:pt x="115" y="113"/>
                  </a:cubicBezTo>
                  <a:cubicBezTo>
                    <a:pt x="113" y="110"/>
                    <a:pt x="109" y="107"/>
                    <a:pt x="105" y="107"/>
                  </a:cubicBezTo>
                  <a:cubicBezTo>
                    <a:pt x="102" y="111"/>
                    <a:pt x="102" y="121"/>
                    <a:pt x="104" y="127"/>
                  </a:cubicBezTo>
                  <a:close/>
                  <a:moveTo>
                    <a:pt x="89" y="110"/>
                  </a:moveTo>
                  <a:cubicBezTo>
                    <a:pt x="81" y="112"/>
                    <a:pt x="73" y="117"/>
                    <a:pt x="65" y="121"/>
                  </a:cubicBezTo>
                  <a:cubicBezTo>
                    <a:pt x="61" y="123"/>
                    <a:pt x="57" y="125"/>
                    <a:pt x="53" y="127"/>
                  </a:cubicBezTo>
                  <a:cubicBezTo>
                    <a:pt x="60" y="126"/>
                    <a:pt x="67" y="122"/>
                    <a:pt x="74" y="118"/>
                  </a:cubicBezTo>
                  <a:cubicBezTo>
                    <a:pt x="79" y="115"/>
                    <a:pt x="84" y="112"/>
                    <a:pt x="89" y="110"/>
                  </a:cubicBezTo>
                  <a:close/>
                  <a:moveTo>
                    <a:pt x="2" y="121"/>
                  </a:moveTo>
                  <a:cubicBezTo>
                    <a:pt x="2" y="123"/>
                    <a:pt x="3" y="125"/>
                    <a:pt x="4" y="127"/>
                  </a:cubicBezTo>
                  <a:cubicBezTo>
                    <a:pt x="3" y="127"/>
                    <a:pt x="3" y="125"/>
                    <a:pt x="3" y="124"/>
                  </a:cubicBezTo>
                  <a:cubicBezTo>
                    <a:pt x="3" y="123"/>
                    <a:pt x="4" y="122"/>
                    <a:pt x="3" y="121"/>
                  </a:cubicBezTo>
                  <a:cubicBezTo>
                    <a:pt x="3" y="121"/>
                    <a:pt x="3" y="121"/>
                    <a:pt x="2" y="121"/>
                  </a:cubicBezTo>
                  <a:close/>
                  <a:moveTo>
                    <a:pt x="116" y="108"/>
                  </a:moveTo>
                  <a:cubicBezTo>
                    <a:pt x="117" y="109"/>
                    <a:pt x="118" y="110"/>
                    <a:pt x="118" y="111"/>
                  </a:cubicBezTo>
                  <a:cubicBezTo>
                    <a:pt x="120" y="115"/>
                    <a:pt x="122" y="118"/>
                    <a:pt x="120" y="123"/>
                  </a:cubicBezTo>
                  <a:cubicBezTo>
                    <a:pt x="122" y="122"/>
                    <a:pt x="123" y="121"/>
                    <a:pt x="123" y="119"/>
                  </a:cubicBezTo>
                  <a:cubicBezTo>
                    <a:pt x="123" y="115"/>
                    <a:pt x="119" y="110"/>
                    <a:pt x="116" y="108"/>
                  </a:cubicBezTo>
                  <a:close/>
                  <a:moveTo>
                    <a:pt x="102" y="108"/>
                  </a:moveTo>
                  <a:cubicBezTo>
                    <a:pt x="103" y="103"/>
                    <a:pt x="103" y="103"/>
                    <a:pt x="103" y="103"/>
                  </a:cubicBezTo>
                  <a:cubicBezTo>
                    <a:pt x="104" y="92"/>
                    <a:pt x="109" y="82"/>
                    <a:pt x="114" y="72"/>
                  </a:cubicBezTo>
                  <a:cubicBezTo>
                    <a:pt x="121" y="60"/>
                    <a:pt x="127" y="47"/>
                    <a:pt x="128" y="32"/>
                  </a:cubicBezTo>
                  <a:cubicBezTo>
                    <a:pt x="130" y="32"/>
                    <a:pt x="130" y="32"/>
                    <a:pt x="130" y="32"/>
                  </a:cubicBezTo>
                  <a:cubicBezTo>
                    <a:pt x="131" y="51"/>
                    <a:pt x="122" y="68"/>
                    <a:pt x="114" y="84"/>
                  </a:cubicBezTo>
                  <a:cubicBezTo>
                    <a:pt x="110" y="90"/>
                    <a:pt x="107" y="97"/>
                    <a:pt x="104" y="103"/>
                  </a:cubicBezTo>
                  <a:lnTo>
                    <a:pt x="102" y="108"/>
                  </a:lnTo>
                  <a:close/>
                  <a:moveTo>
                    <a:pt x="128" y="44"/>
                  </a:moveTo>
                  <a:cubicBezTo>
                    <a:pt x="125" y="54"/>
                    <a:pt x="120" y="63"/>
                    <a:pt x="116" y="72"/>
                  </a:cubicBezTo>
                  <a:cubicBezTo>
                    <a:pt x="111" y="81"/>
                    <a:pt x="107" y="89"/>
                    <a:pt x="105" y="97"/>
                  </a:cubicBezTo>
                  <a:cubicBezTo>
                    <a:pt x="108" y="92"/>
                    <a:pt x="110" y="88"/>
                    <a:pt x="112" y="83"/>
                  </a:cubicBezTo>
                  <a:cubicBezTo>
                    <a:pt x="119" y="71"/>
                    <a:pt x="126" y="58"/>
                    <a:pt x="128" y="4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hr-HR" dirty="0"/>
            </a:p>
          </p:txBody>
        </p:sp>
      </p:grpSp>
      <p:sp>
        <p:nvSpPr>
          <p:cNvPr id="111" name="Rezervirano mjesto za sliku 33" descr="Prazno rezervirano mjesto za dodavanje slike. Kliknite rezervirano mjesto i odaberite sliku koju želite dodati."/>
          <p:cNvSpPr>
            <a:spLocks noGrp="1" noChangeAspect="1"/>
          </p:cNvSpPr>
          <p:nvPr>
            <p:ph type="pic" sz="quarter" idx="18"/>
          </p:nvPr>
        </p:nvSpPr>
        <p:spPr>
          <a:xfrm>
            <a:off x="5546780" y="529603"/>
            <a:ext cx="2993366" cy="2305338"/>
          </a:xfrm>
          <a:solidFill>
            <a:schemeClr val="bg2"/>
          </a:solidFill>
          <a:ln w="38100">
            <a:solidFill>
              <a:schemeClr val="bg1"/>
            </a:solidFill>
          </a:ln>
        </p:spPr>
        <p:txBody>
          <a:bodyPr rtlCol="0"/>
          <a:lstStyle>
            <a:lvl1pPr marL="0" indent="0" algn="ctr" rtl="0">
              <a:buNone/>
              <a:defRPr/>
            </a:lvl1pPr>
          </a:lstStyle>
          <a:p>
            <a:pPr rtl="0"/>
            <a:r>
              <a:rPr lang="hr-HR"/>
              <a:t>Kliknite ikonu da biste dodali  sliku</a:t>
            </a:r>
            <a:endParaRPr lang="hr-HR" dirty="0"/>
          </a:p>
        </p:txBody>
      </p:sp>
      <p:grpSp>
        <p:nvGrpSpPr>
          <p:cNvPr id="112" name="Grupa 111"/>
          <p:cNvGrpSpPr/>
          <p:nvPr/>
        </p:nvGrpSpPr>
        <p:grpSpPr>
          <a:xfrm>
            <a:off x="5322489" y="3245640"/>
            <a:ext cx="3389607" cy="2710838"/>
            <a:chOff x="895350" y="3313113"/>
            <a:chExt cx="3613151" cy="2790825"/>
          </a:xfrm>
          <a:solidFill>
            <a:schemeClr val="tx1">
              <a:lumMod val="50000"/>
            </a:schemeClr>
          </a:solidFill>
        </p:grpSpPr>
        <p:sp>
          <p:nvSpPr>
            <p:cNvPr id="113" name="Prostoručni oblik 41"/>
            <p:cNvSpPr>
              <a:spLocks/>
            </p:cNvSpPr>
            <p:nvPr/>
          </p:nvSpPr>
          <p:spPr bwMode="auto">
            <a:xfrm>
              <a:off x="963613" y="3725863"/>
              <a:ext cx="11113" cy="1952625"/>
            </a:xfrm>
            <a:custGeom>
              <a:avLst/>
              <a:gdLst>
                <a:gd name="T0" fmla="*/ 3 w 5"/>
                <a:gd name="T1" fmla="*/ 0 h 868"/>
                <a:gd name="T2" fmla="*/ 4 w 5"/>
                <a:gd name="T3" fmla="*/ 217 h 868"/>
                <a:gd name="T4" fmla="*/ 3 w 5"/>
                <a:gd name="T5" fmla="*/ 326 h 868"/>
                <a:gd name="T6" fmla="*/ 4 w 5"/>
                <a:gd name="T7" fmla="*/ 434 h 868"/>
                <a:gd name="T8" fmla="*/ 4 w 5"/>
                <a:gd name="T9" fmla="*/ 651 h 868"/>
                <a:gd name="T10" fmla="*/ 4 w 5"/>
                <a:gd name="T11" fmla="*/ 760 h 868"/>
                <a:gd name="T12" fmla="*/ 3 w 5"/>
                <a:gd name="T13" fmla="*/ 868 h 868"/>
                <a:gd name="T14" fmla="*/ 2 w 5"/>
                <a:gd name="T15" fmla="*/ 868 h 868"/>
                <a:gd name="T16" fmla="*/ 1 w 5"/>
                <a:gd name="T17" fmla="*/ 760 h 868"/>
                <a:gd name="T18" fmla="*/ 0 w 5"/>
                <a:gd name="T19" fmla="*/ 651 h 868"/>
                <a:gd name="T20" fmla="*/ 1 w 5"/>
                <a:gd name="T21" fmla="*/ 434 h 868"/>
                <a:gd name="T22" fmla="*/ 2 w 5"/>
                <a:gd name="T23" fmla="*/ 326 h 868"/>
                <a:gd name="T24" fmla="*/ 1 w 5"/>
                <a:gd name="T25" fmla="*/ 217 h 868"/>
                <a:gd name="T26" fmla="*/ 2 w 5"/>
                <a:gd name="T27" fmla="*/ 0 h 868"/>
                <a:gd name="T28" fmla="*/ 3 w 5"/>
                <a:gd name="T29" fmla="*/ 0 h 8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" h="868">
                  <a:moveTo>
                    <a:pt x="3" y="0"/>
                  </a:moveTo>
                  <a:cubicBezTo>
                    <a:pt x="4" y="73"/>
                    <a:pt x="4" y="145"/>
                    <a:pt x="4" y="217"/>
                  </a:cubicBezTo>
                  <a:cubicBezTo>
                    <a:pt x="4" y="253"/>
                    <a:pt x="3" y="290"/>
                    <a:pt x="3" y="326"/>
                  </a:cubicBezTo>
                  <a:cubicBezTo>
                    <a:pt x="3" y="362"/>
                    <a:pt x="3" y="398"/>
                    <a:pt x="4" y="434"/>
                  </a:cubicBezTo>
                  <a:cubicBezTo>
                    <a:pt x="4" y="507"/>
                    <a:pt x="5" y="579"/>
                    <a:pt x="4" y="651"/>
                  </a:cubicBezTo>
                  <a:cubicBezTo>
                    <a:pt x="5" y="687"/>
                    <a:pt x="4" y="724"/>
                    <a:pt x="4" y="760"/>
                  </a:cubicBezTo>
                  <a:cubicBezTo>
                    <a:pt x="4" y="796"/>
                    <a:pt x="3" y="832"/>
                    <a:pt x="3" y="868"/>
                  </a:cubicBezTo>
                  <a:cubicBezTo>
                    <a:pt x="2" y="868"/>
                    <a:pt x="2" y="868"/>
                    <a:pt x="2" y="868"/>
                  </a:cubicBezTo>
                  <a:cubicBezTo>
                    <a:pt x="2" y="832"/>
                    <a:pt x="1" y="796"/>
                    <a:pt x="1" y="760"/>
                  </a:cubicBezTo>
                  <a:cubicBezTo>
                    <a:pt x="1" y="724"/>
                    <a:pt x="0" y="687"/>
                    <a:pt x="0" y="651"/>
                  </a:cubicBezTo>
                  <a:cubicBezTo>
                    <a:pt x="0" y="579"/>
                    <a:pt x="1" y="507"/>
                    <a:pt x="1" y="434"/>
                  </a:cubicBezTo>
                  <a:cubicBezTo>
                    <a:pt x="2" y="398"/>
                    <a:pt x="2" y="362"/>
                    <a:pt x="2" y="326"/>
                  </a:cubicBezTo>
                  <a:cubicBezTo>
                    <a:pt x="2" y="290"/>
                    <a:pt x="1" y="253"/>
                    <a:pt x="1" y="217"/>
                  </a:cubicBezTo>
                  <a:cubicBezTo>
                    <a:pt x="0" y="145"/>
                    <a:pt x="1" y="73"/>
                    <a:pt x="2" y="0"/>
                  </a:cubicBezTo>
                  <a:lnTo>
                    <a:pt x="3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hr-HR" dirty="0"/>
            </a:p>
          </p:txBody>
        </p:sp>
        <p:sp>
          <p:nvSpPr>
            <p:cNvPr id="114" name="Prostoručni oblik 42"/>
            <p:cNvSpPr>
              <a:spLocks/>
            </p:cNvSpPr>
            <p:nvPr/>
          </p:nvSpPr>
          <p:spPr bwMode="auto">
            <a:xfrm>
              <a:off x="1350963" y="6038850"/>
              <a:ext cx="2736850" cy="11113"/>
            </a:xfrm>
            <a:custGeom>
              <a:avLst/>
              <a:gdLst>
                <a:gd name="T0" fmla="*/ 0 w 1216"/>
                <a:gd name="T1" fmla="*/ 2 h 5"/>
                <a:gd name="T2" fmla="*/ 304 w 1216"/>
                <a:gd name="T3" fmla="*/ 1 h 5"/>
                <a:gd name="T4" fmla="*/ 456 w 1216"/>
                <a:gd name="T5" fmla="*/ 2 h 5"/>
                <a:gd name="T6" fmla="*/ 608 w 1216"/>
                <a:gd name="T7" fmla="*/ 1 h 5"/>
                <a:gd name="T8" fmla="*/ 912 w 1216"/>
                <a:gd name="T9" fmla="*/ 0 h 5"/>
                <a:gd name="T10" fmla="*/ 1064 w 1216"/>
                <a:gd name="T11" fmla="*/ 1 h 5"/>
                <a:gd name="T12" fmla="*/ 1216 w 1216"/>
                <a:gd name="T13" fmla="*/ 2 h 5"/>
                <a:gd name="T14" fmla="*/ 1216 w 1216"/>
                <a:gd name="T15" fmla="*/ 2 h 5"/>
                <a:gd name="T16" fmla="*/ 1064 w 1216"/>
                <a:gd name="T17" fmla="*/ 4 h 5"/>
                <a:gd name="T18" fmla="*/ 912 w 1216"/>
                <a:gd name="T19" fmla="*/ 4 h 5"/>
                <a:gd name="T20" fmla="*/ 608 w 1216"/>
                <a:gd name="T21" fmla="*/ 3 h 5"/>
                <a:gd name="T22" fmla="*/ 456 w 1216"/>
                <a:gd name="T23" fmla="*/ 3 h 5"/>
                <a:gd name="T24" fmla="*/ 304 w 1216"/>
                <a:gd name="T25" fmla="*/ 4 h 5"/>
                <a:gd name="T26" fmla="*/ 0 w 1216"/>
                <a:gd name="T27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216" h="5">
                  <a:moveTo>
                    <a:pt x="0" y="2"/>
                  </a:moveTo>
                  <a:cubicBezTo>
                    <a:pt x="101" y="1"/>
                    <a:pt x="202" y="0"/>
                    <a:pt x="304" y="1"/>
                  </a:cubicBezTo>
                  <a:cubicBezTo>
                    <a:pt x="354" y="1"/>
                    <a:pt x="405" y="2"/>
                    <a:pt x="456" y="2"/>
                  </a:cubicBezTo>
                  <a:cubicBezTo>
                    <a:pt x="506" y="2"/>
                    <a:pt x="557" y="1"/>
                    <a:pt x="608" y="1"/>
                  </a:cubicBezTo>
                  <a:cubicBezTo>
                    <a:pt x="709" y="1"/>
                    <a:pt x="810" y="0"/>
                    <a:pt x="912" y="0"/>
                  </a:cubicBezTo>
                  <a:cubicBezTo>
                    <a:pt x="962" y="0"/>
                    <a:pt x="1013" y="1"/>
                    <a:pt x="1064" y="1"/>
                  </a:cubicBezTo>
                  <a:cubicBezTo>
                    <a:pt x="1114" y="1"/>
                    <a:pt x="1165" y="1"/>
                    <a:pt x="1216" y="2"/>
                  </a:cubicBezTo>
                  <a:cubicBezTo>
                    <a:pt x="1216" y="2"/>
                    <a:pt x="1216" y="2"/>
                    <a:pt x="1216" y="2"/>
                  </a:cubicBezTo>
                  <a:cubicBezTo>
                    <a:pt x="1165" y="3"/>
                    <a:pt x="1114" y="3"/>
                    <a:pt x="1064" y="4"/>
                  </a:cubicBezTo>
                  <a:cubicBezTo>
                    <a:pt x="1013" y="4"/>
                    <a:pt x="962" y="4"/>
                    <a:pt x="912" y="4"/>
                  </a:cubicBezTo>
                  <a:cubicBezTo>
                    <a:pt x="810" y="5"/>
                    <a:pt x="709" y="4"/>
                    <a:pt x="608" y="3"/>
                  </a:cubicBezTo>
                  <a:cubicBezTo>
                    <a:pt x="557" y="3"/>
                    <a:pt x="506" y="3"/>
                    <a:pt x="456" y="3"/>
                  </a:cubicBezTo>
                  <a:cubicBezTo>
                    <a:pt x="405" y="3"/>
                    <a:pt x="354" y="4"/>
                    <a:pt x="304" y="4"/>
                  </a:cubicBezTo>
                  <a:cubicBezTo>
                    <a:pt x="202" y="4"/>
                    <a:pt x="101" y="4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hr-HR" dirty="0"/>
            </a:p>
          </p:txBody>
        </p:sp>
        <p:sp>
          <p:nvSpPr>
            <p:cNvPr id="115" name="Prostoručni oblik 43"/>
            <p:cNvSpPr>
              <a:spLocks/>
            </p:cNvSpPr>
            <p:nvPr/>
          </p:nvSpPr>
          <p:spPr bwMode="auto">
            <a:xfrm>
              <a:off x="1330325" y="3378200"/>
              <a:ext cx="2743200" cy="11113"/>
            </a:xfrm>
            <a:custGeom>
              <a:avLst/>
              <a:gdLst>
                <a:gd name="T0" fmla="*/ 0 w 1219"/>
                <a:gd name="T1" fmla="*/ 2 h 5"/>
                <a:gd name="T2" fmla="*/ 304 w 1219"/>
                <a:gd name="T3" fmla="*/ 1 h 5"/>
                <a:gd name="T4" fmla="*/ 457 w 1219"/>
                <a:gd name="T5" fmla="*/ 2 h 5"/>
                <a:gd name="T6" fmla="*/ 609 w 1219"/>
                <a:gd name="T7" fmla="*/ 1 h 5"/>
                <a:gd name="T8" fmla="*/ 914 w 1219"/>
                <a:gd name="T9" fmla="*/ 0 h 5"/>
                <a:gd name="T10" fmla="*/ 1067 w 1219"/>
                <a:gd name="T11" fmla="*/ 1 h 5"/>
                <a:gd name="T12" fmla="*/ 1219 w 1219"/>
                <a:gd name="T13" fmla="*/ 2 h 5"/>
                <a:gd name="T14" fmla="*/ 1219 w 1219"/>
                <a:gd name="T15" fmla="*/ 3 h 5"/>
                <a:gd name="T16" fmla="*/ 1067 w 1219"/>
                <a:gd name="T17" fmla="*/ 4 h 5"/>
                <a:gd name="T18" fmla="*/ 914 w 1219"/>
                <a:gd name="T19" fmla="*/ 4 h 5"/>
                <a:gd name="T20" fmla="*/ 609 w 1219"/>
                <a:gd name="T21" fmla="*/ 3 h 5"/>
                <a:gd name="T22" fmla="*/ 457 w 1219"/>
                <a:gd name="T23" fmla="*/ 3 h 5"/>
                <a:gd name="T24" fmla="*/ 304 w 1219"/>
                <a:gd name="T25" fmla="*/ 4 h 5"/>
                <a:gd name="T26" fmla="*/ 0 w 1219"/>
                <a:gd name="T27" fmla="*/ 3 h 5"/>
                <a:gd name="T28" fmla="*/ 0 w 1219"/>
                <a:gd name="T29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219" h="5">
                  <a:moveTo>
                    <a:pt x="0" y="2"/>
                  </a:moveTo>
                  <a:cubicBezTo>
                    <a:pt x="101" y="1"/>
                    <a:pt x="203" y="0"/>
                    <a:pt x="304" y="1"/>
                  </a:cubicBezTo>
                  <a:cubicBezTo>
                    <a:pt x="355" y="1"/>
                    <a:pt x="406" y="2"/>
                    <a:pt x="457" y="2"/>
                  </a:cubicBezTo>
                  <a:cubicBezTo>
                    <a:pt x="508" y="2"/>
                    <a:pt x="559" y="1"/>
                    <a:pt x="609" y="1"/>
                  </a:cubicBezTo>
                  <a:cubicBezTo>
                    <a:pt x="711" y="1"/>
                    <a:pt x="813" y="0"/>
                    <a:pt x="914" y="0"/>
                  </a:cubicBezTo>
                  <a:cubicBezTo>
                    <a:pt x="965" y="0"/>
                    <a:pt x="1016" y="1"/>
                    <a:pt x="1067" y="1"/>
                  </a:cubicBezTo>
                  <a:cubicBezTo>
                    <a:pt x="1117" y="1"/>
                    <a:pt x="1168" y="1"/>
                    <a:pt x="1219" y="2"/>
                  </a:cubicBezTo>
                  <a:cubicBezTo>
                    <a:pt x="1219" y="3"/>
                    <a:pt x="1219" y="3"/>
                    <a:pt x="1219" y="3"/>
                  </a:cubicBezTo>
                  <a:cubicBezTo>
                    <a:pt x="1168" y="3"/>
                    <a:pt x="1117" y="4"/>
                    <a:pt x="1067" y="4"/>
                  </a:cubicBezTo>
                  <a:cubicBezTo>
                    <a:pt x="1016" y="4"/>
                    <a:pt x="965" y="4"/>
                    <a:pt x="914" y="4"/>
                  </a:cubicBezTo>
                  <a:cubicBezTo>
                    <a:pt x="813" y="5"/>
                    <a:pt x="711" y="4"/>
                    <a:pt x="609" y="3"/>
                  </a:cubicBezTo>
                  <a:cubicBezTo>
                    <a:pt x="559" y="3"/>
                    <a:pt x="508" y="3"/>
                    <a:pt x="457" y="3"/>
                  </a:cubicBezTo>
                  <a:cubicBezTo>
                    <a:pt x="406" y="3"/>
                    <a:pt x="355" y="4"/>
                    <a:pt x="304" y="4"/>
                  </a:cubicBezTo>
                  <a:cubicBezTo>
                    <a:pt x="203" y="4"/>
                    <a:pt x="101" y="4"/>
                    <a:pt x="0" y="3"/>
                  </a:cubicBezTo>
                  <a:lnTo>
                    <a:pt x="0" y="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hr-HR" dirty="0"/>
            </a:p>
          </p:txBody>
        </p:sp>
        <p:sp>
          <p:nvSpPr>
            <p:cNvPr id="116" name="Prostoručni oblik 44"/>
            <p:cNvSpPr>
              <a:spLocks/>
            </p:cNvSpPr>
            <p:nvPr/>
          </p:nvSpPr>
          <p:spPr bwMode="auto">
            <a:xfrm>
              <a:off x="4443413" y="3759200"/>
              <a:ext cx="9525" cy="1919288"/>
            </a:xfrm>
            <a:custGeom>
              <a:avLst/>
              <a:gdLst>
                <a:gd name="T0" fmla="*/ 2 w 4"/>
                <a:gd name="T1" fmla="*/ 853 h 853"/>
                <a:gd name="T2" fmla="*/ 0 w 4"/>
                <a:gd name="T3" fmla="*/ 640 h 853"/>
                <a:gd name="T4" fmla="*/ 1 w 4"/>
                <a:gd name="T5" fmla="*/ 533 h 853"/>
                <a:gd name="T6" fmla="*/ 1 w 4"/>
                <a:gd name="T7" fmla="*/ 427 h 853"/>
                <a:gd name="T8" fmla="*/ 0 w 4"/>
                <a:gd name="T9" fmla="*/ 213 h 853"/>
                <a:gd name="T10" fmla="*/ 0 w 4"/>
                <a:gd name="T11" fmla="*/ 107 h 853"/>
                <a:gd name="T12" fmla="*/ 2 w 4"/>
                <a:gd name="T13" fmla="*/ 0 h 853"/>
                <a:gd name="T14" fmla="*/ 2 w 4"/>
                <a:gd name="T15" fmla="*/ 0 h 853"/>
                <a:gd name="T16" fmla="*/ 3 w 4"/>
                <a:gd name="T17" fmla="*/ 107 h 853"/>
                <a:gd name="T18" fmla="*/ 4 w 4"/>
                <a:gd name="T19" fmla="*/ 213 h 853"/>
                <a:gd name="T20" fmla="*/ 3 w 4"/>
                <a:gd name="T21" fmla="*/ 427 h 853"/>
                <a:gd name="T22" fmla="*/ 2 w 4"/>
                <a:gd name="T23" fmla="*/ 533 h 853"/>
                <a:gd name="T24" fmla="*/ 3 w 4"/>
                <a:gd name="T25" fmla="*/ 640 h 853"/>
                <a:gd name="T26" fmla="*/ 2 w 4"/>
                <a:gd name="T27" fmla="*/ 853 h 8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" h="853">
                  <a:moveTo>
                    <a:pt x="2" y="853"/>
                  </a:moveTo>
                  <a:cubicBezTo>
                    <a:pt x="0" y="782"/>
                    <a:pt x="0" y="711"/>
                    <a:pt x="0" y="640"/>
                  </a:cubicBezTo>
                  <a:cubicBezTo>
                    <a:pt x="0" y="604"/>
                    <a:pt x="1" y="569"/>
                    <a:pt x="1" y="533"/>
                  </a:cubicBezTo>
                  <a:cubicBezTo>
                    <a:pt x="1" y="498"/>
                    <a:pt x="1" y="462"/>
                    <a:pt x="1" y="427"/>
                  </a:cubicBezTo>
                  <a:cubicBezTo>
                    <a:pt x="0" y="356"/>
                    <a:pt x="0" y="284"/>
                    <a:pt x="0" y="213"/>
                  </a:cubicBezTo>
                  <a:cubicBezTo>
                    <a:pt x="0" y="178"/>
                    <a:pt x="0" y="142"/>
                    <a:pt x="0" y="107"/>
                  </a:cubicBezTo>
                  <a:cubicBezTo>
                    <a:pt x="1" y="71"/>
                    <a:pt x="1" y="36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3" y="36"/>
                    <a:pt x="3" y="71"/>
                    <a:pt x="3" y="107"/>
                  </a:cubicBezTo>
                  <a:cubicBezTo>
                    <a:pt x="4" y="142"/>
                    <a:pt x="4" y="178"/>
                    <a:pt x="4" y="213"/>
                  </a:cubicBezTo>
                  <a:cubicBezTo>
                    <a:pt x="4" y="284"/>
                    <a:pt x="3" y="356"/>
                    <a:pt x="3" y="427"/>
                  </a:cubicBezTo>
                  <a:cubicBezTo>
                    <a:pt x="3" y="462"/>
                    <a:pt x="2" y="498"/>
                    <a:pt x="2" y="533"/>
                  </a:cubicBezTo>
                  <a:cubicBezTo>
                    <a:pt x="3" y="569"/>
                    <a:pt x="3" y="604"/>
                    <a:pt x="3" y="640"/>
                  </a:cubicBezTo>
                  <a:cubicBezTo>
                    <a:pt x="4" y="711"/>
                    <a:pt x="3" y="782"/>
                    <a:pt x="2" y="85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hr-HR" dirty="0"/>
            </a:p>
          </p:txBody>
        </p:sp>
        <p:sp>
          <p:nvSpPr>
            <p:cNvPr id="117" name="Prostoručni oblik 45"/>
            <p:cNvSpPr>
              <a:spLocks noEditPoints="1"/>
            </p:cNvSpPr>
            <p:nvPr/>
          </p:nvSpPr>
          <p:spPr bwMode="auto">
            <a:xfrm>
              <a:off x="903288" y="5772150"/>
              <a:ext cx="341313" cy="331788"/>
            </a:xfrm>
            <a:custGeom>
              <a:avLst/>
              <a:gdLst>
                <a:gd name="T0" fmla="*/ 127 w 152"/>
                <a:gd name="T1" fmla="*/ 122 h 148"/>
                <a:gd name="T2" fmla="*/ 84 w 152"/>
                <a:gd name="T3" fmla="*/ 134 h 148"/>
                <a:gd name="T4" fmla="*/ 112 w 152"/>
                <a:gd name="T5" fmla="*/ 131 h 148"/>
                <a:gd name="T6" fmla="*/ 48 w 152"/>
                <a:gd name="T7" fmla="*/ 142 h 148"/>
                <a:gd name="T8" fmla="*/ 4 w 152"/>
                <a:gd name="T9" fmla="*/ 95 h 148"/>
                <a:gd name="T10" fmla="*/ 20 w 152"/>
                <a:gd name="T11" fmla="*/ 61 h 148"/>
                <a:gd name="T12" fmla="*/ 26 w 152"/>
                <a:gd name="T13" fmla="*/ 58 h 148"/>
                <a:gd name="T14" fmla="*/ 31 w 152"/>
                <a:gd name="T15" fmla="*/ 23 h 148"/>
                <a:gd name="T16" fmla="*/ 19 w 152"/>
                <a:gd name="T17" fmla="*/ 0 h 148"/>
                <a:gd name="T18" fmla="*/ 33 w 152"/>
                <a:gd name="T19" fmla="*/ 57 h 148"/>
                <a:gd name="T20" fmla="*/ 41 w 152"/>
                <a:gd name="T21" fmla="*/ 63 h 148"/>
                <a:gd name="T22" fmla="*/ 36 w 152"/>
                <a:gd name="T23" fmla="*/ 80 h 148"/>
                <a:gd name="T24" fmla="*/ 26 w 152"/>
                <a:gd name="T25" fmla="*/ 67 h 148"/>
                <a:gd name="T26" fmla="*/ 64 w 152"/>
                <a:gd name="T27" fmla="*/ 132 h 148"/>
                <a:gd name="T28" fmla="*/ 84 w 152"/>
                <a:gd name="T29" fmla="*/ 112 h 148"/>
                <a:gd name="T30" fmla="*/ 77 w 152"/>
                <a:gd name="T31" fmla="*/ 131 h 148"/>
                <a:gd name="T32" fmla="*/ 152 w 152"/>
                <a:gd name="T33" fmla="*/ 129 h 148"/>
                <a:gd name="T34" fmla="*/ 114 w 152"/>
                <a:gd name="T35" fmla="*/ 131 h 148"/>
                <a:gd name="T36" fmla="*/ 127 w 152"/>
                <a:gd name="T37" fmla="*/ 122 h 148"/>
                <a:gd name="T38" fmla="*/ 74 w 152"/>
                <a:gd name="T39" fmla="*/ 128 h 148"/>
                <a:gd name="T40" fmla="*/ 68 w 152"/>
                <a:gd name="T41" fmla="*/ 112 h 148"/>
                <a:gd name="T42" fmla="*/ 66 w 152"/>
                <a:gd name="T43" fmla="*/ 117 h 148"/>
                <a:gd name="T44" fmla="*/ 66 w 152"/>
                <a:gd name="T45" fmla="*/ 125 h 148"/>
                <a:gd name="T46" fmla="*/ 73 w 152"/>
                <a:gd name="T47" fmla="*/ 128 h 148"/>
                <a:gd name="T48" fmla="*/ 74 w 152"/>
                <a:gd name="T49" fmla="*/ 114 h 148"/>
                <a:gd name="T50" fmla="*/ 74 w 152"/>
                <a:gd name="T51" fmla="*/ 128 h 148"/>
                <a:gd name="T52" fmla="*/ 9 w 152"/>
                <a:gd name="T53" fmla="*/ 88 h 148"/>
                <a:gd name="T54" fmla="*/ 56 w 152"/>
                <a:gd name="T55" fmla="*/ 135 h 148"/>
                <a:gd name="T56" fmla="*/ 9 w 152"/>
                <a:gd name="T57" fmla="*/ 88 h 148"/>
                <a:gd name="T58" fmla="*/ 37 w 152"/>
                <a:gd name="T59" fmla="*/ 61 h 148"/>
                <a:gd name="T60" fmla="*/ 31 w 152"/>
                <a:gd name="T61" fmla="*/ 77 h 148"/>
                <a:gd name="T62" fmla="*/ 37 w 152"/>
                <a:gd name="T63" fmla="*/ 61 h 148"/>
                <a:gd name="T64" fmla="*/ 30 w 152"/>
                <a:gd name="T65" fmla="*/ 57 h 148"/>
                <a:gd name="T66" fmla="*/ 33 w 152"/>
                <a:gd name="T67" fmla="*/ 31 h 148"/>
                <a:gd name="T68" fmla="*/ 30 w 152"/>
                <a:gd name="T69" fmla="*/ 57 h 148"/>
                <a:gd name="T70" fmla="*/ 30 w 152"/>
                <a:gd name="T71" fmla="*/ 61 h 148"/>
                <a:gd name="T72" fmla="*/ 30 w 152"/>
                <a:gd name="T73" fmla="*/ 74 h 148"/>
                <a:gd name="T74" fmla="*/ 30 w 152"/>
                <a:gd name="T75" fmla="*/ 61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52" h="148">
                  <a:moveTo>
                    <a:pt x="127" y="122"/>
                  </a:moveTo>
                  <a:cubicBezTo>
                    <a:pt x="115" y="118"/>
                    <a:pt x="99" y="137"/>
                    <a:pt x="84" y="134"/>
                  </a:cubicBezTo>
                  <a:cubicBezTo>
                    <a:pt x="92" y="142"/>
                    <a:pt x="106" y="130"/>
                    <a:pt x="112" y="131"/>
                  </a:cubicBezTo>
                  <a:cubicBezTo>
                    <a:pt x="95" y="147"/>
                    <a:pt x="66" y="127"/>
                    <a:pt x="48" y="142"/>
                  </a:cubicBezTo>
                  <a:cubicBezTo>
                    <a:pt x="19" y="142"/>
                    <a:pt x="1" y="123"/>
                    <a:pt x="4" y="95"/>
                  </a:cubicBezTo>
                  <a:cubicBezTo>
                    <a:pt x="6" y="82"/>
                    <a:pt x="19" y="74"/>
                    <a:pt x="20" y="61"/>
                  </a:cubicBezTo>
                  <a:cubicBezTo>
                    <a:pt x="23" y="58"/>
                    <a:pt x="22" y="60"/>
                    <a:pt x="26" y="58"/>
                  </a:cubicBezTo>
                  <a:cubicBezTo>
                    <a:pt x="25" y="45"/>
                    <a:pt x="33" y="34"/>
                    <a:pt x="31" y="23"/>
                  </a:cubicBezTo>
                  <a:cubicBezTo>
                    <a:pt x="30" y="12"/>
                    <a:pt x="19" y="8"/>
                    <a:pt x="19" y="0"/>
                  </a:cubicBezTo>
                  <a:cubicBezTo>
                    <a:pt x="36" y="7"/>
                    <a:pt x="41" y="36"/>
                    <a:pt x="33" y="57"/>
                  </a:cubicBezTo>
                  <a:cubicBezTo>
                    <a:pt x="34" y="60"/>
                    <a:pt x="40" y="59"/>
                    <a:pt x="41" y="63"/>
                  </a:cubicBezTo>
                  <a:cubicBezTo>
                    <a:pt x="43" y="69"/>
                    <a:pt x="40" y="75"/>
                    <a:pt x="36" y="80"/>
                  </a:cubicBezTo>
                  <a:cubicBezTo>
                    <a:pt x="27" y="79"/>
                    <a:pt x="20" y="74"/>
                    <a:pt x="26" y="67"/>
                  </a:cubicBezTo>
                  <a:cubicBezTo>
                    <a:pt x="1" y="88"/>
                    <a:pt x="14" y="148"/>
                    <a:pt x="64" y="132"/>
                  </a:cubicBezTo>
                  <a:cubicBezTo>
                    <a:pt x="54" y="118"/>
                    <a:pt x="73" y="97"/>
                    <a:pt x="84" y="112"/>
                  </a:cubicBezTo>
                  <a:cubicBezTo>
                    <a:pt x="86" y="123"/>
                    <a:pt x="81" y="126"/>
                    <a:pt x="77" y="131"/>
                  </a:cubicBezTo>
                  <a:cubicBezTo>
                    <a:pt x="101" y="137"/>
                    <a:pt x="133" y="102"/>
                    <a:pt x="152" y="129"/>
                  </a:cubicBezTo>
                  <a:cubicBezTo>
                    <a:pt x="143" y="117"/>
                    <a:pt x="124" y="124"/>
                    <a:pt x="114" y="131"/>
                  </a:cubicBezTo>
                  <a:cubicBezTo>
                    <a:pt x="116" y="126"/>
                    <a:pt x="123" y="126"/>
                    <a:pt x="127" y="122"/>
                  </a:cubicBezTo>
                  <a:close/>
                  <a:moveTo>
                    <a:pt x="74" y="128"/>
                  </a:moveTo>
                  <a:cubicBezTo>
                    <a:pt x="91" y="127"/>
                    <a:pt x="78" y="98"/>
                    <a:pt x="68" y="112"/>
                  </a:cubicBezTo>
                  <a:cubicBezTo>
                    <a:pt x="75" y="112"/>
                    <a:pt x="69" y="117"/>
                    <a:pt x="66" y="117"/>
                  </a:cubicBezTo>
                  <a:cubicBezTo>
                    <a:pt x="66" y="119"/>
                    <a:pt x="66" y="122"/>
                    <a:pt x="66" y="125"/>
                  </a:cubicBezTo>
                  <a:cubicBezTo>
                    <a:pt x="68" y="126"/>
                    <a:pt x="69" y="128"/>
                    <a:pt x="73" y="128"/>
                  </a:cubicBezTo>
                  <a:cubicBezTo>
                    <a:pt x="75" y="124"/>
                    <a:pt x="80" y="117"/>
                    <a:pt x="74" y="114"/>
                  </a:cubicBezTo>
                  <a:cubicBezTo>
                    <a:pt x="84" y="115"/>
                    <a:pt x="78" y="125"/>
                    <a:pt x="74" y="128"/>
                  </a:cubicBezTo>
                  <a:close/>
                  <a:moveTo>
                    <a:pt x="9" y="88"/>
                  </a:moveTo>
                  <a:cubicBezTo>
                    <a:pt x="0" y="121"/>
                    <a:pt x="28" y="148"/>
                    <a:pt x="56" y="135"/>
                  </a:cubicBezTo>
                  <a:cubicBezTo>
                    <a:pt x="20" y="145"/>
                    <a:pt x="13" y="115"/>
                    <a:pt x="9" y="88"/>
                  </a:cubicBezTo>
                  <a:close/>
                  <a:moveTo>
                    <a:pt x="37" y="61"/>
                  </a:moveTo>
                  <a:cubicBezTo>
                    <a:pt x="38" y="69"/>
                    <a:pt x="34" y="72"/>
                    <a:pt x="31" y="77"/>
                  </a:cubicBezTo>
                  <a:cubicBezTo>
                    <a:pt x="40" y="78"/>
                    <a:pt x="42" y="66"/>
                    <a:pt x="37" y="61"/>
                  </a:cubicBezTo>
                  <a:close/>
                  <a:moveTo>
                    <a:pt x="30" y="57"/>
                  </a:moveTo>
                  <a:cubicBezTo>
                    <a:pt x="30" y="49"/>
                    <a:pt x="38" y="40"/>
                    <a:pt x="33" y="31"/>
                  </a:cubicBezTo>
                  <a:cubicBezTo>
                    <a:pt x="34" y="41"/>
                    <a:pt x="26" y="49"/>
                    <a:pt x="30" y="57"/>
                  </a:cubicBezTo>
                  <a:close/>
                  <a:moveTo>
                    <a:pt x="30" y="61"/>
                  </a:moveTo>
                  <a:cubicBezTo>
                    <a:pt x="28" y="63"/>
                    <a:pt x="27" y="72"/>
                    <a:pt x="30" y="74"/>
                  </a:cubicBezTo>
                  <a:cubicBezTo>
                    <a:pt x="33" y="70"/>
                    <a:pt x="36" y="63"/>
                    <a:pt x="30" y="6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hr-HR" dirty="0"/>
            </a:p>
          </p:txBody>
        </p:sp>
        <p:sp>
          <p:nvSpPr>
            <p:cNvPr id="118" name="Prostoručni oblik 46"/>
            <p:cNvSpPr>
              <a:spLocks noEditPoints="1"/>
            </p:cNvSpPr>
            <p:nvPr/>
          </p:nvSpPr>
          <p:spPr bwMode="auto">
            <a:xfrm>
              <a:off x="906463" y="5768975"/>
              <a:ext cx="341313" cy="323850"/>
            </a:xfrm>
            <a:custGeom>
              <a:avLst/>
              <a:gdLst>
                <a:gd name="T0" fmla="*/ 2 w 151"/>
                <a:gd name="T1" fmla="*/ 96 h 144"/>
                <a:gd name="T2" fmla="*/ 21 w 151"/>
                <a:gd name="T3" fmla="*/ 59 h 144"/>
                <a:gd name="T4" fmla="*/ 22 w 151"/>
                <a:gd name="T5" fmla="*/ 12 h 144"/>
                <a:gd name="T6" fmla="*/ 32 w 151"/>
                <a:gd name="T7" fmla="*/ 58 h 144"/>
                <a:gd name="T8" fmla="*/ 34 w 151"/>
                <a:gd name="T9" fmla="*/ 81 h 144"/>
                <a:gd name="T10" fmla="*/ 15 w 151"/>
                <a:gd name="T11" fmla="*/ 112 h 144"/>
                <a:gd name="T12" fmla="*/ 73 w 151"/>
                <a:gd name="T13" fmla="*/ 107 h 144"/>
                <a:gd name="T14" fmla="*/ 76 w 151"/>
                <a:gd name="T15" fmla="*/ 131 h 144"/>
                <a:gd name="T16" fmla="*/ 151 w 151"/>
                <a:gd name="T17" fmla="*/ 130 h 144"/>
                <a:gd name="T18" fmla="*/ 110 w 151"/>
                <a:gd name="T19" fmla="*/ 134 h 144"/>
                <a:gd name="T20" fmla="*/ 66 w 151"/>
                <a:gd name="T21" fmla="*/ 138 h 144"/>
                <a:gd name="T22" fmla="*/ 12 w 151"/>
                <a:gd name="T23" fmla="*/ 128 h 144"/>
                <a:gd name="T24" fmla="*/ 86 w 151"/>
                <a:gd name="T25" fmla="*/ 138 h 144"/>
                <a:gd name="T26" fmla="*/ 86 w 151"/>
                <a:gd name="T27" fmla="*/ 134 h 144"/>
                <a:gd name="T28" fmla="*/ 75 w 151"/>
                <a:gd name="T29" fmla="*/ 133 h 144"/>
                <a:gd name="T30" fmla="*/ 77 w 151"/>
                <a:gd name="T31" fmla="*/ 128 h 144"/>
                <a:gd name="T32" fmla="*/ 66 w 151"/>
                <a:gd name="T33" fmla="*/ 128 h 144"/>
                <a:gd name="T34" fmla="*/ 64 w 151"/>
                <a:gd name="T35" fmla="*/ 117 h 144"/>
                <a:gd name="T36" fmla="*/ 65 w 151"/>
                <a:gd name="T37" fmla="*/ 114 h 144"/>
                <a:gd name="T38" fmla="*/ 63 w 151"/>
                <a:gd name="T39" fmla="*/ 133 h 144"/>
                <a:gd name="T40" fmla="*/ 54 w 151"/>
                <a:gd name="T41" fmla="*/ 137 h 144"/>
                <a:gd name="T42" fmla="*/ 7 w 151"/>
                <a:gd name="T43" fmla="*/ 86 h 144"/>
                <a:gd name="T44" fmla="*/ 41 w 151"/>
                <a:gd name="T45" fmla="*/ 139 h 144"/>
                <a:gd name="T46" fmla="*/ 92 w 151"/>
                <a:gd name="T47" fmla="*/ 138 h 144"/>
                <a:gd name="T48" fmla="*/ 41 w 151"/>
                <a:gd name="T49" fmla="*/ 137 h 144"/>
                <a:gd name="T50" fmla="*/ 26 w 151"/>
                <a:gd name="T51" fmla="*/ 65 h 144"/>
                <a:gd name="T52" fmla="*/ 32 w 151"/>
                <a:gd name="T53" fmla="*/ 64 h 144"/>
                <a:gd name="T54" fmla="*/ 26 w 151"/>
                <a:gd name="T55" fmla="*/ 72 h 144"/>
                <a:gd name="T56" fmla="*/ 33 w 151"/>
                <a:gd name="T57" fmla="*/ 80 h 144"/>
                <a:gd name="T58" fmla="*/ 38 w 151"/>
                <a:gd name="T59" fmla="*/ 73 h 144"/>
                <a:gd name="T60" fmla="*/ 28 w 151"/>
                <a:gd name="T61" fmla="*/ 78 h 144"/>
                <a:gd name="T62" fmla="*/ 34 w 151"/>
                <a:gd name="T63" fmla="*/ 61 h 144"/>
                <a:gd name="T64" fmla="*/ 18 w 151"/>
                <a:gd name="T65" fmla="*/ 2 h 144"/>
                <a:gd name="T66" fmla="*/ 31 w 151"/>
                <a:gd name="T67" fmla="*/ 32 h 144"/>
                <a:gd name="T68" fmla="*/ 27 w 151"/>
                <a:gd name="T69" fmla="*/ 58 h 144"/>
                <a:gd name="T70" fmla="*/ 28 w 151"/>
                <a:gd name="T71" fmla="*/ 42 h 144"/>
                <a:gd name="T72" fmla="*/ 21 w 151"/>
                <a:gd name="T73" fmla="*/ 61 h 144"/>
                <a:gd name="T74" fmla="*/ 7 w 151"/>
                <a:gd name="T75" fmla="*/ 86 h 144"/>
                <a:gd name="T76" fmla="*/ 110 w 151"/>
                <a:gd name="T77" fmla="*/ 131 h 144"/>
                <a:gd name="T78" fmla="*/ 121 w 151"/>
                <a:gd name="T79" fmla="*/ 123 h 144"/>
                <a:gd name="T80" fmla="*/ 67 w 151"/>
                <a:gd name="T81" fmla="*/ 127 h 144"/>
                <a:gd name="T82" fmla="*/ 74 w 151"/>
                <a:gd name="T83" fmla="*/ 118 h 144"/>
                <a:gd name="T84" fmla="*/ 64 w 151"/>
                <a:gd name="T85" fmla="*/ 118 h 144"/>
                <a:gd name="T86" fmla="*/ 75 w 151"/>
                <a:gd name="T87" fmla="*/ 118 h 144"/>
                <a:gd name="T88" fmla="*/ 70 w 151"/>
                <a:gd name="T89" fmla="*/ 114 h 144"/>
                <a:gd name="T90" fmla="*/ 79 w 151"/>
                <a:gd name="T91" fmla="*/ 120 h 144"/>
                <a:gd name="T92" fmla="*/ 122 w 151"/>
                <a:gd name="T93" fmla="*/ 122 h 144"/>
                <a:gd name="T94" fmla="*/ 123 w 151"/>
                <a:gd name="T95" fmla="*/ 125 h 144"/>
                <a:gd name="T96" fmla="*/ 122 w 151"/>
                <a:gd name="T97" fmla="*/ 122 h 144"/>
                <a:gd name="T98" fmla="*/ 81 w 151"/>
                <a:gd name="T99" fmla="*/ 114 h 144"/>
                <a:gd name="T100" fmla="*/ 32 w 151"/>
                <a:gd name="T101" fmla="*/ 74 h 144"/>
                <a:gd name="T102" fmla="*/ 28 w 151"/>
                <a:gd name="T103" fmla="*/ 63 h 144"/>
                <a:gd name="T104" fmla="*/ 28 w 151"/>
                <a:gd name="T105" fmla="*/ 63 h 144"/>
                <a:gd name="T106" fmla="*/ 29 w 151"/>
                <a:gd name="T107" fmla="*/ 49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51" h="144">
                  <a:moveTo>
                    <a:pt x="47" y="144"/>
                  </a:moveTo>
                  <a:cubicBezTo>
                    <a:pt x="46" y="144"/>
                    <a:pt x="46" y="144"/>
                    <a:pt x="46" y="144"/>
                  </a:cubicBezTo>
                  <a:cubicBezTo>
                    <a:pt x="32" y="144"/>
                    <a:pt x="19" y="139"/>
                    <a:pt x="11" y="129"/>
                  </a:cubicBezTo>
                  <a:cubicBezTo>
                    <a:pt x="3" y="121"/>
                    <a:pt x="0" y="109"/>
                    <a:pt x="2" y="96"/>
                  </a:cubicBezTo>
                  <a:cubicBezTo>
                    <a:pt x="3" y="90"/>
                    <a:pt x="6" y="84"/>
                    <a:pt x="10" y="79"/>
                  </a:cubicBezTo>
                  <a:cubicBezTo>
                    <a:pt x="13" y="73"/>
                    <a:pt x="17" y="68"/>
                    <a:pt x="17" y="62"/>
                  </a:cubicBezTo>
                  <a:cubicBezTo>
                    <a:pt x="17" y="62"/>
                    <a:pt x="17" y="62"/>
                    <a:pt x="17" y="62"/>
                  </a:cubicBezTo>
                  <a:cubicBezTo>
                    <a:pt x="19" y="60"/>
                    <a:pt x="20" y="59"/>
                    <a:pt x="21" y="59"/>
                  </a:cubicBezTo>
                  <a:cubicBezTo>
                    <a:pt x="21" y="59"/>
                    <a:pt x="22" y="59"/>
                    <a:pt x="23" y="59"/>
                  </a:cubicBezTo>
                  <a:cubicBezTo>
                    <a:pt x="23" y="53"/>
                    <a:pt x="24" y="47"/>
                    <a:pt x="26" y="41"/>
                  </a:cubicBezTo>
                  <a:cubicBezTo>
                    <a:pt x="28" y="35"/>
                    <a:pt x="30" y="30"/>
                    <a:pt x="29" y="24"/>
                  </a:cubicBezTo>
                  <a:cubicBezTo>
                    <a:pt x="28" y="19"/>
                    <a:pt x="25" y="15"/>
                    <a:pt x="22" y="12"/>
                  </a:cubicBezTo>
                  <a:cubicBezTo>
                    <a:pt x="19" y="8"/>
                    <a:pt x="16" y="5"/>
                    <a:pt x="16" y="1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35" y="8"/>
                    <a:pt x="40" y="37"/>
                    <a:pt x="32" y="58"/>
                  </a:cubicBezTo>
                  <a:cubicBezTo>
                    <a:pt x="32" y="59"/>
                    <a:pt x="34" y="59"/>
                    <a:pt x="35" y="60"/>
                  </a:cubicBezTo>
                  <a:cubicBezTo>
                    <a:pt x="37" y="61"/>
                    <a:pt x="39" y="61"/>
                    <a:pt x="40" y="63"/>
                  </a:cubicBezTo>
                  <a:cubicBezTo>
                    <a:pt x="43" y="72"/>
                    <a:pt x="37" y="78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28" y="81"/>
                    <a:pt x="23" y="79"/>
                    <a:pt x="22" y="76"/>
                  </a:cubicBezTo>
                  <a:cubicBezTo>
                    <a:pt x="21" y="75"/>
                    <a:pt x="21" y="73"/>
                    <a:pt x="21" y="71"/>
                  </a:cubicBezTo>
                  <a:cubicBezTo>
                    <a:pt x="12" y="82"/>
                    <a:pt x="10" y="98"/>
                    <a:pt x="15" y="112"/>
                  </a:cubicBezTo>
                  <a:cubicBezTo>
                    <a:pt x="20" y="127"/>
                    <a:pt x="32" y="135"/>
                    <a:pt x="46" y="135"/>
                  </a:cubicBezTo>
                  <a:cubicBezTo>
                    <a:pt x="51" y="135"/>
                    <a:pt x="56" y="134"/>
                    <a:pt x="61" y="133"/>
                  </a:cubicBezTo>
                  <a:cubicBezTo>
                    <a:pt x="58" y="128"/>
                    <a:pt x="57" y="122"/>
                    <a:pt x="60" y="116"/>
                  </a:cubicBezTo>
                  <a:cubicBezTo>
                    <a:pt x="63" y="111"/>
                    <a:pt x="68" y="107"/>
                    <a:pt x="73" y="107"/>
                  </a:cubicBezTo>
                  <a:cubicBezTo>
                    <a:pt x="75" y="107"/>
                    <a:pt x="79" y="108"/>
                    <a:pt x="83" y="113"/>
                  </a:cubicBezTo>
                  <a:cubicBezTo>
                    <a:pt x="83" y="113"/>
                    <a:pt x="83" y="113"/>
                    <a:pt x="83" y="113"/>
                  </a:cubicBezTo>
                  <a:cubicBezTo>
                    <a:pt x="84" y="122"/>
                    <a:pt x="81" y="126"/>
                    <a:pt x="77" y="130"/>
                  </a:cubicBezTo>
                  <a:cubicBezTo>
                    <a:pt x="77" y="130"/>
                    <a:pt x="77" y="131"/>
                    <a:pt x="76" y="131"/>
                  </a:cubicBezTo>
                  <a:cubicBezTo>
                    <a:pt x="78" y="132"/>
                    <a:pt x="80" y="132"/>
                    <a:pt x="82" y="132"/>
                  </a:cubicBezTo>
                  <a:cubicBezTo>
                    <a:pt x="90" y="132"/>
                    <a:pt x="98" y="129"/>
                    <a:pt x="107" y="125"/>
                  </a:cubicBezTo>
                  <a:cubicBezTo>
                    <a:pt x="115" y="122"/>
                    <a:pt x="123" y="119"/>
                    <a:pt x="131" y="119"/>
                  </a:cubicBezTo>
                  <a:cubicBezTo>
                    <a:pt x="139" y="119"/>
                    <a:pt x="146" y="123"/>
                    <a:pt x="151" y="130"/>
                  </a:cubicBezTo>
                  <a:cubicBezTo>
                    <a:pt x="150" y="131"/>
                    <a:pt x="150" y="131"/>
                    <a:pt x="150" y="131"/>
                  </a:cubicBezTo>
                  <a:cubicBezTo>
                    <a:pt x="146" y="127"/>
                    <a:pt x="142" y="124"/>
                    <a:pt x="136" y="124"/>
                  </a:cubicBezTo>
                  <a:cubicBezTo>
                    <a:pt x="126" y="124"/>
                    <a:pt x="115" y="131"/>
                    <a:pt x="112" y="132"/>
                  </a:cubicBezTo>
                  <a:cubicBezTo>
                    <a:pt x="110" y="134"/>
                    <a:pt x="110" y="134"/>
                    <a:pt x="110" y="134"/>
                  </a:cubicBezTo>
                  <a:cubicBezTo>
                    <a:pt x="110" y="133"/>
                    <a:pt x="110" y="133"/>
                    <a:pt x="110" y="133"/>
                  </a:cubicBezTo>
                  <a:cubicBezTo>
                    <a:pt x="105" y="137"/>
                    <a:pt x="99" y="139"/>
                    <a:pt x="90" y="139"/>
                  </a:cubicBezTo>
                  <a:cubicBezTo>
                    <a:pt x="86" y="139"/>
                    <a:pt x="82" y="139"/>
                    <a:pt x="78" y="139"/>
                  </a:cubicBezTo>
                  <a:cubicBezTo>
                    <a:pt x="74" y="138"/>
                    <a:pt x="70" y="138"/>
                    <a:pt x="66" y="138"/>
                  </a:cubicBezTo>
                  <a:cubicBezTo>
                    <a:pt x="58" y="138"/>
                    <a:pt x="52" y="140"/>
                    <a:pt x="47" y="144"/>
                  </a:cubicBezTo>
                  <a:close/>
                  <a:moveTo>
                    <a:pt x="7" y="86"/>
                  </a:moveTo>
                  <a:cubicBezTo>
                    <a:pt x="5" y="89"/>
                    <a:pt x="4" y="93"/>
                    <a:pt x="3" y="96"/>
                  </a:cubicBezTo>
                  <a:cubicBezTo>
                    <a:pt x="2" y="109"/>
                    <a:pt x="5" y="120"/>
                    <a:pt x="12" y="128"/>
                  </a:cubicBezTo>
                  <a:cubicBezTo>
                    <a:pt x="20" y="137"/>
                    <a:pt x="32" y="142"/>
                    <a:pt x="46" y="142"/>
                  </a:cubicBezTo>
                  <a:cubicBezTo>
                    <a:pt x="51" y="138"/>
                    <a:pt x="57" y="136"/>
                    <a:pt x="66" y="136"/>
                  </a:cubicBezTo>
                  <a:cubicBezTo>
                    <a:pt x="70" y="136"/>
                    <a:pt x="74" y="137"/>
                    <a:pt x="78" y="137"/>
                  </a:cubicBezTo>
                  <a:cubicBezTo>
                    <a:pt x="81" y="137"/>
                    <a:pt x="83" y="138"/>
                    <a:pt x="86" y="138"/>
                  </a:cubicBezTo>
                  <a:cubicBezTo>
                    <a:pt x="84" y="137"/>
                    <a:pt x="83" y="136"/>
                    <a:pt x="81" y="135"/>
                  </a:cubicBezTo>
                  <a:cubicBezTo>
                    <a:pt x="80" y="133"/>
                    <a:pt x="80" y="133"/>
                    <a:pt x="80" y="133"/>
                  </a:cubicBezTo>
                  <a:cubicBezTo>
                    <a:pt x="82" y="134"/>
                    <a:pt x="82" y="134"/>
                    <a:pt x="82" y="134"/>
                  </a:cubicBezTo>
                  <a:cubicBezTo>
                    <a:pt x="83" y="134"/>
                    <a:pt x="84" y="134"/>
                    <a:pt x="86" y="134"/>
                  </a:cubicBezTo>
                  <a:cubicBezTo>
                    <a:pt x="92" y="134"/>
                    <a:pt x="99" y="131"/>
                    <a:pt x="105" y="128"/>
                  </a:cubicBezTo>
                  <a:cubicBezTo>
                    <a:pt x="105" y="128"/>
                    <a:pt x="105" y="128"/>
                    <a:pt x="105" y="128"/>
                  </a:cubicBezTo>
                  <a:cubicBezTo>
                    <a:pt x="97" y="131"/>
                    <a:pt x="89" y="133"/>
                    <a:pt x="82" y="133"/>
                  </a:cubicBezTo>
                  <a:cubicBezTo>
                    <a:pt x="79" y="133"/>
                    <a:pt x="77" y="133"/>
                    <a:pt x="75" y="133"/>
                  </a:cubicBezTo>
                  <a:cubicBezTo>
                    <a:pt x="74" y="132"/>
                    <a:pt x="74" y="132"/>
                    <a:pt x="74" y="132"/>
                  </a:cubicBezTo>
                  <a:cubicBezTo>
                    <a:pt x="74" y="131"/>
                    <a:pt x="74" y="131"/>
                    <a:pt x="74" y="131"/>
                  </a:cubicBezTo>
                  <a:cubicBezTo>
                    <a:pt x="75" y="131"/>
                    <a:pt x="76" y="130"/>
                    <a:pt x="76" y="129"/>
                  </a:cubicBezTo>
                  <a:cubicBezTo>
                    <a:pt x="77" y="129"/>
                    <a:pt x="77" y="128"/>
                    <a:pt x="77" y="128"/>
                  </a:cubicBezTo>
                  <a:cubicBezTo>
                    <a:pt x="76" y="129"/>
                    <a:pt x="74" y="130"/>
                    <a:pt x="72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68" y="130"/>
                    <a:pt x="67" y="129"/>
                    <a:pt x="66" y="128"/>
                  </a:cubicBezTo>
                  <a:cubicBezTo>
                    <a:pt x="65" y="128"/>
                    <a:pt x="64" y="127"/>
                    <a:pt x="63" y="127"/>
                  </a:cubicBezTo>
                  <a:cubicBezTo>
                    <a:pt x="63" y="127"/>
                    <a:pt x="63" y="127"/>
                    <a:pt x="63" y="127"/>
                  </a:cubicBezTo>
                  <a:cubicBezTo>
                    <a:pt x="63" y="117"/>
                    <a:pt x="63" y="117"/>
                    <a:pt x="63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6" y="117"/>
                    <a:pt x="68" y="115"/>
                    <a:pt x="68" y="114"/>
                  </a:cubicBezTo>
                  <a:cubicBezTo>
                    <a:pt x="68" y="114"/>
                    <a:pt x="68" y="114"/>
                    <a:pt x="66" y="114"/>
                  </a:cubicBezTo>
                  <a:cubicBezTo>
                    <a:pt x="65" y="114"/>
                    <a:pt x="65" y="114"/>
                    <a:pt x="65" y="114"/>
                  </a:cubicBezTo>
                  <a:cubicBezTo>
                    <a:pt x="66" y="113"/>
                    <a:pt x="66" y="113"/>
                    <a:pt x="66" y="113"/>
                  </a:cubicBezTo>
                  <a:cubicBezTo>
                    <a:pt x="67" y="110"/>
                    <a:pt x="69" y="109"/>
                    <a:pt x="71" y="109"/>
                  </a:cubicBezTo>
                  <a:cubicBezTo>
                    <a:pt x="67" y="110"/>
                    <a:pt x="64" y="113"/>
                    <a:pt x="62" y="117"/>
                  </a:cubicBezTo>
                  <a:cubicBezTo>
                    <a:pt x="59" y="122"/>
                    <a:pt x="59" y="128"/>
                    <a:pt x="63" y="133"/>
                  </a:cubicBezTo>
                  <a:cubicBezTo>
                    <a:pt x="63" y="134"/>
                    <a:pt x="63" y="134"/>
                    <a:pt x="63" y="134"/>
                  </a:cubicBezTo>
                  <a:cubicBezTo>
                    <a:pt x="62" y="134"/>
                    <a:pt x="62" y="134"/>
                    <a:pt x="62" y="134"/>
                  </a:cubicBezTo>
                  <a:cubicBezTo>
                    <a:pt x="59" y="135"/>
                    <a:pt x="56" y="136"/>
                    <a:pt x="54" y="136"/>
                  </a:cubicBezTo>
                  <a:cubicBezTo>
                    <a:pt x="54" y="137"/>
                    <a:pt x="54" y="137"/>
                    <a:pt x="54" y="137"/>
                  </a:cubicBezTo>
                  <a:cubicBezTo>
                    <a:pt x="49" y="139"/>
                    <a:pt x="44" y="140"/>
                    <a:pt x="39" y="140"/>
                  </a:cubicBezTo>
                  <a:cubicBezTo>
                    <a:pt x="29" y="140"/>
                    <a:pt x="19" y="135"/>
                    <a:pt x="13" y="127"/>
                  </a:cubicBezTo>
                  <a:cubicBezTo>
                    <a:pt x="5" y="116"/>
                    <a:pt x="2" y="103"/>
                    <a:pt x="6" y="89"/>
                  </a:cubicBezTo>
                  <a:lnTo>
                    <a:pt x="7" y="86"/>
                  </a:lnTo>
                  <a:close/>
                  <a:moveTo>
                    <a:pt x="7" y="93"/>
                  </a:moveTo>
                  <a:cubicBezTo>
                    <a:pt x="4" y="105"/>
                    <a:pt x="7" y="117"/>
                    <a:pt x="14" y="126"/>
                  </a:cubicBezTo>
                  <a:cubicBezTo>
                    <a:pt x="21" y="135"/>
                    <a:pt x="31" y="139"/>
                    <a:pt x="41" y="139"/>
                  </a:cubicBezTo>
                  <a:cubicBezTo>
                    <a:pt x="41" y="139"/>
                    <a:pt x="41" y="139"/>
                    <a:pt x="41" y="139"/>
                  </a:cubicBezTo>
                  <a:cubicBezTo>
                    <a:pt x="16" y="139"/>
                    <a:pt x="10" y="113"/>
                    <a:pt x="7" y="93"/>
                  </a:cubicBezTo>
                  <a:close/>
                  <a:moveTo>
                    <a:pt x="108" y="133"/>
                  </a:moveTo>
                  <a:cubicBezTo>
                    <a:pt x="106" y="133"/>
                    <a:pt x="104" y="134"/>
                    <a:pt x="102" y="135"/>
                  </a:cubicBezTo>
                  <a:cubicBezTo>
                    <a:pt x="99" y="136"/>
                    <a:pt x="95" y="137"/>
                    <a:pt x="92" y="138"/>
                  </a:cubicBezTo>
                  <a:cubicBezTo>
                    <a:pt x="99" y="138"/>
                    <a:pt x="104" y="136"/>
                    <a:pt x="108" y="133"/>
                  </a:cubicBezTo>
                  <a:close/>
                  <a:moveTo>
                    <a:pt x="7" y="86"/>
                  </a:moveTo>
                  <a:cubicBezTo>
                    <a:pt x="7" y="89"/>
                    <a:pt x="7" y="89"/>
                    <a:pt x="7" y="89"/>
                  </a:cubicBezTo>
                  <a:cubicBezTo>
                    <a:pt x="12" y="114"/>
                    <a:pt x="17" y="137"/>
                    <a:pt x="41" y="137"/>
                  </a:cubicBezTo>
                  <a:cubicBezTo>
                    <a:pt x="43" y="137"/>
                    <a:pt x="45" y="137"/>
                    <a:pt x="48" y="137"/>
                  </a:cubicBezTo>
                  <a:cubicBezTo>
                    <a:pt x="32" y="137"/>
                    <a:pt x="19" y="128"/>
                    <a:pt x="13" y="113"/>
                  </a:cubicBezTo>
                  <a:cubicBezTo>
                    <a:pt x="7" y="96"/>
                    <a:pt x="12" y="77"/>
                    <a:pt x="23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3"/>
                    <a:pt x="27" y="62"/>
                    <a:pt x="27" y="62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30" y="62"/>
                    <a:pt x="31" y="63"/>
                    <a:pt x="32" y="64"/>
                  </a:cubicBezTo>
                  <a:cubicBezTo>
                    <a:pt x="33" y="68"/>
                    <a:pt x="30" y="73"/>
                    <a:pt x="29" y="75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7" y="75"/>
                    <a:pt x="26" y="74"/>
                    <a:pt x="26" y="72"/>
                  </a:cubicBezTo>
                  <a:cubicBezTo>
                    <a:pt x="25" y="70"/>
                    <a:pt x="26" y="68"/>
                    <a:pt x="26" y="66"/>
                  </a:cubicBezTo>
                  <a:cubicBezTo>
                    <a:pt x="24" y="68"/>
                    <a:pt x="24" y="68"/>
                    <a:pt x="24" y="68"/>
                  </a:cubicBezTo>
                  <a:cubicBezTo>
                    <a:pt x="22" y="71"/>
                    <a:pt x="22" y="73"/>
                    <a:pt x="23" y="75"/>
                  </a:cubicBezTo>
                  <a:cubicBezTo>
                    <a:pt x="24" y="78"/>
                    <a:pt x="28" y="80"/>
                    <a:pt x="33" y="80"/>
                  </a:cubicBezTo>
                  <a:cubicBezTo>
                    <a:pt x="36" y="77"/>
                    <a:pt x="41" y="71"/>
                    <a:pt x="39" y="64"/>
                  </a:cubicBezTo>
                  <a:cubicBezTo>
                    <a:pt x="38" y="63"/>
                    <a:pt x="37" y="62"/>
                    <a:pt x="35" y="62"/>
                  </a:cubicBezTo>
                  <a:cubicBezTo>
                    <a:pt x="36" y="62"/>
                    <a:pt x="36" y="62"/>
                    <a:pt x="36" y="62"/>
                  </a:cubicBezTo>
                  <a:cubicBezTo>
                    <a:pt x="38" y="64"/>
                    <a:pt x="39" y="69"/>
                    <a:pt x="38" y="73"/>
                  </a:cubicBezTo>
                  <a:cubicBezTo>
                    <a:pt x="36" y="77"/>
                    <a:pt x="34" y="79"/>
                    <a:pt x="30" y="79"/>
                  </a:cubicBezTo>
                  <a:cubicBezTo>
                    <a:pt x="30" y="79"/>
                    <a:pt x="30" y="79"/>
                    <a:pt x="30" y="79"/>
                  </a:cubicBezTo>
                  <a:cubicBezTo>
                    <a:pt x="30" y="79"/>
                    <a:pt x="30" y="79"/>
                    <a:pt x="29" y="79"/>
                  </a:cubicBezTo>
                  <a:cubicBezTo>
                    <a:pt x="28" y="78"/>
                    <a:pt x="28" y="78"/>
                    <a:pt x="28" y="78"/>
                  </a:cubicBezTo>
                  <a:cubicBezTo>
                    <a:pt x="29" y="78"/>
                    <a:pt x="29" y="78"/>
                    <a:pt x="29" y="78"/>
                  </a:cubicBezTo>
                  <a:cubicBezTo>
                    <a:pt x="29" y="76"/>
                    <a:pt x="30" y="75"/>
                    <a:pt x="31" y="74"/>
                  </a:cubicBezTo>
                  <a:cubicBezTo>
                    <a:pt x="33" y="71"/>
                    <a:pt x="35" y="68"/>
                    <a:pt x="34" y="62"/>
                  </a:cubicBezTo>
                  <a:cubicBezTo>
                    <a:pt x="34" y="61"/>
                    <a:pt x="34" y="61"/>
                    <a:pt x="34" y="61"/>
                  </a:cubicBezTo>
                  <a:cubicBezTo>
                    <a:pt x="33" y="61"/>
                    <a:pt x="31" y="60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8" y="39"/>
                    <a:pt x="34" y="10"/>
                    <a:pt x="18" y="2"/>
                  </a:cubicBezTo>
                  <a:cubicBezTo>
                    <a:pt x="18" y="5"/>
                    <a:pt x="20" y="8"/>
                    <a:pt x="23" y="11"/>
                  </a:cubicBezTo>
                  <a:cubicBezTo>
                    <a:pt x="26" y="14"/>
                    <a:pt x="29" y="18"/>
                    <a:pt x="30" y="24"/>
                  </a:cubicBezTo>
                  <a:cubicBezTo>
                    <a:pt x="30" y="26"/>
                    <a:pt x="30" y="28"/>
                    <a:pt x="30" y="30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35" y="38"/>
                    <a:pt x="33" y="44"/>
                    <a:pt x="31" y="49"/>
                  </a:cubicBezTo>
                  <a:cubicBezTo>
                    <a:pt x="30" y="52"/>
                    <a:pt x="29" y="55"/>
                    <a:pt x="29" y="58"/>
                  </a:cubicBezTo>
                  <a:cubicBezTo>
                    <a:pt x="29" y="61"/>
                    <a:pt x="29" y="61"/>
                    <a:pt x="29" y="61"/>
                  </a:cubicBezTo>
                  <a:cubicBezTo>
                    <a:pt x="27" y="58"/>
                    <a:pt x="27" y="58"/>
                    <a:pt x="27" y="58"/>
                  </a:cubicBezTo>
                  <a:cubicBezTo>
                    <a:pt x="25" y="53"/>
                    <a:pt x="26" y="49"/>
                    <a:pt x="28" y="44"/>
                  </a:cubicBezTo>
                  <a:cubicBezTo>
                    <a:pt x="29" y="40"/>
                    <a:pt x="31" y="36"/>
                    <a:pt x="30" y="32"/>
                  </a:cubicBezTo>
                  <a:cubicBezTo>
                    <a:pt x="30" y="32"/>
                    <a:pt x="30" y="32"/>
                    <a:pt x="30" y="32"/>
                  </a:cubicBezTo>
                  <a:cubicBezTo>
                    <a:pt x="30" y="35"/>
                    <a:pt x="29" y="38"/>
                    <a:pt x="28" y="42"/>
                  </a:cubicBezTo>
                  <a:cubicBezTo>
                    <a:pt x="26" y="47"/>
                    <a:pt x="24" y="53"/>
                    <a:pt x="24" y="59"/>
                  </a:cubicBezTo>
                  <a:cubicBezTo>
                    <a:pt x="25" y="60"/>
                    <a:pt x="25" y="60"/>
                    <a:pt x="25" y="60"/>
                  </a:cubicBezTo>
                  <a:cubicBezTo>
                    <a:pt x="24" y="60"/>
                    <a:pt x="24" y="60"/>
                    <a:pt x="24" y="60"/>
                  </a:cubicBezTo>
                  <a:cubicBezTo>
                    <a:pt x="23" y="61"/>
                    <a:pt x="22" y="61"/>
                    <a:pt x="21" y="61"/>
                  </a:cubicBezTo>
                  <a:cubicBezTo>
                    <a:pt x="21" y="61"/>
                    <a:pt x="21" y="61"/>
                    <a:pt x="21" y="61"/>
                  </a:cubicBezTo>
                  <a:cubicBezTo>
                    <a:pt x="20" y="61"/>
                    <a:pt x="20" y="61"/>
                    <a:pt x="19" y="62"/>
                  </a:cubicBezTo>
                  <a:cubicBezTo>
                    <a:pt x="18" y="69"/>
                    <a:pt x="14" y="74"/>
                    <a:pt x="11" y="79"/>
                  </a:cubicBezTo>
                  <a:cubicBezTo>
                    <a:pt x="10" y="82"/>
                    <a:pt x="8" y="84"/>
                    <a:pt x="7" y="86"/>
                  </a:cubicBezTo>
                  <a:close/>
                  <a:moveTo>
                    <a:pt x="85" y="136"/>
                  </a:moveTo>
                  <a:cubicBezTo>
                    <a:pt x="86" y="136"/>
                    <a:pt x="87" y="137"/>
                    <a:pt x="89" y="137"/>
                  </a:cubicBezTo>
                  <a:cubicBezTo>
                    <a:pt x="93" y="137"/>
                    <a:pt x="97" y="135"/>
                    <a:pt x="101" y="133"/>
                  </a:cubicBezTo>
                  <a:cubicBezTo>
                    <a:pt x="105" y="132"/>
                    <a:pt x="108" y="131"/>
                    <a:pt x="110" y="131"/>
                  </a:cubicBezTo>
                  <a:cubicBezTo>
                    <a:pt x="111" y="131"/>
                    <a:pt x="111" y="131"/>
                    <a:pt x="111" y="131"/>
                  </a:cubicBezTo>
                  <a:cubicBezTo>
                    <a:pt x="113" y="129"/>
                    <a:pt x="116" y="127"/>
                    <a:pt x="118" y="126"/>
                  </a:cubicBezTo>
                  <a:cubicBezTo>
                    <a:pt x="120" y="125"/>
                    <a:pt x="122" y="125"/>
                    <a:pt x="123" y="124"/>
                  </a:cubicBezTo>
                  <a:cubicBezTo>
                    <a:pt x="122" y="124"/>
                    <a:pt x="122" y="123"/>
                    <a:pt x="121" y="123"/>
                  </a:cubicBezTo>
                  <a:cubicBezTo>
                    <a:pt x="117" y="123"/>
                    <a:pt x="111" y="126"/>
                    <a:pt x="106" y="129"/>
                  </a:cubicBezTo>
                  <a:cubicBezTo>
                    <a:pt x="99" y="132"/>
                    <a:pt x="92" y="136"/>
                    <a:pt x="85" y="136"/>
                  </a:cubicBezTo>
                  <a:close/>
                  <a:moveTo>
                    <a:pt x="64" y="126"/>
                  </a:moveTo>
                  <a:cubicBezTo>
                    <a:pt x="65" y="126"/>
                    <a:pt x="66" y="126"/>
                    <a:pt x="67" y="127"/>
                  </a:cubicBezTo>
                  <a:cubicBezTo>
                    <a:pt x="68" y="128"/>
                    <a:pt x="69" y="128"/>
                    <a:pt x="70" y="128"/>
                  </a:cubicBezTo>
                  <a:cubicBezTo>
                    <a:pt x="70" y="128"/>
                    <a:pt x="70" y="128"/>
                    <a:pt x="70" y="128"/>
                  </a:cubicBezTo>
                  <a:cubicBezTo>
                    <a:pt x="70" y="128"/>
                    <a:pt x="71" y="128"/>
                    <a:pt x="71" y="127"/>
                  </a:cubicBezTo>
                  <a:cubicBezTo>
                    <a:pt x="72" y="125"/>
                    <a:pt x="75" y="121"/>
                    <a:pt x="74" y="118"/>
                  </a:cubicBezTo>
                  <a:cubicBezTo>
                    <a:pt x="74" y="117"/>
                    <a:pt x="73" y="116"/>
                    <a:pt x="72" y="115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6"/>
                    <a:pt x="67" y="118"/>
                    <a:pt x="64" y="118"/>
                  </a:cubicBezTo>
                  <a:cubicBezTo>
                    <a:pt x="64" y="118"/>
                    <a:pt x="64" y="118"/>
                    <a:pt x="64" y="118"/>
                  </a:cubicBezTo>
                  <a:lnTo>
                    <a:pt x="64" y="126"/>
                  </a:lnTo>
                  <a:close/>
                  <a:moveTo>
                    <a:pt x="75" y="116"/>
                  </a:moveTo>
                  <a:cubicBezTo>
                    <a:pt x="75" y="117"/>
                    <a:pt x="75" y="117"/>
                    <a:pt x="75" y="118"/>
                  </a:cubicBezTo>
                  <a:cubicBezTo>
                    <a:pt x="76" y="121"/>
                    <a:pt x="74" y="125"/>
                    <a:pt x="72" y="128"/>
                  </a:cubicBezTo>
                  <a:cubicBezTo>
                    <a:pt x="75" y="126"/>
                    <a:pt x="77" y="121"/>
                    <a:pt x="77" y="118"/>
                  </a:cubicBezTo>
                  <a:cubicBezTo>
                    <a:pt x="76" y="118"/>
                    <a:pt x="76" y="117"/>
                    <a:pt x="75" y="116"/>
                  </a:cubicBezTo>
                  <a:close/>
                  <a:moveTo>
                    <a:pt x="70" y="114"/>
                  </a:moveTo>
                  <a:cubicBezTo>
                    <a:pt x="72" y="114"/>
                    <a:pt x="72" y="114"/>
                    <a:pt x="72" y="114"/>
                  </a:cubicBezTo>
                  <a:cubicBezTo>
                    <a:pt x="76" y="115"/>
                    <a:pt x="78" y="117"/>
                    <a:pt x="78" y="118"/>
                  </a:cubicBezTo>
                  <a:cubicBezTo>
                    <a:pt x="79" y="121"/>
                    <a:pt x="77" y="125"/>
                    <a:pt x="74" y="128"/>
                  </a:cubicBezTo>
                  <a:cubicBezTo>
                    <a:pt x="79" y="126"/>
                    <a:pt x="79" y="122"/>
                    <a:pt x="79" y="120"/>
                  </a:cubicBezTo>
                  <a:cubicBezTo>
                    <a:pt x="79" y="116"/>
                    <a:pt x="76" y="110"/>
                    <a:pt x="72" y="110"/>
                  </a:cubicBezTo>
                  <a:cubicBezTo>
                    <a:pt x="71" y="110"/>
                    <a:pt x="69" y="111"/>
                    <a:pt x="68" y="113"/>
                  </a:cubicBezTo>
                  <a:cubicBezTo>
                    <a:pt x="69" y="113"/>
                    <a:pt x="69" y="113"/>
                    <a:pt x="70" y="114"/>
                  </a:cubicBezTo>
                  <a:close/>
                  <a:moveTo>
                    <a:pt x="122" y="122"/>
                  </a:moveTo>
                  <a:cubicBezTo>
                    <a:pt x="123" y="122"/>
                    <a:pt x="124" y="122"/>
                    <a:pt x="125" y="123"/>
                  </a:cubicBezTo>
                  <a:cubicBezTo>
                    <a:pt x="126" y="123"/>
                    <a:pt x="126" y="123"/>
                    <a:pt x="126" y="123"/>
                  </a:cubicBezTo>
                  <a:cubicBezTo>
                    <a:pt x="125" y="124"/>
                    <a:pt x="125" y="124"/>
                    <a:pt x="125" y="124"/>
                  </a:cubicBezTo>
                  <a:cubicBezTo>
                    <a:pt x="125" y="124"/>
                    <a:pt x="124" y="125"/>
                    <a:pt x="123" y="125"/>
                  </a:cubicBezTo>
                  <a:cubicBezTo>
                    <a:pt x="127" y="124"/>
                    <a:pt x="131" y="123"/>
                    <a:pt x="136" y="123"/>
                  </a:cubicBezTo>
                  <a:cubicBezTo>
                    <a:pt x="139" y="123"/>
                    <a:pt x="141" y="123"/>
                    <a:pt x="143" y="124"/>
                  </a:cubicBezTo>
                  <a:cubicBezTo>
                    <a:pt x="140" y="122"/>
                    <a:pt x="136" y="121"/>
                    <a:pt x="131" y="121"/>
                  </a:cubicBezTo>
                  <a:cubicBezTo>
                    <a:pt x="128" y="121"/>
                    <a:pt x="125" y="121"/>
                    <a:pt x="122" y="122"/>
                  </a:cubicBezTo>
                  <a:close/>
                  <a:moveTo>
                    <a:pt x="72" y="109"/>
                  </a:moveTo>
                  <a:cubicBezTo>
                    <a:pt x="77" y="109"/>
                    <a:pt x="81" y="115"/>
                    <a:pt x="81" y="120"/>
                  </a:cubicBezTo>
                  <a:cubicBezTo>
                    <a:pt x="81" y="121"/>
                    <a:pt x="81" y="122"/>
                    <a:pt x="81" y="123"/>
                  </a:cubicBezTo>
                  <a:cubicBezTo>
                    <a:pt x="82" y="121"/>
                    <a:pt x="82" y="118"/>
                    <a:pt x="81" y="114"/>
                  </a:cubicBezTo>
                  <a:cubicBezTo>
                    <a:pt x="79" y="110"/>
                    <a:pt x="75" y="108"/>
                    <a:pt x="71" y="109"/>
                  </a:cubicBezTo>
                  <a:cubicBezTo>
                    <a:pt x="72" y="109"/>
                    <a:pt x="72" y="109"/>
                    <a:pt x="72" y="109"/>
                  </a:cubicBezTo>
                  <a:close/>
                  <a:moveTo>
                    <a:pt x="36" y="65"/>
                  </a:moveTo>
                  <a:cubicBezTo>
                    <a:pt x="36" y="69"/>
                    <a:pt x="34" y="72"/>
                    <a:pt x="32" y="74"/>
                  </a:cubicBezTo>
                  <a:cubicBezTo>
                    <a:pt x="32" y="75"/>
                    <a:pt x="31" y="76"/>
                    <a:pt x="31" y="77"/>
                  </a:cubicBezTo>
                  <a:cubicBezTo>
                    <a:pt x="34" y="77"/>
                    <a:pt x="36" y="74"/>
                    <a:pt x="36" y="73"/>
                  </a:cubicBezTo>
                  <a:cubicBezTo>
                    <a:pt x="37" y="70"/>
                    <a:pt x="37" y="67"/>
                    <a:pt x="36" y="65"/>
                  </a:cubicBezTo>
                  <a:close/>
                  <a:moveTo>
                    <a:pt x="28" y="63"/>
                  </a:moveTo>
                  <a:cubicBezTo>
                    <a:pt x="27" y="65"/>
                    <a:pt x="27" y="69"/>
                    <a:pt x="27" y="72"/>
                  </a:cubicBezTo>
                  <a:cubicBezTo>
                    <a:pt x="27" y="73"/>
                    <a:pt x="28" y="73"/>
                    <a:pt x="28" y="74"/>
                  </a:cubicBezTo>
                  <a:cubicBezTo>
                    <a:pt x="30" y="71"/>
                    <a:pt x="32" y="67"/>
                    <a:pt x="31" y="65"/>
                  </a:cubicBezTo>
                  <a:cubicBezTo>
                    <a:pt x="30" y="64"/>
                    <a:pt x="30" y="63"/>
                    <a:pt x="28" y="63"/>
                  </a:cubicBezTo>
                  <a:close/>
                  <a:moveTo>
                    <a:pt x="32" y="36"/>
                  </a:moveTo>
                  <a:cubicBezTo>
                    <a:pt x="31" y="39"/>
                    <a:pt x="30" y="42"/>
                    <a:pt x="29" y="44"/>
                  </a:cubicBezTo>
                  <a:cubicBezTo>
                    <a:pt x="28" y="48"/>
                    <a:pt x="27" y="51"/>
                    <a:pt x="28" y="55"/>
                  </a:cubicBezTo>
                  <a:cubicBezTo>
                    <a:pt x="28" y="53"/>
                    <a:pt x="29" y="51"/>
                    <a:pt x="29" y="49"/>
                  </a:cubicBezTo>
                  <a:cubicBezTo>
                    <a:pt x="31" y="45"/>
                    <a:pt x="32" y="41"/>
                    <a:pt x="32" y="3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hr-HR" dirty="0"/>
            </a:p>
          </p:txBody>
        </p:sp>
        <p:sp>
          <p:nvSpPr>
            <p:cNvPr id="119" name="Prostoručni oblik 47"/>
            <p:cNvSpPr>
              <a:spLocks noEditPoints="1"/>
            </p:cNvSpPr>
            <p:nvPr/>
          </p:nvSpPr>
          <p:spPr bwMode="auto">
            <a:xfrm>
              <a:off x="895350" y="3316288"/>
              <a:ext cx="363538" cy="328613"/>
            </a:xfrm>
            <a:custGeom>
              <a:avLst/>
              <a:gdLst>
                <a:gd name="T0" fmla="*/ 50 w 161"/>
                <a:gd name="T1" fmla="*/ 8 h 146"/>
                <a:gd name="T2" fmla="*/ 60 w 161"/>
                <a:gd name="T3" fmla="*/ 25 h 146"/>
                <a:gd name="T4" fmla="*/ 54 w 161"/>
                <a:gd name="T5" fmla="*/ 17 h 146"/>
                <a:gd name="T6" fmla="*/ 63 w 161"/>
                <a:gd name="T7" fmla="*/ 34 h 146"/>
                <a:gd name="T8" fmla="*/ 49 w 161"/>
                <a:gd name="T9" fmla="*/ 37 h 146"/>
                <a:gd name="T10" fmla="*/ 41 w 161"/>
                <a:gd name="T11" fmla="*/ 13 h 146"/>
                <a:gd name="T12" fmla="*/ 16 w 161"/>
                <a:gd name="T13" fmla="*/ 62 h 146"/>
                <a:gd name="T14" fmla="*/ 34 w 161"/>
                <a:gd name="T15" fmla="*/ 92 h 146"/>
                <a:gd name="T16" fmla="*/ 27 w 161"/>
                <a:gd name="T17" fmla="*/ 146 h 146"/>
                <a:gd name="T18" fmla="*/ 33 w 161"/>
                <a:gd name="T19" fmla="*/ 104 h 146"/>
                <a:gd name="T20" fmla="*/ 26 w 161"/>
                <a:gd name="T21" fmla="*/ 102 h 146"/>
                <a:gd name="T22" fmla="*/ 30 w 161"/>
                <a:gd name="T23" fmla="*/ 101 h 146"/>
                <a:gd name="T24" fmla="*/ 4 w 161"/>
                <a:gd name="T25" fmla="*/ 60 h 146"/>
                <a:gd name="T26" fmla="*/ 41 w 161"/>
                <a:gd name="T27" fmla="*/ 10 h 146"/>
                <a:gd name="T28" fmla="*/ 51 w 161"/>
                <a:gd name="T29" fmla="*/ 4 h 146"/>
                <a:gd name="T30" fmla="*/ 145 w 161"/>
                <a:gd name="T31" fmla="*/ 13 h 146"/>
                <a:gd name="T32" fmla="*/ 142 w 161"/>
                <a:gd name="T33" fmla="*/ 0 h 146"/>
                <a:gd name="T34" fmla="*/ 141 w 161"/>
                <a:gd name="T35" fmla="*/ 33 h 146"/>
                <a:gd name="T36" fmla="*/ 50 w 161"/>
                <a:gd name="T37" fmla="*/ 8 h 146"/>
                <a:gd name="T38" fmla="*/ 137 w 161"/>
                <a:gd name="T39" fmla="*/ 31 h 146"/>
                <a:gd name="T40" fmla="*/ 148 w 161"/>
                <a:gd name="T41" fmla="*/ 16 h 146"/>
                <a:gd name="T42" fmla="*/ 70 w 161"/>
                <a:gd name="T43" fmla="*/ 8 h 146"/>
                <a:gd name="T44" fmla="*/ 137 w 161"/>
                <a:gd name="T45" fmla="*/ 31 h 146"/>
                <a:gd name="T46" fmla="*/ 26 w 161"/>
                <a:gd name="T47" fmla="*/ 84 h 146"/>
                <a:gd name="T48" fmla="*/ 22 w 161"/>
                <a:gd name="T49" fmla="*/ 16 h 146"/>
                <a:gd name="T50" fmla="*/ 26 w 161"/>
                <a:gd name="T51" fmla="*/ 84 h 146"/>
                <a:gd name="T52" fmla="*/ 57 w 161"/>
                <a:gd name="T53" fmla="*/ 28 h 146"/>
                <a:gd name="T54" fmla="*/ 46 w 161"/>
                <a:gd name="T55" fmla="*/ 16 h 146"/>
                <a:gd name="T56" fmla="*/ 57 w 161"/>
                <a:gd name="T57" fmla="*/ 28 h 146"/>
                <a:gd name="T58" fmla="*/ 57 w 161"/>
                <a:gd name="T59" fmla="*/ 31 h 146"/>
                <a:gd name="T60" fmla="*/ 46 w 161"/>
                <a:gd name="T61" fmla="*/ 28 h 146"/>
                <a:gd name="T62" fmla="*/ 57 w 161"/>
                <a:gd name="T63" fmla="*/ 31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61" h="146">
                  <a:moveTo>
                    <a:pt x="50" y="8"/>
                  </a:moveTo>
                  <a:cubicBezTo>
                    <a:pt x="55" y="14"/>
                    <a:pt x="53" y="20"/>
                    <a:pt x="60" y="25"/>
                  </a:cubicBezTo>
                  <a:cubicBezTo>
                    <a:pt x="62" y="23"/>
                    <a:pt x="58" y="18"/>
                    <a:pt x="54" y="17"/>
                  </a:cubicBezTo>
                  <a:cubicBezTo>
                    <a:pt x="64" y="13"/>
                    <a:pt x="65" y="25"/>
                    <a:pt x="63" y="34"/>
                  </a:cubicBezTo>
                  <a:cubicBezTo>
                    <a:pt x="59" y="36"/>
                    <a:pt x="55" y="37"/>
                    <a:pt x="49" y="37"/>
                  </a:cubicBezTo>
                  <a:cubicBezTo>
                    <a:pt x="43" y="31"/>
                    <a:pt x="43" y="19"/>
                    <a:pt x="41" y="13"/>
                  </a:cubicBezTo>
                  <a:cubicBezTo>
                    <a:pt x="14" y="14"/>
                    <a:pt x="9" y="41"/>
                    <a:pt x="16" y="62"/>
                  </a:cubicBezTo>
                  <a:cubicBezTo>
                    <a:pt x="19" y="72"/>
                    <a:pt x="30" y="81"/>
                    <a:pt x="34" y="92"/>
                  </a:cubicBezTo>
                  <a:cubicBezTo>
                    <a:pt x="41" y="111"/>
                    <a:pt x="38" y="129"/>
                    <a:pt x="27" y="146"/>
                  </a:cubicBezTo>
                  <a:cubicBezTo>
                    <a:pt x="28" y="137"/>
                    <a:pt x="39" y="121"/>
                    <a:pt x="33" y="104"/>
                  </a:cubicBezTo>
                  <a:cubicBezTo>
                    <a:pt x="31" y="102"/>
                    <a:pt x="29" y="102"/>
                    <a:pt x="26" y="102"/>
                  </a:cubicBezTo>
                  <a:cubicBezTo>
                    <a:pt x="26" y="100"/>
                    <a:pt x="28" y="101"/>
                    <a:pt x="30" y="101"/>
                  </a:cubicBezTo>
                  <a:cubicBezTo>
                    <a:pt x="28" y="89"/>
                    <a:pt x="7" y="79"/>
                    <a:pt x="4" y="60"/>
                  </a:cubicBezTo>
                  <a:cubicBezTo>
                    <a:pt x="1" y="34"/>
                    <a:pt x="12" y="6"/>
                    <a:pt x="41" y="10"/>
                  </a:cubicBezTo>
                  <a:cubicBezTo>
                    <a:pt x="45" y="9"/>
                    <a:pt x="47" y="5"/>
                    <a:pt x="51" y="4"/>
                  </a:cubicBezTo>
                  <a:cubicBezTo>
                    <a:pt x="86" y="1"/>
                    <a:pt x="128" y="46"/>
                    <a:pt x="145" y="13"/>
                  </a:cubicBezTo>
                  <a:cubicBezTo>
                    <a:pt x="146" y="6"/>
                    <a:pt x="144" y="3"/>
                    <a:pt x="142" y="0"/>
                  </a:cubicBezTo>
                  <a:cubicBezTo>
                    <a:pt x="161" y="2"/>
                    <a:pt x="149" y="29"/>
                    <a:pt x="141" y="33"/>
                  </a:cubicBezTo>
                  <a:cubicBezTo>
                    <a:pt x="111" y="47"/>
                    <a:pt x="71" y="4"/>
                    <a:pt x="50" y="8"/>
                  </a:cubicBezTo>
                  <a:close/>
                  <a:moveTo>
                    <a:pt x="137" y="31"/>
                  </a:moveTo>
                  <a:cubicBezTo>
                    <a:pt x="142" y="29"/>
                    <a:pt x="151" y="17"/>
                    <a:pt x="148" y="16"/>
                  </a:cubicBezTo>
                  <a:cubicBezTo>
                    <a:pt x="130" y="43"/>
                    <a:pt x="93" y="14"/>
                    <a:pt x="70" y="8"/>
                  </a:cubicBezTo>
                  <a:cubicBezTo>
                    <a:pt x="87" y="21"/>
                    <a:pt x="105" y="33"/>
                    <a:pt x="137" y="31"/>
                  </a:cubicBezTo>
                  <a:close/>
                  <a:moveTo>
                    <a:pt x="26" y="84"/>
                  </a:moveTo>
                  <a:cubicBezTo>
                    <a:pt x="10" y="71"/>
                    <a:pt x="7" y="27"/>
                    <a:pt x="22" y="16"/>
                  </a:cubicBezTo>
                  <a:cubicBezTo>
                    <a:pt x="0" y="29"/>
                    <a:pt x="5" y="78"/>
                    <a:pt x="26" y="84"/>
                  </a:cubicBezTo>
                  <a:close/>
                  <a:moveTo>
                    <a:pt x="57" y="28"/>
                  </a:moveTo>
                  <a:cubicBezTo>
                    <a:pt x="55" y="22"/>
                    <a:pt x="53" y="16"/>
                    <a:pt x="46" y="16"/>
                  </a:cubicBezTo>
                  <a:cubicBezTo>
                    <a:pt x="46" y="23"/>
                    <a:pt x="50" y="27"/>
                    <a:pt x="57" y="28"/>
                  </a:cubicBezTo>
                  <a:close/>
                  <a:moveTo>
                    <a:pt x="57" y="31"/>
                  </a:moveTo>
                  <a:cubicBezTo>
                    <a:pt x="51" y="33"/>
                    <a:pt x="49" y="24"/>
                    <a:pt x="46" y="28"/>
                  </a:cubicBezTo>
                  <a:cubicBezTo>
                    <a:pt x="47" y="31"/>
                    <a:pt x="56" y="40"/>
                    <a:pt x="57" y="3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hr-HR" dirty="0"/>
            </a:p>
          </p:txBody>
        </p:sp>
        <p:sp>
          <p:nvSpPr>
            <p:cNvPr id="120" name="Prostoručni oblik 48"/>
            <p:cNvSpPr>
              <a:spLocks noEditPoints="1"/>
            </p:cNvSpPr>
            <p:nvPr/>
          </p:nvSpPr>
          <p:spPr bwMode="auto">
            <a:xfrm>
              <a:off x="903288" y="3313113"/>
              <a:ext cx="336550" cy="338138"/>
            </a:xfrm>
            <a:custGeom>
              <a:avLst/>
              <a:gdLst>
                <a:gd name="T0" fmla="*/ 81 w 150"/>
                <a:gd name="T1" fmla="*/ 22 h 150"/>
                <a:gd name="T2" fmla="*/ 52 w 150"/>
                <a:gd name="T3" fmla="*/ 17 h 150"/>
                <a:gd name="T4" fmla="*/ 60 w 150"/>
                <a:gd name="T5" fmla="*/ 35 h 150"/>
                <a:gd name="T6" fmla="*/ 45 w 150"/>
                <a:gd name="T7" fmla="*/ 39 h 150"/>
                <a:gd name="T8" fmla="*/ 39 w 150"/>
                <a:gd name="T9" fmla="*/ 20 h 150"/>
                <a:gd name="T10" fmla="*/ 14 w 150"/>
                <a:gd name="T11" fmla="*/ 63 h 150"/>
                <a:gd name="T12" fmla="*/ 25 w 150"/>
                <a:gd name="T13" fmla="*/ 148 h 150"/>
                <a:gd name="T14" fmla="*/ 26 w 150"/>
                <a:gd name="T15" fmla="*/ 137 h 150"/>
                <a:gd name="T16" fmla="*/ 23 w 150"/>
                <a:gd name="T17" fmla="*/ 104 h 150"/>
                <a:gd name="T18" fmla="*/ 26 w 150"/>
                <a:gd name="T19" fmla="*/ 101 h 150"/>
                <a:gd name="T20" fmla="*/ 1 w 150"/>
                <a:gd name="T21" fmla="*/ 61 h 150"/>
                <a:gd name="T22" fmla="*/ 38 w 150"/>
                <a:gd name="T23" fmla="*/ 10 h 150"/>
                <a:gd name="T24" fmla="*/ 91 w 150"/>
                <a:gd name="T25" fmla="*/ 16 h 150"/>
                <a:gd name="T26" fmla="*/ 139 w 150"/>
                <a:gd name="T27" fmla="*/ 2 h 150"/>
                <a:gd name="T28" fmla="*/ 150 w 150"/>
                <a:gd name="T29" fmla="*/ 12 h 150"/>
                <a:gd name="T30" fmla="*/ 82 w 150"/>
                <a:gd name="T31" fmla="*/ 20 h 150"/>
                <a:gd name="T32" fmla="*/ 141 w 150"/>
                <a:gd name="T33" fmla="*/ 2 h 150"/>
                <a:gd name="T34" fmla="*/ 143 w 150"/>
                <a:gd name="T35" fmla="*/ 14 h 150"/>
                <a:gd name="T36" fmla="*/ 44 w 150"/>
                <a:gd name="T37" fmla="*/ 9 h 150"/>
                <a:gd name="T38" fmla="*/ 38 w 150"/>
                <a:gd name="T39" fmla="*/ 12 h 150"/>
                <a:gd name="T40" fmla="*/ 2 w 150"/>
                <a:gd name="T41" fmla="*/ 60 h 150"/>
                <a:gd name="T42" fmla="*/ 28 w 150"/>
                <a:gd name="T43" fmla="*/ 102 h 150"/>
                <a:gd name="T44" fmla="*/ 30 w 150"/>
                <a:gd name="T45" fmla="*/ 104 h 150"/>
                <a:gd name="T46" fmla="*/ 32 w 150"/>
                <a:gd name="T47" fmla="*/ 116 h 150"/>
                <a:gd name="T48" fmla="*/ 31 w 150"/>
                <a:gd name="T49" fmla="*/ 93 h 150"/>
                <a:gd name="T50" fmla="*/ 11 w 150"/>
                <a:gd name="T51" fmla="*/ 61 h 150"/>
                <a:gd name="T52" fmla="*/ 23 w 150"/>
                <a:gd name="T53" fmla="*/ 85 h 150"/>
                <a:gd name="T54" fmla="*/ 19 w 150"/>
                <a:gd name="T55" fmla="*/ 17 h 150"/>
                <a:gd name="T56" fmla="*/ 39 w 150"/>
                <a:gd name="T57" fmla="*/ 13 h 150"/>
                <a:gd name="T58" fmla="*/ 42 w 150"/>
                <a:gd name="T59" fmla="*/ 29 h 150"/>
                <a:gd name="T60" fmla="*/ 48 w 150"/>
                <a:gd name="T61" fmla="*/ 29 h 150"/>
                <a:gd name="T62" fmla="*/ 55 w 150"/>
                <a:gd name="T63" fmla="*/ 32 h 150"/>
                <a:gd name="T64" fmla="*/ 42 w 150"/>
                <a:gd name="T65" fmla="*/ 30 h 150"/>
                <a:gd name="T66" fmla="*/ 60 w 150"/>
                <a:gd name="T67" fmla="*/ 27 h 150"/>
                <a:gd name="T68" fmla="*/ 58 w 150"/>
                <a:gd name="T69" fmla="*/ 25 h 150"/>
                <a:gd name="T70" fmla="*/ 56 w 150"/>
                <a:gd name="T71" fmla="*/ 27 h 150"/>
                <a:gd name="T72" fmla="*/ 50 w 150"/>
                <a:gd name="T73" fmla="*/ 18 h 150"/>
                <a:gd name="T74" fmla="*/ 45 w 150"/>
                <a:gd name="T75" fmla="*/ 9 h 150"/>
                <a:gd name="T76" fmla="*/ 57 w 150"/>
                <a:gd name="T77" fmla="*/ 25 h 150"/>
                <a:gd name="T78" fmla="*/ 53 w 150"/>
                <a:gd name="T79" fmla="*/ 33 h 150"/>
                <a:gd name="T80" fmla="*/ 44 w 150"/>
                <a:gd name="T81" fmla="*/ 29 h 150"/>
                <a:gd name="T82" fmla="*/ 8 w 150"/>
                <a:gd name="T83" fmla="*/ 46 h 150"/>
                <a:gd name="T84" fmla="*/ 146 w 150"/>
                <a:gd name="T85" fmla="*/ 18 h 150"/>
                <a:gd name="T86" fmla="*/ 134 w 150"/>
                <a:gd name="T87" fmla="*/ 33 h 150"/>
                <a:gd name="T88" fmla="*/ 67 w 150"/>
                <a:gd name="T89" fmla="*/ 9 h 150"/>
                <a:gd name="T90" fmla="*/ 145 w 150"/>
                <a:gd name="T91" fmla="*/ 16 h 150"/>
                <a:gd name="T92" fmla="*/ 133 w 150"/>
                <a:gd name="T93" fmla="*/ 31 h 150"/>
                <a:gd name="T94" fmla="*/ 71 w 150"/>
                <a:gd name="T95" fmla="*/ 11 h 150"/>
                <a:gd name="T96" fmla="*/ 54 w 150"/>
                <a:gd name="T97" fmla="*/ 30 h 150"/>
                <a:gd name="T98" fmla="*/ 43 w 150"/>
                <a:gd name="T99" fmla="*/ 16 h 150"/>
                <a:gd name="T100" fmla="*/ 43 w 150"/>
                <a:gd name="T101" fmla="*/ 17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50" h="150">
                  <a:moveTo>
                    <a:pt x="150" y="12"/>
                  </a:moveTo>
                  <a:cubicBezTo>
                    <a:pt x="150" y="20"/>
                    <a:pt x="143" y="32"/>
                    <a:pt x="138" y="34"/>
                  </a:cubicBezTo>
                  <a:cubicBezTo>
                    <a:pt x="120" y="43"/>
                    <a:pt x="99" y="32"/>
                    <a:pt x="81" y="22"/>
                  </a:cubicBezTo>
                  <a:cubicBezTo>
                    <a:pt x="69" y="15"/>
                    <a:pt x="57" y="9"/>
                    <a:pt x="48" y="10"/>
                  </a:cubicBezTo>
                  <a:cubicBezTo>
                    <a:pt x="50" y="12"/>
                    <a:pt x="51" y="15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4" y="16"/>
                    <a:pt x="56" y="16"/>
                    <a:pt x="58" y="17"/>
                  </a:cubicBezTo>
                  <a:cubicBezTo>
                    <a:pt x="61" y="19"/>
                    <a:pt x="61" y="24"/>
                    <a:pt x="61" y="27"/>
                  </a:cubicBezTo>
                  <a:cubicBezTo>
                    <a:pt x="61" y="30"/>
                    <a:pt x="61" y="33"/>
                    <a:pt x="60" y="35"/>
                  </a:cubicBezTo>
                  <a:cubicBezTo>
                    <a:pt x="60" y="35"/>
                    <a:pt x="60" y="35"/>
                    <a:pt x="60" y="35"/>
                  </a:cubicBezTo>
                  <a:cubicBezTo>
                    <a:pt x="60" y="36"/>
                    <a:pt x="60" y="36"/>
                    <a:pt x="60" y="36"/>
                  </a:cubicBezTo>
                  <a:cubicBezTo>
                    <a:pt x="57" y="38"/>
                    <a:pt x="52" y="39"/>
                    <a:pt x="45" y="39"/>
                  </a:cubicBezTo>
                  <a:cubicBezTo>
                    <a:pt x="45" y="39"/>
                    <a:pt x="45" y="39"/>
                    <a:pt x="45" y="39"/>
                  </a:cubicBezTo>
                  <a:cubicBezTo>
                    <a:pt x="45" y="38"/>
                    <a:pt x="45" y="38"/>
                    <a:pt x="45" y="38"/>
                  </a:cubicBezTo>
                  <a:cubicBezTo>
                    <a:pt x="41" y="34"/>
                    <a:pt x="40" y="26"/>
                    <a:pt x="39" y="20"/>
                  </a:cubicBezTo>
                  <a:cubicBezTo>
                    <a:pt x="39" y="18"/>
                    <a:pt x="38" y="16"/>
                    <a:pt x="38" y="14"/>
                  </a:cubicBezTo>
                  <a:cubicBezTo>
                    <a:pt x="21" y="15"/>
                    <a:pt x="11" y="27"/>
                    <a:pt x="11" y="47"/>
                  </a:cubicBezTo>
                  <a:cubicBezTo>
                    <a:pt x="11" y="52"/>
                    <a:pt x="12" y="58"/>
                    <a:pt x="14" y="63"/>
                  </a:cubicBezTo>
                  <a:cubicBezTo>
                    <a:pt x="15" y="68"/>
                    <a:pt x="18" y="72"/>
                    <a:pt x="22" y="77"/>
                  </a:cubicBezTo>
                  <a:cubicBezTo>
                    <a:pt x="26" y="82"/>
                    <a:pt x="30" y="87"/>
                    <a:pt x="32" y="93"/>
                  </a:cubicBezTo>
                  <a:cubicBezTo>
                    <a:pt x="39" y="111"/>
                    <a:pt x="36" y="130"/>
                    <a:pt x="25" y="148"/>
                  </a:cubicBezTo>
                  <a:cubicBezTo>
                    <a:pt x="23" y="150"/>
                    <a:pt x="23" y="150"/>
                    <a:pt x="23" y="150"/>
                  </a:cubicBezTo>
                  <a:cubicBezTo>
                    <a:pt x="23" y="147"/>
                    <a:pt x="23" y="147"/>
                    <a:pt x="23" y="147"/>
                  </a:cubicBezTo>
                  <a:cubicBezTo>
                    <a:pt x="24" y="144"/>
                    <a:pt x="25" y="141"/>
                    <a:pt x="26" y="137"/>
                  </a:cubicBezTo>
                  <a:cubicBezTo>
                    <a:pt x="28" y="131"/>
                    <a:pt x="31" y="123"/>
                    <a:pt x="31" y="116"/>
                  </a:cubicBezTo>
                  <a:cubicBezTo>
                    <a:pt x="31" y="112"/>
                    <a:pt x="30" y="108"/>
                    <a:pt x="29" y="105"/>
                  </a:cubicBezTo>
                  <a:cubicBezTo>
                    <a:pt x="28" y="104"/>
                    <a:pt x="26" y="104"/>
                    <a:pt x="23" y="104"/>
                  </a:cubicBezTo>
                  <a:cubicBezTo>
                    <a:pt x="22" y="104"/>
                    <a:pt x="22" y="104"/>
                    <a:pt x="22" y="104"/>
                  </a:cubicBezTo>
                  <a:cubicBezTo>
                    <a:pt x="22" y="103"/>
                    <a:pt x="22" y="103"/>
                    <a:pt x="22" y="103"/>
                  </a:cubicBezTo>
                  <a:cubicBezTo>
                    <a:pt x="22" y="101"/>
                    <a:pt x="24" y="101"/>
                    <a:pt x="26" y="101"/>
                  </a:cubicBezTo>
                  <a:cubicBezTo>
                    <a:pt x="26" y="101"/>
                    <a:pt x="26" y="101"/>
                    <a:pt x="26" y="101"/>
                  </a:cubicBezTo>
                  <a:cubicBezTo>
                    <a:pt x="25" y="97"/>
                    <a:pt x="21" y="93"/>
                    <a:pt x="17" y="88"/>
                  </a:cubicBezTo>
                  <a:cubicBezTo>
                    <a:pt x="10" y="81"/>
                    <a:pt x="2" y="72"/>
                    <a:pt x="1" y="61"/>
                  </a:cubicBezTo>
                  <a:cubicBezTo>
                    <a:pt x="0" y="58"/>
                    <a:pt x="0" y="55"/>
                    <a:pt x="0" y="52"/>
                  </a:cubicBezTo>
                  <a:cubicBezTo>
                    <a:pt x="0" y="37"/>
                    <a:pt x="5" y="24"/>
                    <a:pt x="13" y="17"/>
                  </a:cubicBezTo>
                  <a:cubicBezTo>
                    <a:pt x="20" y="11"/>
                    <a:pt x="28" y="9"/>
                    <a:pt x="38" y="10"/>
                  </a:cubicBezTo>
                  <a:cubicBezTo>
                    <a:pt x="40" y="10"/>
                    <a:pt x="41" y="9"/>
                    <a:pt x="43" y="7"/>
                  </a:cubicBezTo>
                  <a:cubicBezTo>
                    <a:pt x="44" y="6"/>
                    <a:pt x="46" y="5"/>
                    <a:pt x="48" y="4"/>
                  </a:cubicBezTo>
                  <a:cubicBezTo>
                    <a:pt x="62" y="3"/>
                    <a:pt x="77" y="9"/>
                    <a:pt x="91" y="16"/>
                  </a:cubicBezTo>
                  <a:cubicBezTo>
                    <a:pt x="113" y="25"/>
                    <a:pt x="131" y="33"/>
                    <a:pt x="141" y="13"/>
                  </a:cubicBezTo>
                  <a:cubicBezTo>
                    <a:pt x="142" y="12"/>
                    <a:pt x="142" y="11"/>
                    <a:pt x="142" y="10"/>
                  </a:cubicBezTo>
                  <a:cubicBezTo>
                    <a:pt x="142" y="7"/>
                    <a:pt x="140" y="4"/>
                    <a:pt x="139" y="2"/>
                  </a:cubicBezTo>
                  <a:cubicBezTo>
                    <a:pt x="138" y="0"/>
                    <a:pt x="138" y="0"/>
                    <a:pt x="138" y="0"/>
                  </a:cubicBezTo>
                  <a:cubicBezTo>
                    <a:pt x="139" y="0"/>
                    <a:pt x="139" y="0"/>
                    <a:pt x="139" y="0"/>
                  </a:cubicBezTo>
                  <a:cubicBezTo>
                    <a:pt x="146" y="1"/>
                    <a:pt x="150" y="5"/>
                    <a:pt x="150" y="12"/>
                  </a:cubicBezTo>
                  <a:close/>
                  <a:moveTo>
                    <a:pt x="45" y="9"/>
                  </a:moveTo>
                  <a:cubicBezTo>
                    <a:pt x="47" y="9"/>
                    <a:pt x="47" y="9"/>
                    <a:pt x="47" y="9"/>
                  </a:cubicBezTo>
                  <a:cubicBezTo>
                    <a:pt x="56" y="7"/>
                    <a:pt x="68" y="13"/>
                    <a:pt x="82" y="20"/>
                  </a:cubicBezTo>
                  <a:cubicBezTo>
                    <a:pt x="100" y="30"/>
                    <a:pt x="120" y="41"/>
                    <a:pt x="138" y="33"/>
                  </a:cubicBezTo>
                  <a:cubicBezTo>
                    <a:pt x="142" y="31"/>
                    <a:pt x="148" y="20"/>
                    <a:pt x="148" y="12"/>
                  </a:cubicBezTo>
                  <a:cubicBezTo>
                    <a:pt x="148" y="8"/>
                    <a:pt x="147" y="3"/>
                    <a:pt x="141" y="2"/>
                  </a:cubicBezTo>
                  <a:cubicBezTo>
                    <a:pt x="142" y="4"/>
                    <a:pt x="143" y="7"/>
                    <a:pt x="143" y="10"/>
                  </a:cubicBezTo>
                  <a:cubicBezTo>
                    <a:pt x="143" y="11"/>
                    <a:pt x="143" y="13"/>
                    <a:pt x="143" y="14"/>
                  </a:cubicBezTo>
                  <a:cubicBezTo>
                    <a:pt x="143" y="14"/>
                    <a:pt x="143" y="14"/>
                    <a:pt x="143" y="14"/>
                  </a:cubicBezTo>
                  <a:cubicBezTo>
                    <a:pt x="132" y="35"/>
                    <a:pt x="112" y="26"/>
                    <a:pt x="91" y="17"/>
                  </a:cubicBezTo>
                  <a:cubicBezTo>
                    <a:pt x="76" y="11"/>
                    <a:pt x="62" y="5"/>
                    <a:pt x="48" y="6"/>
                  </a:cubicBezTo>
                  <a:cubicBezTo>
                    <a:pt x="46" y="6"/>
                    <a:pt x="45" y="7"/>
                    <a:pt x="44" y="9"/>
                  </a:cubicBezTo>
                  <a:cubicBezTo>
                    <a:pt x="42" y="10"/>
                    <a:pt x="41" y="11"/>
                    <a:pt x="39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29" y="10"/>
                    <a:pt x="20" y="13"/>
                    <a:pt x="14" y="18"/>
                  </a:cubicBezTo>
                  <a:cubicBezTo>
                    <a:pt x="6" y="25"/>
                    <a:pt x="2" y="37"/>
                    <a:pt x="2" y="52"/>
                  </a:cubicBezTo>
                  <a:cubicBezTo>
                    <a:pt x="2" y="55"/>
                    <a:pt x="2" y="58"/>
                    <a:pt x="2" y="60"/>
                  </a:cubicBezTo>
                  <a:cubicBezTo>
                    <a:pt x="4" y="72"/>
                    <a:pt x="11" y="80"/>
                    <a:pt x="18" y="87"/>
                  </a:cubicBezTo>
                  <a:cubicBezTo>
                    <a:pt x="23" y="92"/>
                    <a:pt x="27" y="97"/>
                    <a:pt x="28" y="102"/>
                  </a:cubicBezTo>
                  <a:cubicBezTo>
                    <a:pt x="28" y="102"/>
                    <a:pt x="28" y="102"/>
                    <a:pt x="28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8" y="103"/>
                    <a:pt x="29" y="103"/>
                    <a:pt x="30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2" y="108"/>
                    <a:pt x="32" y="112"/>
                    <a:pt x="32" y="116"/>
                  </a:cubicBezTo>
                  <a:cubicBezTo>
                    <a:pt x="32" y="124"/>
                    <a:pt x="30" y="131"/>
                    <a:pt x="28" y="138"/>
                  </a:cubicBezTo>
                  <a:cubicBezTo>
                    <a:pt x="27" y="140"/>
                    <a:pt x="26" y="141"/>
                    <a:pt x="26" y="143"/>
                  </a:cubicBezTo>
                  <a:cubicBezTo>
                    <a:pt x="35" y="127"/>
                    <a:pt x="37" y="110"/>
                    <a:pt x="31" y="93"/>
                  </a:cubicBezTo>
                  <a:cubicBezTo>
                    <a:pt x="28" y="88"/>
                    <a:pt x="25" y="83"/>
                    <a:pt x="21" y="78"/>
                  </a:cubicBezTo>
                  <a:cubicBezTo>
                    <a:pt x="17" y="73"/>
                    <a:pt x="14" y="69"/>
                    <a:pt x="12" y="64"/>
                  </a:cubicBezTo>
                  <a:cubicBezTo>
                    <a:pt x="12" y="63"/>
                    <a:pt x="12" y="62"/>
                    <a:pt x="11" y="61"/>
                  </a:cubicBezTo>
                  <a:cubicBezTo>
                    <a:pt x="13" y="71"/>
                    <a:pt x="17" y="79"/>
                    <a:pt x="23" y="84"/>
                  </a:cubicBezTo>
                  <a:cubicBezTo>
                    <a:pt x="26" y="86"/>
                    <a:pt x="26" y="86"/>
                    <a:pt x="26" y="86"/>
                  </a:cubicBezTo>
                  <a:cubicBezTo>
                    <a:pt x="23" y="85"/>
                    <a:pt x="23" y="85"/>
                    <a:pt x="23" y="85"/>
                  </a:cubicBezTo>
                  <a:cubicBezTo>
                    <a:pt x="10" y="82"/>
                    <a:pt x="4" y="64"/>
                    <a:pt x="4" y="49"/>
                  </a:cubicBezTo>
                  <a:cubicBezTo>
                    <a:pt x="4" y="34"/>
                    <a:pt x="9" y="21"/>
                    <a:pt x="18" y="16"/>
                  </a:cubicBezTo>
                  <a:cubicBezTo>
                    <a:pt x="19" y="17"/>
                    <a:pt x="19" y="17"/>
                    <a:pt x="19" y="17"/>
                  </a:cubicBezTo>
                  <a:cubicBezTo>
                    <a:pt x="15" y="21"/>
                    <a:pt x="12" y="28"/>
                    <a:pt x="10" y="37"/>
                  </a:cubicBezTo>
                  <a:cubicBezTo>
                    <a:pt x="13" y="22"/>
                    <a:pt x="23" y="14"/>
                    <a:pt x="38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40" y="15"/>
                    <a:pt x="40" y="18"/>
                    <a:pt x="40" y="20"/>
                  </a:cubicBezTo>
                  <a:cubicBezTo>
                    <a:pt x="41" y="23"/>
                    <a:pt x="41" y="26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3" y="28"/>
                    <a:pt x="44" y="27"/>
                    <a:pt x="44" y="27"/>
                  </a:cubicBezTo>
                  <a:cubicBezTo>
                    <a:pt x="46" y="27"/>
                    <a:pt x="47" y="28"/>
                    <a:pt x="48" y="29"/>
                  </a:cubicBezTo>
                  <a:cubicBezTo>
                    <a:pt x="50" y="31"/>
                    <a:pt x="52" y="32"/>
                    <a:pt x="54" y="31"/>
                  </a:cubicBezTo>
                  <a:cubicBezTo>
                    <a:pt x="55" y="31"/>
                    <a:pt x="55" y="31"/>
                    <a:pt x="55" y="31"/>
                  </a:cubicBezTo>
                  <a:cubicBezTo>
                    <a:pt x="55" y="32"/>
                    <a:pt x="55" y="32"/>
                    <a:pt x="55" y="32"/>
                  </a:cubicBezTo>
                  <a:cubicBezTo>
                    <a:pt x="54" y="35"/>
                    <a:pt x="53" y="36"/>
                    <a:pt x="52" y="37"/>
                  </a:cubicBezTo>
                  <a:cubicBezTo>
                    <a:pt x="48" y="38"/>
                    <a:pt x="43" y="32"/>
                    <a:pt x="42" y="30"/>
                  </a:cubicBezTo>
                  <a:cubicBezTo>
                    <a:pt x="42" y="30"/>
                    <a:pt x="42" y="30"/>
                    <a:pt x="42" y="30"/>
                  </a:cubicBezTo>
                  <a:cubicBezTo>
                    <a:pt x="43" y="33"/>
                    <a:pt x="44" y="35"/>
                    <a:pt x="46" y="37"/>
                  </a:cubicBezTo>
                  <a:cubicBezTo>
                    <a:pt x="52" y="38"/>
                    <a:pt x="56" y="37"/>
                    <a:pt x="59" y="35"/>
                  </a:cubicBezTo>
                  <a:cubicBezTo>
                    <a:pt x="60" y="32"/>
                    <a:pt x="60" y="30"/>
                    <a:pt x="60" y="27"/>
                  </a:cubicBezTo>
                  <a:cubicBezTo>
                    <a:pt x="60" y="23"/>
                    <a:pt x="59" y="20"/>
                    <a:pt x="57" y="18"/>
                  </a:cubicBezTo>
                  <a:cubicBezTo>
                    <a:pt x="56" y="18"/>
                    <a:pt x="55" y="18"/>
                    <a:pt x="53" y="18"/>
                  </a:cubicBezTo>
                  <a:cubicBezTo>
                    <a:pt x="56" y="19"/>
                    <a:pt x="58" y="22"/>
                    <a:pt x="58" y="25"/>
                  </a:cubicBezTo>
                  <a:cubicBezTo>
                    <a:pt x="58" y="26"/>
                    <a:pt x="58" y="26"/>
                    <a:pt x="57" y="27"/>
                  </a:cubicBezTo>
                  <a:cubicBezTo>
                    <a:pt x="57" y="27"/>
                    <a:pt x="57" y="27"/>
                    <a:pt x="57" y="27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3" y="24"/>
                    <a:pt x="52" y="21"/>
                    <a:pt x="51" y="19"/>
                  </a:cubicBezTo>
                  <a:cubicBezTo>
                    <a:pt x="49" y="18"/>
                    <a:pt x="49" y="18"/>
                    <a:pt x="49" y="18"/>
                  </a:cubicBezTo>
                  <a:cubicBezTo>
                    <a:pt x="50" y="18"/>
                    <a:pt x="50" y="18"/>
                    <a:pt x="50" y="18"/>
                  </a:cubicBezTo>
                  <a:cubicBezTo>
                    <a:pt x="50" y="17"/>
                    <a:pt x="50" y="17"/>
                    <a:pt x="50" y="17"/>
                  </a:cubicBezTo>
                  <a:cubicBezTo>
                    <a:pt x="49" y="15"/>
                    <a:pt x="49" y="12"/>
                    <a:pt x="46" y="10"/>
                  </a:cubicBezTo>
                  <a:lnTo>
                    <a:pt x="45" y="9"/>
                  </a:lnTo>
                  <a:close/>
                  <a:moveTo>
                    <a:pt x="57" y="25"/>
                  </a:moveTo>
                  <a:cubicBezTo>
                    <a:pt x="57" y="24"/>
                    <a:pt x="55" y="21"/>
                    <a:pt x="53" y="19"/>
                  </a:cubicBezTo>
                  <a:cubicBezTo>
                    <a:pt x="53" y="21"/>
                    <a:pt x="54" y="23"/>
                    <a:pt x="57" y="25"/>
                  </a:cubicBezTo>
                  <a:close/>
                  <a:moveTo>
                    <a:pt x="44" y="29"/>
                  </a:moveTo>
                  <a:cubicBezTo>
                    <a:pt x="45" y="32"/>
                    <a:pt x="49" y="36"/>
                    <a:pt x="51" y="35"/>
                  </a:cubicBezTo>
                  <a:cubicBezTo>
                    <a:pt x="52" y="35"/>
                    <a:pt x="53" y="34"/>
                    <a:pt x="53" y="33"/>
                  </a:cubicBezTo>
                  <a:cubicBezTo>
                    <a:pt x="51" y="33"/>
                    <a:pt x="49" y="32"/>
                    <a:pt x="47" y="30"/>
                  </a:cubicBezTo>
                  <a:cubicBezTo>
                    <a:pt x="46" y="30"/>
                    <a:pt x="45" y="29"/>
                    <a:pt x="45" y="29"/>
                  </a:cubicBezTo>
                  <a:cubicBezTo>
                    <a:pt x="44" y="29"/>
                    <a:pt x="44" y="29"/>
                    <a:pt x="44" y="29"/>
                  </a:cubicBezTo>
                  <a:close/>
                  <a:moveTo>
                    <a:pt x="5" y="49"/>
                  </a:moveTo>
                  <a:cubicBezTo>
                    <a:pt x="5" y="62"/>
                    <a:pt x="10" y="77"/>
                    <a:pt x="19" y="82"/>
                  </a:cubicBezTo>
                  <a:cubicBezTo>
                    <a:pt x="12" y="74"/>
                    <a:pt x="8" y="58"/>
                    <a:pt x="8" y="46"/>
                  </a:cubicBezTo>
                  <a:cubicBezTo>
                    <a:pt x="8" y="36"/>
                    <a:pt x="10" y="28"/>
                    <a:pt x="13" y="22"/>
                  </a:cubicBezTo>
                  <a:cubicBezTo>
                    <a:pt x="8" y="29"/>
                    <a:pt x="5" y="38"/>
                    <a:pt x="5" y="49"/>
                  </a:cubicBezTo>
                  <a:close/>
                  <a:moveTo>
                    <a:pt x="146" y="18"/>
                  </a:moveTo>
                  <a:cubicBezTo>
                    <a:pt x="146" y="18"/>
                    <a:pt x="146" y="18"/>
                    <a:pt x="146" y="18"/>
                  </a:cubicBezTo>
                  <a:cubicBezTo>
                    <a:pt x="146" y="21"/>
                    <a:pt x="139" y="31"/>
                    <a:pt x="134" y="33"/>
                  </a:cubicBezTo>
                  <a:cubicBezTo>
                    <a:pt x="134" y="33"/>
                    <a:pt x="134" y="33"/>
                    <a:pt x="134" y="33"/>
                  </a:cubicBezTo>
                  <a:cubicBezTo>
                    <a:pt x="103" y="35"/>
                    <a:pt x="85" y="24"/>
                    <a:pt x="66" y="10"/>
                  </a:cubicBezTo>
                  <a:cubicBezTo>
                    <a:pt x="63" y="8"/>
                    <a:pt x="63" y="8"/>
                    <a:pt x="63" y="8"/>
                  </a:cubicBezTo>
                  <a:cubicBezTo>
                    <a:pt x="67" y="9"/>
                    <a:pt x="67" y="9"/>
                    <a:pt x="67" y="9"/>
                  </a:cubicBezTo>
                  <a:cubicBezTo>
                    <a:pt x="73" y="10"/>
                    <a:pt x="80" y="13"/>
                    <a:pt x="88" y="17"/>
                  </a:cubicBezTo>
                  <a:cubicBezTo>
                    <a:pt x="108" y="26"/>
                    <a:pt x="131" y="36"/>
                    <a:pt x="144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6" y="16"/>
                    <a:pt x="146" y="16"/>
                    <a:pt x="146" y="18"/>
                  </a:cubicBezTo>
                  <a:close/>
                  <a:moveTo>
                    <a:pt x="133" y="31"/>
                  </a:moveTo>
                  <a:cubicBezTo>
                    <a:pt x="138" y="29"/>
                    <a:pt x="144" y="21"/>
                    <a:pt x="145" y="18"/>
                  </a:cubicBezTo>
                  <a:cubicBezTo>
                    <a:pt x="131" y="37"/>
                    <a:pt x="108" y="27"/>
                    <a:pt x="87" y="18"/>
                  </a:cubicBezTo>
                  <a:cubicBezTo>
                    <a:pt x="81" y="15"/>
                    <a:pt x="76" y="13"/>
                    <a:pt x="71" y="11"/>
                  </a:cubicBezTo>
                  <a:cubicBezTo>
                    <a:pt x="88" y="23"/>
                    <a:pt x="105" y="33"/>
                    <a:pt x="133" y="31"/>
                  </a:cubicBezTo>
                  <a:close/>
                  <a:moveTo>
                    <a:pt x="55" y="30"/>
                  </a:moveTo>
                  <a:cubicBezTo>
                    <a:pt x="54" y="30"/>
                    <a:pt x="54" y="30"/>
                    <a:pt x="54" y="30"/>
                  </a:cubicBezTo>
                  <a:cubicBezTo>
                    <a:pt x="47" y="29"/>
                    <a:pt x="42" y="25"/>
                    <a:pt x="42" y="17"/>
                  </a:cubicBezTo>
                  <a:cubicBezTo>
                    <a:pt x="42" y="16"/>
                    <a:pt x="42" y="16"/>
                    <a:pt x="42" y="16"/>
                  </a:cubicBezTo>
                  <a:cubicBezTo>
                    <a:pt x="43" y="16"/>
                    <a:pt x="43" y="16"/>
                    <a:pt x="43" y="16"/>
                  </a:cubicBezTo>
                  <a:cubicBezTo>
                    <a:pt x="50" y="17"/>
                    <a:pt x="53" y="23"/>
                    <a:pt x="55" y="29"/>
                  </a:cubicBezTo>
                  <a:lnTo>
                    <a:pt x="55" y="30"/>
                  </a:lnTo>
                  <a:close/>
                  <a:moveTo>
                    <a:pt x="43" y="17"/>
                  </a:moveTo>
                  <a:cubicBezTo>
                    <a:pt x="44" y="24"/>
                    <a:pt x="47" y="27"/>
                    <a:pt x="53" y="28"/>
                  </a:cubicBezTo>
                  <a:cubicBezTo>
                    <a:pt x="51" y="23"/>
                    <a:pt x="49" y="19"/>
                    <a:pt x="43" y="1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hr-HR" dirty="0"/>
            </a:p>
          </p:txBody>
        </p:sp>
        <p:sp>
          <p:nvSpPr>
            <p:cNvPr id="121" name="Prostoručni oblik 49"/>
            <p:cNvSpPr>
              <a:spLocks noEditPoints="1"/>
            </p:cNvSpPr>
            <p:nvPr/>
          </p:nvSpPr>
          <p:spPr bwMode="auto">
            <a:xfrm>
              <a:off x="4162425" y="3344863"/>
              <a:ext cx="334963" cy="328613"/>
            </a:xfrm>
            <a:custGeom>
              <a:avLst/>
              <a:gdLst>
                <a:gd name="T0" fmla="*/ 61 w 149"/>
                <a:gd name="T1" fmla="*/ 17 h 146"/>
                <a:gd name="T2" fmla="*/ 70 w 149"/>
                <a:gd name="T3" fmla="*/ 13 h 146"/>
                <a:gd name="T4" fmla="*/ 67 w 149"/>
                <a:gd name="T5" fmla="*/ 22 h 146"/>
                <a:gd name="T6" fmla="*/ 71 w 149"/>
                <a:gd name="T7" fmla="*/ 8 h 146"/>
                <a:gd name="T8" fmla="*/ 77 w 149"/>
                <a:gd name="T9" fmla="*/ 20 h 146"/>
                <a:gd name="T10" fmla="*/ 146 w 149"/>
                <a:gd name="T11" fmla="*/ 39 h 146"/>
                <a:gd name="T12" fmla="*/ 125 w 149"/>
                <a:gd name="T13" fmla="*/ 103 h 146"/>
                <a:gd name="T14" fmla="*/ 146 w 149"/>
                <a:gd name="T15" fmla="*/ 99 h 146"/>
                <a:gd name="T16" fmla="*/ 148 w 149"/>
                <a:gd name="T17" fmla="*/ 120 h 146"/>
                <a:gd name="T18" fmla="*/ 129 w 149"/>
                <a:gd name="T19" fmla="*/ 119 h 146"/>
                <a:gd name="T20" fmla="*/ 141 w 149"/>
                <a:gd name="T21" fmla="*/ 143 h 146"/>
                <a:gd name="T22" fmla="*/ 124 w 149"/>
                <a:gd name="T23" fmla="*/ 108 h 146"/>
                <a:gd name="T24" fmla="*/ 121 w 149"/>
                <a:gd name="T25" fmla="*/ 76 h 146"/>
                <a:gd name="T26" fmla="*/ 132 w 149"/>
                <a:gd name="T27" fmla="*/ 18 h 146"/>
                <a:gd name="T28" fmla="*/ 46 w 149"/>
                <a:gd name="T29" fmla="*/ 31 h 146"/>
                <a:gd name="T30" fmla="*/ 0 w 149"/>
                <a:gd name="T31" fmla="*/ 27 h 146"/>
                <a:gd name="T32" fmla="*/ 60 w 149"/>
                <a:gd name="T33" fmla="*/ 24 h 146"/>
                <a:gd name="T34" fmla="*/ 58 w 149"/>
                <a:gd name="T35" fmla="*/ 11 h 146"/>
                <a:gd name="T36" fmla="*/ 68 w 149"/>
                <a:gd name="T37" fmla="*/ 8 h 146"/>
                <a:gd name="T38" fmla="*/ 61 w 149"/>
                <a:gd name="T39" fmla="*/ 17 h 146"/>
                <a:gd name="T40" fmla="*/ 58 w 149"/>
                <a:gd name="T41" fmla="*/ 27 h 146"/>
                <a:gd name="T42" fmla="*/ 31 w 149"/>
                <a:gd name="T43" fmla="*/ 25 h 146"/>
                <a:gd name="T44" fmla="*/ 58 w 149"/>
                <a:gd name="T45" fmla="*/ 27 h 146"/>
                <a:gd name="T46" fmla="*/ 101 w 149"/>
                <a:gd name="T47" fmla="*/ 11 h 146"/>
                <a:gd name="T48" fmla="*/ 88 w 149"/>
                <a:gd name="T49" fmla="*/ 20 h 146"/>
                <a:gd name="T50" fmla="*/ 101 w 149"/>
                <a:gd name="T51" fmla="*/ 11 h 146"/>
                <a:gd name="T52" fmla="*/ 142 w 149"/>
                <a:gd name="T53" fmla="*/ 32 h 146"/>
                <a:gd name="T54" fmla="*/ 141 w 149"/>
                <a:gd name="T55" fmla="*/ 34 h 146"/>
                <a:gd name="T56" fmla="*/ 122 w 149"/>
                <a:gd name="T57" fmla="*/ 95 h 146"/>
                <a:gd name="T58" fmla="*/ 142 w 149"/>
                <a:gd name="T59" fmla="*/ 32 h 146"/>
                <a:gd name="T60" fmla="*/ 145 w 149"/>
                <a:gd name="T61" fmla="*/ 119 h 146"/>
                <a:gd name="T62" fmla="*/ 142 w 149"/>
                <a:gd name="T63" fmla="*/ 106 h 146"/>
                <a:gd name="T64" fmla="*/ 132 w 149"/>
                <a:gd name="T65" fmla="*/ 106 h 146"/>
                <a:gd name="T66" fmla="*/ 145 w 149"/>
                <a:gd name="T67" fmla="*/ 119 h 146"/>
                <a:gd name="T68" fmla="*/ 146 w 149"/>
                <a:gd name="T69" fmla="*/ 103 h 146"/>
                <a:gd name="T70" fmla="*/ 134 w 149"/>
                <a:gd name="T71" fmla="*/ 103 h 146"/>
                <a:gd name="T72" fmla="*/ 146 w 149"/>
                <a:gd name="T73" fmla="*/ 103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49" h="146">
                  <a:moveTo>
                    <a:pt x="61" y="17"/>
                  </a:moveTo>
                  <a:cubicBezTo>
                    <a:pt x="64" y="17"/>
                    <a:pt x="67" y="9"/>
                    <a:pt x="70" y="13"/>
                  </a:cubicBezTo>
                  <a:cubicBezTo>
                    <a:pt x="68" y="15"/>
                    <a:pt x="65" y="17"/>
                    <a:pt x="67" y="22"/>
                  </a:cubicBezTo>
                  <a:cubicBezTo>
                    <a:pt x="78" y="22"/>
                    <a:pt x="72" y="11"/>
                    <a:pt x="71" y="8"/>
                  </a:cubicBezTo>
                  <a:cubicBezTo>
                    <a:pt x="75" y="4"/>
                    <a:pt x="81" y="15"/>
                    <a:pt x="77" y="20"/>
                  </a:cubicBezTo>
                  <a:cubicBezTo>
                    <a:pt x="103" y="0"/>
                    <a:pt x="144" y="7"/>
                    <a:pt x="146" y="39"/>
                  </a:cubicBezTo>
                  <a:cubicBezTo>
                    <a:pt x="148" y="63"/>
                    <a:pt x="123" y="79"/>
                    <a:pt x="125" y="103"/>
                  </a:cubicBezTo>
                  <a:cubicBezTo>
                    <a:pt x="130" y="105"/>
                    <a:pt x="138" y="94"/>
                    <a:pt x="146" y="99"/>
                  </a:cubicBezTo>
                  <a:cubicBezTo>
                    <a:pt x="149" y="104"/>
                    <a:pt x="147" y="114"/>
                    <a:pt x="148" y="120"/>
                  </a:cubicBezTo>
                  <a:cubicBezTo>
                    <a:pt x="142" y="125"/>
                    <a:pt x="135" y="122"/>
                    <a:pt x="129" y="119"/>
                  </a:cubicBezTo>
                  <a:cubicBezTo>
                    <a:pt x="129" y="131"/>
                    <a:pt x="129" y="143"/>
                    <a:pt x="141" y="143"/>
                  </a:cubicBezTo>
                  <a:cubicBezTo>
                    <a:pt x="120" y="146"/>
                    <a:pt x="125" y="125"/>
                    <a:pt x="124" y="108"/>
                  </a:cubicBezTo>
                  <a:cubicBezTo>
                    <a:pt x="123" y="95"/>
                    <a:pt x="118" y="88"/>
                    <a:pt x="121" y="76"/>
                  </a:cubicBezTo>
                  <a:cubicBezTo>
                    <a:pt x="125" y="57"/>
                    <a:pt x="149" y="40"/>
                    <a:pt x="132" y="18"/>
                  </a:cubicBezTo>
                  <a:cubicBezTo>
                    <a:pt x="101" y="5"/>
                    <a:pt x="76" y="33"/>
                    <a:pt x="46" y="31"/>
                  </a:cubicBezTo>
                  <a:cubicBezTo>
                    <a:pt x="31" y="30"/>
                    <a:pt x="16" y="16"/>
                    <a:pt x="0" y="27"/>
                  </a:cubicBezTo>
                  <a:cubicBezTo>
                    <a:pt x="14" y="12"/>
                    <a:pt x="37" y="23"/>
                    <a:pt x="60" y="24"/>
                  </a:cubicBezTo>
                  <a:cubicBezTo>
                    <a:pt x="62" y="22"/>
                    <a:pt x="58" y="15"/>
                    <a:pt x="58" y="11"/>
                  </a:cubicBezTo>
                  <a:cubicBezTo>
                    <a:pt x="61" y="10"/>
                    <a:pt x="64" y="4"/>
                    <a:pt x="68" y="8"/>
                  </a:cubicBezTo>
                  <a:cubicBezTo>
                    <a:pt x="67" y="9"/>
                    <a:pt x="59" y="9"/>
                    <a:pt x="61" y="17"/>
                  </a:cubicBezTo>
                  <a:close/>
                  <a:moveTo>
                    <a:pt x="58" y="27"/>
                  </a:moveTo>
                  <a:cubicBezTo>
                    <a:pt x="49" y="25"/>
                    <a:pt x="41" y="22"/>
                    <a:pt x="31" y="25"/>
                  </a:cubicBezTo>
                  <a:cubicBezTo>
                    <a:pt x="41" y="26"/>
                    <a:pt x="49" y="32"/>
                    <a:pt x="58" y="27"/>
                  </a:cubicBezTo>
                  <a:close/>
                  <a:moveTo>
                    <a:pt x="101" y="11"/>
                  </a:moveTo>
                  <a:cubicBezTo>
                    <a:pt x="98" y="14"/>
                    <a:pt x="85" y="15"/>
                    <a:pt x="88" y="20"/>
                  </a:cubicBezTo>
                  <a:cubicBezTo>
                    <a:pt x="90" y="15"/>
                    <a:pt x="104" y="16"/>
                    <a:pt x="101" y="11"/>
                  </a:cubicBezTo>
                  <a:close/>
                  <a:moveTo>
                    <a:pt x="142" y="32"/>
                  </a:moveTo>
                  <a:cubicBezTo>
                    <a:pt x="140" y="29"/>
                    <a:pt x="138" y="30"/>
                    <a:pt x="141" y="34"/>
                  </a:cubicBezTo>
                  <a:cubicBezTo>
                    <a:pt x="139" y="59"/>
                    <a:pt x="121" y="67"/>
                    <a:pt x="122" y="95"/>
                  </a:cubicBezTo>
                  <a:cubicBezTo>
                    <a:pt x="127" y="73"/>
                    <a:pt x="146" y="59"/>
                    <a:pt x="142" y="32"/>
                  </a:cubicBezTo>
                  <a:close/>
                  <a:moveTo>
                    <a:pt x="145" y="119"/>
                  </a:moveTo>
                  <a:cubicBezTo>
                    <a:pt x="145" y="113"/>
                    <a:pt x="145" y="109"/>
                    <a:pt x="142" y="106"/>
                  </a:cubicBezTo>
                  <a:cubicBezTo>
                    <a:pt x="139" y="106"/>
                    <a:pt x="135" y="106"/>
                    <a:pt x="132" y="106"/>
                  </a:cubicBezTo>
                  <a:cubicBezTo>
                    <a:pt x="126" y="113"/>
                    <a:pt x="134" y="121"/>
                    <a:pt x="145" y="119"/>
                  </a:cubicBezTo>
                  <a:close/>
                  <a:moveTo>
                    <a:pt x="146" y="103"/>
                  </a:moveTo>
                  <a:cubicBezTo>
                    <a:pt x="142" y="100"/>
                    <a:pt x="137" y="100"/>
                    <a:pt x="134" y="103"/>
                  </a:cubicBezTo>
                  <a:cubicBezTo>
                    <a:pt x="139" y="101"/>
                    <a:pt x="144" y="107"/>
                    <a:pt x="146" y="10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hr-HR" dirty="0"/>
            </a:p>
          </p:txBody>
        </p:sp>
        <p:sp>
          <p:nvSpPr>
            <p:cNvPr id="122" name="Prostoručni oblik 50"/>
            <p:cNvSpPr>
              <a:spLocks noEditPoints="1"/>
            </p:cNvSpPr>
            <p:nvPr/>
          </p:nvSpPr>
          <p:spPr bwMode="auto">
            <a:xfrm>
              <a:off x="4162425" y="3359150"/>
              <a:ext cx="334963" cy="309563"/>
            </a:xfrm>
            <a:custGeom>
              <a:avLst/>
              <a:gdLst>
                <a:gd name="T0" fmla="*/ 69 w 149"/>
                <a:gd name="T1" fmla="*/ 3 h 138"/>
                <a:gd name="T2" fmla="*/ 64 w 149"/>
                <a:gd name="T3" fmla="*/ 7 h 138"/>
                <a:gd name="T4" fmla="*/ 70 w 149"/>
                <a:gd name="T5" fmla="*/ 7 h 138"/>
                <a:gd name="T6" fmla="*/ 70 w 149"/>
                <a:gd name="T7" fmla="*/ 3 h 138"/>
                <a:gd name="T8" fmla="*/ 73 w 149"/>
                <a:gd name="T9" fmla="*/ 1 h 138"/>
                <a:gd name="T10" fmla="*/ 147 w 149"/>
                <a:gd name="T11" fmla="*/ 33 h 138"/>
                <a:gd name="T12" fmla="*/ 142 w 149"/>
                <a:gd name="T13" fmla="*/ 91 h 138"/>
                <a:gd name="T14" fmla="*/ 149 w 149"/>
                <a:gd name="T15" fmla="*/ 114 h 138"/>
                <a:gd name="T16" fmla="*/ 130 w 149"/>
                <a:gd name="T17" fmla="*/ 114 h 138"/>
                <a:gd name="T18" fmla="*/ 137 w 149"/>
                <a:gd name="T19" fmla="*/ 138 h 138"/>
                <a:gd name="T20" fmla="*/ 122 w 149"/>
                <a:gd name="T21" fmla="*/ 94 h 138"/>
                <a:gd name="T22" fmla="*/ 129 w 149"/>
                <a:gd name="T23" fmla="*/ 51 h 138"/>
                <a:gd name="T24" fmla="*/ 49 w 149"/>
                <a:gd name="T25" fmla="*/ 26 h 138"/>
                <a:gd name="T26" fmla="*/ 1 w 149"/>
                <a:gd name="T27" fmla="*/ 21 h 138"/>
                <a:gd name="T28" fmla="*/ 39 w 149"/>
                <a:gd name="T29" fmla="*/ 15 h 138"/>
                <a:gd name="T30" fmla="*/ 58 w 149"/>
                <a:gd name="T31" fmla="*/ 5 h 138"/>
                <a:gd name="T32" fmla="*/ 67 w 149"/>
                <a:gd name="T33" fmla="*/ 2 h 138"/>
                <a:gd name="T34" fmla="*/ 60 w 149"/>
                <a:gd name="T35" fmla="*/ 10 h 138"/>
                <a:gd name="T36" fmla="*/ 77 w 149"/>
                <a:gd name="T37" fmla="*/ 14 h 138"/>
                <a:gd name="T38" fmla="*/ 73 w 149"/>
                <a:gd name="T39" fmla="*/ 15 h 138"/>
                <a:gd name="T40" fmla="*/ 68 w 149"/>
                <a:gd name="T41" fmla="*/ 8 h 138"/>
                <a:gd name="T42" fmla="*/ 61 w 149"/>
                <a:gd name="T43" fmla="*/ 12 h 138"/>
                <a:gd name="T44" fmla="*/ 60 w 149"/>
                <a:gd name="T45" fmla="*/ 19 h 138"/>
                <a:gd name="T46" fmla="*/ 7 w 149"/>
                <a:gd name="T47" fmla="*/ 17 h 138"/>
                <a:gd name="T48" fmla="*/ 40 w 149"/>
                <a:gd name="T49" fmla="*/ 17 h 138"/>
                <a:gd name="T50" fmla="*/ 60 w 149"/>
                <a:gd name="T51" fmla="*/ 20 h 138"/>
                <a:gd name="T52" fmla="*/ 31 w 149"/>
                <a:gd name="T53" fmla="*/ 20 h 138"/>
                <a:gd name="T54" fmla="*/ 49 w 149"/>
                <a:gd name="T55" fmla="*/ 24 h 138"/>
                <a:gd name="T56" fmla="*/ 87 w 149"/>
                <a:gd name="T57" fmla="*/ 12 h 138"/>
                <a:gd name="T58" fmla="*/ 77 w 149"/>
                <a:gd name="T59" fmla="*/ 14 h 138"/>
                <a:gd name="T60" fmla="*/ 124 w 149"/>
                <a:gd name="T61" fmla="*/ 97 h 138"/>
                <a:gd name="T62" fmla="*/ 101 w 149"/>
                <a:gd name="T63" fmla="*/ 4 h 138"/>
                <a:gd name="T64" fmla="*/ 89 w 149"/>
                <a:gd name="T65" fmla="*/ 14 h 138"/>
                <a:gd name="T66" fmla="*/ 133 w 149"/>
                <a:gd name="T67" fmla="*/ 12 h 138"/>
                <a:gd name="T68" fmla="*/ 131 w 149"/>
                <a:gd name="T69" fmla="*/ 55 h 138"/>
                <a:gd name="T70" fmla="*/ 140 w 149"/>
                <a:gd name="T71" fmla="*/ 24 h 138"/>
                <a:gd name="T72" fmla="*/ 123 w 149"/>
                <a:gd name="T73" fmla="*/ 89 h 138"/>
                <a:gd name="T74" fmla="*/ 135 w 149"/>
                <a:gd name="T75" fmla="*/ 137 h 138"/>
                <a:gd name="T76" fmla="*/ 141 w 149"/>
                <a:gd name="T77" fmla="*/ 116 h 138"/>
                <a:gd name="T78" fmla="*/ 147 w 149"/>
                <a:gd name="T79" fmla="*/ 98 h 138"/>
                <a:gd name="T80" fmla="*/ 131 w 149"/>
                <a:gd name="T81" fmla="*/ 99 h 138"/>
                <a:gd name="T82" fmla="*/ 146 w 149"/>
                <a:gd name="T83" fmla="*/ 94 h 138"/>
                <a:gd name="T84" fmla="*/ 88 w 149"/>
                <a:gd name="T85" fmla="*/ 12 h 138"/>
                <a:gd name="T86" fmla="*/ 95 w 149"/>
                <a:gd name="T87" fmla="*/ 9 h 138"/>
                <a:gd name="T88" fmla="*/ 40 w 149"/>
                <a:gd name="T89" fmla="*/ 19 h 138"/>
                <a:gd name="T90" fmla="*/ 56 w 149"/>
                <a:gd name="T91" fmla="*/ 21 h 138"/>
                <a:gd name="T92" fmla="*/ 141 w 149"/>
                <a:gd name="T93" fmla="*/ 28 h 138"/>
                <a:gd name="T94" fmla="*/ 131 w 149"/>
                <a:gd name="T95" fmla="*/ 66 h 138"/>
                <a:gd name="T96" fmla="*/ 141 w 149"/>
                <a:gd name="T97" fmla="*/ 97 h 138"/>
                <a:gd name="T98" fmla="*/ 143 w 149"/>
                <a:gd name="T99" fmla="*/ 100 h 138"/>
                <a:gd name="T100" fmla="*/ 130 w 149"/>
                <a:gd name="T101" fmla="*/ 108 h 138"/>
                <a:gd name="T102" fmla="*/ 131 w 149"/>
                <a:gd name="T103" fmla="*/ 107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49" h="138">
                  <a:moveTo>
                    <a:pt x="65" y="0"/>
                  </a:moveTo>
                  <a:cubicBezTo>
                    <a:pt x="66" y="0"/>
                    <a:pt x="68" y="1"/>
                    <a:pt x="69" y="2"/>
                  </a:cubicBezTo>
                  <a:cubicBezTo>
                    <a:pt x="69" y="2"/>
                    <a:pt x="69" y="2"/>
                    <a:pt x="69" y="2"/>
                  </a:cubicBezTo>
                  <a:cubicBezTo>
                    <a:pt x="69" y="3"/>
                    <a:pt x="69" y="3"/>
                    <a:pt x="69" y="3"/>
                  </a:cubicBezTo>
                  <a:cubicBezTo>
                    <a:pt x="68" y="3"/>
                    <a:pt x="68" y="3"/>
                    <a:pt x="67" y="4"/>
                  </a:cubicBezTo>
                  <a:cubicBezTo>
                    <a:pt x="65" y="4"/>
                    <a:pt x="63" y="4"/>
                    <a:pt x="62" y="6"/>
                  </a:cubicBezTo>
                  <a:cubicBezTo>
                    <a:pt x="62" y="7"/>
                    <a:pt x="61" y="8"/>
                    <a:pt x="62" y="10"/>
                  </a:cubicBezTo>
                  <a:cubicBezTo>
                    <a:pt x="63" y="9"/>
                    <a:pt x="63" y="8"/>
                    <a:pt x="64" y="7"/>
                  </a:cubicBezTo>
                  <a:cubicBezTo>
                    <a:pt x="66" y="6"/>
                    <a:pt x="67" y="5"/>
                    <a:pt x="68" y="5"/>
                  </a:cubicBezTo>
                  <a:cubicBezTo>
                    <a:pt x="69" y="5"/>
                    <a:pt x="70" y="5"/>
                    <a:pt x="70" y="6"/>
                  </a:cubicBezTo>
                  <a:cubicBezTo>
                    <a:pt x="71" y="6"/>
                    <a:pt x="71" y="6"/>
                    <a:pt x="71" y="6"/>
                  </a:cubicBezTo>
                  <a:cubicBezTo>
                    <a:pt x="70" y="7"/>
                    <a:pt x="70" y="7"/>
                    <a:pt x="70" y="7"/>
                  </a:cubicBezTo>
                  <a:cubicBezTo>
                    <a:pt x="70" y="8"/>
                    <a:pt x="69" y="8"/>
                    <a:pt x="69" y="9"/>
                  </a:cubicBezTo>
                  <a:cubicBezTo>
                    <a:pt x="68" y="11"/>
                    <a:pt x="67" y="12"/>
                    <a:pt x="67" y="16"/>
                  </a:cubicBezTo>
                  <a:cubicBezTo>
                    <a:pt x="70" y="16"/>
                    <a:pt x="71" y="15"/>
                    <a:pt x="72" y="14"/>
                  </a:cubicBezTo>
                  <a:cubicBezTo>
                    <a:pt x="74" y="11"/>
                    <a:pt x="71" y="5"/>
                    <a:pt x="70" y="3"/>
                  </a:cubicBezTo>
                  <a:cubicBezTo>
                    <a:pt x="70" y="2"/>
                    <a:pt x="70" y="2"/>
                    <a:pt x="70" y="2"/>
                  </a:cubicBezTo>
                  <a:cubicBezTo>
                    <a:pt x="71" y="2"/>
                    <a:pt x="71" y="2"/>
                    <a:pt x="71" y="2"/>
                  </a:cubicBezTo>
                  <a:cubicBezTo>
                    <a:pt x="71" y="1"/>
                    <a:pt x="72" y="1"/>
                    <a:pt x="73" y="1"/>
                  </a:cubicBezTo>
                  <a:cubicBezTo>
                    <a:pt x="73" y="1"/>
                    <a:pt x="73" y="1"/>
                    <a:pt x="73" y="1"/>
                  </a:cubicBezTo>
                  <a:cubicBezTo>
                    <a:pt x="75" y="1"/>
                    <a:pt x="77" y="3"/>
                    <a:pt x="78" y="5"/>
                  </a:cubicBezTo>
                  <a:cubicBezTo>
                    <a:pt x="79" y="7"/>
                    <a:pt x="79" y="9"/>
                    <a:pt x="79" y="11"/>
                  </a:cubicBezTo>
                  <a:cubicBezTo>
                    <a:pt x="88" y="5"/>
                    <a:pt x="99" y="2"/>
                    <a:pt x="110" y="2"/>
                  </a:cubicBezTo>
                  <a:cubicBezTo>
                    <a:pt x="131" y="2"/>
                    <a:pt x="145" y="14"/>
                    <a:pt x="147" y="33"/>
                  </a:cubicBezTo>
                  <a:cubicBezTo>
                    <a:pt x="148" y="45"/>
                    <a:pt x="142" y="55"/>
                    <a:pt x="137" y="65"/>
                  </a:cubicBezTo>
                  <a:cubicBezTo>
                    <a:pt x="131" y="75"/>
                    <a:pt x="125" y="85"/>
                    <a:pt x="126" y="97"/>
                  </a:cubicBezTo>
                  <a:cubicBezTo>
                    <a:pt x="127" y="97"/>
                    <a:pt x="130" y="96"/>
                    <a:pt x="132" y="95"/>
                  </a:cubicBezTo>
                  <a:cubicBezTo>
                    <a:pt x="135" y="93"/>
                    <a:pt x="138" y="91"/>
                    <a:pt x="142" y="91"/>
                  </a:cubicBezTo>
                  <a:cubicBezTo>
                    <a:pt x="144" y="91"/>
                    <a:pt x="145" y="92"/>
                    <a:pt x="147" y="93"/>
                  </a:cubicBezTo>
                  <a:cubicBezTo>
                    <a:pt x="147" y="93"/>
                    <a:pt x="147" y="93"/>
                    <a:pt x="147" y="93"/>
                  </a:cubicBezTo>
                  <a:cubicBezTo>
                    <a:pt x="149" y="96"/>
                    <a:pt x="149" y="101"/>
                    <a:pt x="149" y="106"/>
                  </a:cubicBezTo>
                  <a:cubicBezTo>
                    <a:pt x="148" y="109"/>
                    <a:pt x="148" y="112"/>
                    <a:pt x="149" y="114"/>
                  </a:cubicBezTo>
                  <a:cubicBezTo>
                    <a:pt x="149" y="115"/>
                    <a:pt x="149" y="115"/>
                    <a:pt x="149" y="115"/>
                  </a:cubicBezTo>
                  <a:cubicBezTo>
                    <a:pt x="148" y="115"/>
                    <a:pt x="148" y="115"/>
                    <a:pt x="148" y="115"/>
                  </a:cubicBezTo>
                  <a:cubicBezTo>
                    <a:pt x="146" y="117"/>
                    <a:pt x="143" y="118"/>
                    <a:pt x="141" y="118"/>
                  </a:cubicBezTo>
                  <a:cubicBezTo>
                    <a:pt x="137" y="118"/>
                    <a:pt x="134" y="116"/>
                    <a:pt x="130" y="114"/>
                  </a:cubicBezTo>
                  <a:cubicBezTo>
                    <a:pt x="130" y="115"/>
                    <a:pt x="130" y="115"/>
                    <a:pt x="130" y="115"/>
                  </a:cubicBezTo>
                  <a:cubicBezTo>
                    <a:pt x="130" y="126"/>
                    <a:pt x="130" y="136"/>
                    <a:pt x="141" y="136"/>
                  </a:cubicBezTo>
                  <a:cubicBezTo>
                    <a:pt x="141" y="138"/>
                    <a:pt x="141" y="138"/>
                    <a:pt x="141" y="138"/>
                  </a:cubicBezTo>
                  <a:cubicBezTo>
                    <a:pt x="139" y="138"/>
                    <a:pt x="138" y="138"/>
                    <a:pt x="137" y="138"/>
                  </a:cubicBezTo>
                  <a:cubicBezTo>
                    <a:pt x="123" y="138"/>
                    <a:pt x="123" y="125"/>
                    <a:pt x="123" y="112"/>
                  </a:cubicBezTo>
                  <a:cubicBezTo>
                    <a:pt x="123" y="108"/>
                    <a:pt x="123" y="105"/>
                    <a:pt x="123" y="102"/>
                  </a:cubicBezTo>
                  <a:cubicBezTo>
                    <a:pt x="123" y="99"/>
                    <a:pt x="122" y="96"/>
                    <a:pt x="122" y="94"/>
                  </a:cubicBezTo>
                  <a:cubicBezTo>
                    <a:pt x="122" y="94"/>
                    <a:pt x="122" y="94"/>
                    <a:pt x="122" y="94"/>
                  </a:cubicBezTo>
                  <a:cubicBezTo>
                    <a:pt x="122" y="93"/>
                    <a:pt x="122" y="93"/>
                    <a:pt x="122" y="93"/>
                  </a:cubicBezTo>
                  <a:cubicBezTo>
                    <a:pt x="121" y="92"/>
                    <a:pt x="121" y="91"/>
                    <a:pt x="121" y="90"/>
                  </a:cubicBezTo>
                  <a:cubicBezTo>
                    <a:pt x="120" y="84"/>
                    <a:pt x="118" y="78"/>
                    <a:pt x="120" y="70"/>
                  </a:cubicBezTo>
                  <a:cubicBezTo>
                    <a:pt x="122" y="64"/>
                    <a:pt x="125" y="57"/>
                    <a:pt x="129" y="51"/>
                  </a:cubicBezTo>
                  <a:cubicBezTo>
                    <a:pt x="136" y="39"/>
                    <a:pt x="143" y="27"/>
                    <a:pt x="132" y="13"/>
                  </a:cubicBezTo>
                  <a:cubicBezTo>
                    <a:pt x="126" y="11"/>
                    <a:pt x="121" y="10"/>
                    <a:pt x="115" y="10"/>
                  </a:cubicBezTo>
                  <a:cubicBezTo>
                    <a:pt x="104" y="10"/>
                    <a:pt x="93" y="14"/>
                    <a:pt x="83" y="18"/>
                  </a:cubicBezTo>
                  <a:cubicBezTo>
                    <a:pt x="72" y="22"/>
                    <a:pt x="61" y="26"/>
                    <a:pt x="49" y="26"/>
                  </a:cubicBezTo>
                  <a:cubicBezTo>
                    <a:pt x="48" y="26"/>
                    <a:pt x="47" y="26"/>
                    <a:pt x="45" y="26"/>
                  </a:cubicBezTo>
                  <a:cubicBezTo>
                    <a:pt x="40" y="25"/>
                    <a:pt x="35" y="23"/>
                    <a:pt x="30" y="22"/>
                  </a:cubicBezTo>
                  <a:cubicBezTo>
                    <a:pt x="25" y="19"/>
                    <a:pt x="19" y="17"/>
                    <a:pt x="13" y="17"/>
                  </a:cubicBezTo>
                  <a:cubicBezTo>
                    <a:pt x="9" y="17"/>
                    <a:pt x="4" y="19"/>
                    <a:pt x="1" y="21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5" y="15"/>
                    <a:pt x="11" y="13"/>
                    <a:pt x="20" y="13"/>
                  </a:cubicBezTo>
                  <a:cubicBezTo>
                    <a:pt x="20" y="13"/>
                    <a:pt x="20" y="13"/>
                    <a:pt x="20" y="13"/>
                  </a:cubicBezTo>
                  <a:cubicBezTo>
                    <a:pt x="26" y="13"/>
                    <a:pt x="33" y="14"/>
                    <a:pt x="39" y="15"/>
                  </a:cubicBezTo>
                  <a:cubicBezTo>
                    <a:pt x="46" y="16"/>
                    <a:pt x="53" y="17"/>
                    <a:pt x="59" y="17"/>
                  </a:cubicBezTo>
                  <a:cubicBezTo>
                    <a:pt x="61" y="16"/>
                    <a:pt x="60" y="13"/>
                    <a:pt x="59" y="10"/>
                  </a:cubicBezTo>
                  <a:cubicBezTo>
                    <a:pt x="58" y="8"/>
                    <a:pt x="58" y="7"/>
                    <a:pt x="58" y="5"/>
                  </a:cubicBezTo>
                  <a:cubicBezTo>
                    <a:pt x="58" y="5"/>
                    <a:pt x="58" y="5"/>
                    <a:pt x="58" y="5"/>
                  </a:cubicBezTo>
                  <a:cubicBezTo>
                    <a:pt x="58" y="4"/>
                    <a:pt x="58" y="4"/>
                    <a:pt x="58" y="4"/>
                  </a:cubicBezTo>
                  <a:cubicBezTo>
                    <a:pt x="59" y="4"/>
                    <a:pt x="59" y="3"/>
                    <a:pt x="60" y="3"/>
                  </a:cubicBezTo>
                  <a:cubicBezTo>
                    <a:pt x="62" y="1"/>
                    <a:pt x="63" y="0"/>
                    <a:pt x="65" y="0"/>
                  </a:cubicBezTo>
                  <a:close/>
                  <a:moveTo>
                    <a:pt x="67" y="2"/>
                  </a:moveTo>
                  <a:cubicBezTo>
                    <a:pt x="65" y="1"/>
                    <a:pt x="63" y="2"/>
                    <a:pt x="61" y="4"/>
                  </a:cubicBezTo>
                  <a:cubicBezTo>
                    <a:pt x="60" y="4"/>
                    <a:pt x="60" y="5"/>
                    <a:pt x="59" y="5"/>
                  </a:cubicBezTo>
                  <a:cubicBezTo>
                    <a:pt x="59" y="7"/>
                    <a:pt x="60" y="8"/>
                    <a:pt x="60" y="10"/>
                  </a:cubicBezTo>
                  <a:cubicBezTo>
                    <a:pt x="60" y="10"/>
                    <a:pt x="60" y="10"/>
                    <a:pt x="60" y="10"/>
                  </a:cubicBezTo>
                  <a:cubicBezTo>
                    <a:pt x="60" y="8"/>
                    <a:pt x="60" y="7"/>
                    <a:pt x="61" y="5"/>
                  </a:cubicBezTo>
                  <a:cubicBezTo>
                    <a:pt x="62" y="3"/>
                    <a:pt x="65" y="3"/>
                    <a:pt x="66" y="2"/>
                  </a:cubicBezTo>
                  <a:cubicBezTo>
                    <a:pt x="66" y="2"/>
                    <a:pt x="67" y="2"/>
                    <a:pt x="67" y="2"/>
                  </a:cubicBezTo>
                  <a:close/>
                  <a:moveTo>
                    <a:pt x="77" y="14"/>
                  </a:moveTo>
                  <a:cubicBezTo>
                    <a:pt x="76" y="13"/>
                    <a:pt x="76" y="13"/>
                    <a:pt x="76" y="13"/>
                  </a:cubicBezTo>
                  <a:cubicBezTo>
                    <a:pt x="78" y="11"/>
                    <a:pt x="78" y="8"/>
                    <a:pt x="77" y="6"/>
                  </a:cubicBezTo>
                  <a:cubicBezTo>
                    <a:pt x="75" y="3"/>
                    <a:pt x="73" y="1"/>
                    <a:pt x="72" y="2"/>
                  </a:cubicBezTo>
                  <a:cubicBezTo>
                    <a:pt x="73" y="5"/>
                    <a:pt x="76" y="11"/>
                    <a:pt x="73" y="15"/>
                  </a:cubicBezTo>
                  <a:cubicBezTo>
                    <a:pt x="72" y="16"/>
                    <a:pt x="70" y="17"/>
                    <a:pt x="67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5" y="12"/>
                    <a:pt x="66" y="10"/>
                    <a:pt x="68" y="8"/>
                  </a:cubicBezTo>
                  <a:cubicBezTo>
                    <a:pt x="68" y="8"/>
                    <a:pt x="68" y="7"/>
                    <a:pt x="69" y="7"/>
                  </a:cubicBezTo>
                  <a:cubicBezTo>
                    <a:pt x="69" y="6"/>
                    <a:pt x="68" y="6"/>
                    <a:pt x="68" y="6"/>
                  </a:cubicBezTo>
                  <a:cubicBezTo>
                    <a:pt x="67" y="6"/>
                    <a:pt x="66" y="7"/>
                    <a:pt x="65" y="8"/>
                  </a:cubicBezTo>
                  <a:cubicBezTo>
                    <a:pt x="64" y="10"/>
                    <a:pt x="63" y="11"/>
                    <a:pt x="61" y="12"/>
                  </a:cubicBezTo>
                  <a:cubicBezTo>
                    <a:pt x="61" y="12"/>
                    <a:pt x="61" y="12"/>
                    <a:pt x="61" y="12"/>
                  </a:cubicBezTo>
                  <a:cubicBezTo>
                    <a:pt x="61" y="14"/>
                    <a:pt x="62" y="17"/>
                    <a:pt x="60" y="18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53" y="18"/>
                    <a:pt x="46" y="17"/>
                    <a:pt x="39" y="16"/>
                  </a:cubicBezTo>
                  <a:cubicBezTo>
                    <a:pt x="32" y="15"/>
                    <a:pt x="26" y="14"/>
                    <a:pt x="20" y="14"/>
                  </a:cubicBezTo>
                  <a:cubicBezTo>
                    <a:pt x="20" y="14"/>
                    <a:pt x="20" y="14"/>
                    <a:pt x="20" y="14"/>
                  </a:cubicBezTo>
                  <a:cubicBezTo>
                    <a:pt x="15" y="14"/>
                    <a:pt x="11" y="15"/>
                    <a:pt x="7" y="17"/>
                  </a:cubicBezTo>
                  <a:cubicBezTo>
                    <a:pt x="9" y="16"/>
                    <a:pt x="11" y="16"/>
                    <a:pt x="13" y="16"/>
                  </a:cubicBezTo>
                  <a:cubicBezTo>
                    <a:pt x="18" y="16"/>
                    <a:pt x="24" y="18"/>
                    <a:pt x="29" y="19"/>
                  </a:cubicBezTo>
                  <a:cubicBezTo>
                    <a:pt x="31" y="19"/>
                    <a:pt x="31" y="19"/>
                    <a:pt x="31" y="19"/>
                  </a:cubicBezTo>
                  <a:cubicBezTo>
                    <a:pt x="34" y="18"/>
                    <a:pt x="37" y="17"/>
                    <a:pt x="40" y="17"/>
                  </a:cubicBezTo>
                  <a:cubicBezTo>
                    <a:pt x="40" y="17"/>
                    <a:pt x="40" y="17"/>
                    <a:pt x="40" y="17"/>
                  </a:cubicBezTo>
                  <a:cubicBezTo>
                    <a:pt x="45" y="17"/>
                    <a:pt x="49" y="18"/>
                    <a:pt x="54" y="19"/>
                  </a:cubicBezTo>
                  <a:cubicBezTo>
                    <a:pt x="55" y="19"/>
                    <a:pt x="57" y="20"/>
                    <a:pt x="58" y="20"/>
                  </a:cubicBezTo>
                  <a:cubicBezTo>
                    <a:pt x="60" y="20"/>
                    <a:pt x="60" y="20"/>
                    <a:pt x="60" y="20"/>
                  </a:cubicBezTo>
                  <a:cubicBezTo>
                    <a:pt x="59" y="21"/>
                    <a:pt x="59" y="21"/>
                    <a:pt x="59" y="21"/>
                  </a:cubicBezTo>
                  <a:cubicBezTo>
                    <a:pt x="56" y="23"/>
                    <a:pt x="53" y="24"/>
                    <a:pt x="50" y="24"/>
                  </a:cubicBezTo>
                  <a:cubicBezTo>
                    <a:pt x="47" y="24"/>
                    <a:pt x="43" y="23"/>
                    <a:pt x="40" y="22"/>
                  </a:cubicBezTo>
                  <a:cubicBezTo>
                    <a:pt x="37" y="21"/>
                    <a:pt x="34" y="20"/>
                    <a:pt x="31" y="20"/>
                  </a:cubicBezTo>
                  <a:cubicBezTo>
                    <a:pt x="30" y="20"/>
                    <a:pt x="30" y="20"/>
                    <a:pt x="30" y="20"/>
                  </a:cubicBezTo>
                  <a:cubicBezTo>
                    <a:pt x="30" y="20"/>
                    <a:pt x="31" y="20"/>
                    <a:pt x="31" y="20"/>
                  </a:cubicBezTo>
                  <a:cubicBezTo>
                    <a:pt x="36" y="22"/>
                    <a:pt x="41" y="24"/>
                    <a:pt x="46" y="24"/>
                  </a:cubicBezTo>
                  <a:cubicBezTo>
                    <a:pt x="47" y="24"/>
                    <a:pt x="48" y="24"/>
                    <a:pt x="49" y="24"/>
                  </a:cubicBezTo>
                  <a:cubicBezTo>
                    <a:pt x="61" y="24"/>
                    <a:pt x="72" y="20"/>
                    <a:pt x="82" y="16"/>
                  </a:cubicBezTo>
                  <a:cubicBezTo>
                    <a:pt x="84" y="16"/>
                    <a:pt x="86" y="15"/>
                    <a:pt x="88" y="14"/>
                  </a:cubicBezTo>
                  <a:cubicBezTo>
                    <a:pt x="88" y="14"/>
                    <a:pt x="88" y="14"/>
                    <a:pt x="88" y="14"/>
                  </a:cubicBezTo>
                  <a:cubicBezTo>
                    <a:pt x="87" y="13"/>
                    <a:pt x="87" y="12"/>
                    <a:pt x="87" y="12"/>
                  </a:cubicBezTo>
                  <a:cubicBezTo>
                    <a:pt x="88" y="10"/>
                    <a:pt x="91" y="9"/>
                    <a:pt x="94" y="7"/>
                  </a:cubicBezTo>
                  <a:cubicBezTo>
                    <a:pt x="97" y="7"/>
                    <a:pt x="99" y="6"/>
                    <a:pt x="100" y="5"/>
                  </a:cubicBezTo>
                  <a:cubicBezTo>
                    <a:pt x="101" y="4"/>
                    <a:pt x="101" y="4"/>
                    <a:pt x="101" y="4"/>
                  </a:cubicBezTo>
                  <a:cubicBezTo>
                    <a:pt x="92" y="6"/>
                    <a:pt x="84" y="9"/>
                    <a:pt x="77" y="14"/>
                  </a:cubicBezTo>
                  <a:close/>
                  <a:moveTo>
                    <a:pt x="126" y="98"/>
                  </a:moveTo>
                  <a:cubicBezTo>
                    <a:pt x="126" y="98"/>
                    <a:pt x="125" y="98"/>
                    <a:pt x="125" y="98"/>
                  </a:cubicBezTo>
                  <a:cubicBezTo>
                    <a:pt x="124" y="98"/>
                    <a:pt x="124" y="98"/>
                    <a:pt x="124" y="98"/>
                  </a:cubicBezTo>
                  <a:cubicBezTo>
                    <a:pt x="124" y="97"/>
                    <a:pt x="124" y="97"/>
                    <a:pt x="124" y="97"/>
                  </a:cubicBezTo>
                  <a:cubicBezTo>
                    <a:pt x="123" y="85"/>
                    <a:pt x="129" y="74"/>
                    <a:pt x="135" y="64"/>
                  </a:cubicBezTo>
                  <a:cubicBezTo>
                    <a:pt x="141" y="54"/>
                    <a:pt x="147" y="45"/>
                    <a:pt x="146" y="34"/>
                  </a:cubicBezTo>
                  <a:cubicBezTo>
                    <a:pt x="144" y="15"/>
                    <a:pt x="130" y="4"/>
                    <a:pt x="110" y="4"/>
                  </a:cubicBezTo>
                  <a:cubicBezTo>
                    <a:pt x="107" y="4"/>
                    <a:pt x="104" y="4"/>
                    <a:pt x="101" y="4"/>
                  </a:cubicBezTo>
                  <a:cubicBezTo>
                    <a:pt x="102" y="5"/>
                    <a:pt x="102" y="5"/>
                    <a:pt x="102" y="5"/>
                  </a:cubicBezTo>
                  <a:cubicBezTo>
                    <a:pt x="102" y="6"/>
                    <a:pt x="102" y="6"/>
                    <a:pt x="102" y="7"/>
                  </a:cubicBezTo>
                  <a:cubicBezTo>
                    <a:pt x="101" y="9"/>
                    <a:pt x="99" y="10"/>
                    <a:pt x="96" y="11"/>
                  </a:cubicBezTo>
                  <a:cubicBezTo>
                    <a:pt x="93" y="11"/>
                    <a:pt x="90" y="12"/>
                    <a:pt x="89" y="14"/>
                  </a:cubicBezTo>
                  <a:cubicBezTo>
                    <a:pt x="97" y="11"/>
                    <a:pt x="106" y="8"/>
                    <a:pt x="115" y="8"/>
                  </a:cubicBezTo>
                  <a:cubicBezTo>
                    <a:pt x="121" y="8"/>
                    <a:pt x="127" y="9"/>
                    <a:pt x="132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45" y="27"/>
                    <a:pt x="137" y="40"/>
                    <a:pt x="130" y="52"/>
                  </a:cubicBezTo>
                  <a:cubicBezTo>
                    <a:pt x="126" y="58"/>
                    <a:pt x="123" y="64"/>
                    <a:pt x="122" y="71"/>
                  </a:cubicBezTo>
                  <a:cubicBezTo>
                    <a:pt x="120" y="76"/>
                    <a:pt x="121" y="80"/>
                    <a:pt x="121" y="84"/>
                  </a:cubicBezTo>
                  <a:cubicBezTo>
                    <a:pt x="122" y="72"/>
                    <a:pt x="126" y="63"/>
                    <a:pt x="131" y="55"/>
                  </a:cubicBezTo>
                  <a:cubicBezTo>
                    <a:pt x="135" y="47"/>
                    <a:pt x="139" y="39"/>
                    <a:pt x="140" y="28"/>
                  </a:cubicBezTo>
                  <a:cubicBezTo>
                    <a:pt x="139" y="27"/>
                    <a:pt x="138" y="25"/>
                    <a:pt x="139" y="24"/>
                  </a:cubicBezTo>
                  <a:cubicBezTo>
                    <a:pt x="139" y="24"/>
                    <a:pt x="139" y="24"/>
                    <a:pt x="140" y="24"/>
                  </a:cubicBezTo>
                  <a:cubicBezTo>
                    <a:pt x="140" y="24"/>
                    <a:pt x="140" y="24"/>
                    <a:pt x="140" y="24"/>
                  </a:cubicBezTo>
                  <a:cubicBezTo>
                    <a:pt x="141" y="24"/>
                    <a:pt x="142" y="24"/>
                    <a:pt x="143" y="26"/>
                  </a:cubicBezTo>
                  <a:cubicBezTo>
                    <a:pt x="143" y="26"/>
                    <a:pt x="143" y="26"/>
                    <a:pt x="143" y="26"/>
                  </a:cubicBezTo>
                  <a:cubicBezTo>
                    <a:pt x="145" y="43"/>
                    <a:pt x="139" y="55"/>
                    <a:pt x="133" y="66"/>
                  </a:cubicBezTo>
                  <a:cubicBezTo>
                    <a:pt x="129" y="73"/>
                    <a:pt x="125" y="81"/>
                    <a:pt x="123" y="89"/>
                  </a:cubicBezTo>
                  <a:cubicBezTo>
                    <a:pt x="123" y="90"/>
                    <a:pt x="123" y="90"/>
                    <a:pt x="123" y="90"/>
                  </a:cubicBezTo>
                  <a:cubicBezTo>
                    <a:pt x="123" y="94"/>
                    <a:pt x="124" y="97"/>
                    <a:pt x="124" y="102"/>
                  </a:cubicBezTo>
                  <a:cubicBezTo>
                    <a:pt x="125" y="105"/>
                    <a:pt x="125" y="108"/>
                    <a:pt x="125" y="112"/>
                  </a:cubicBezTo>
                  <a:cubicBezTo>
                    <a:pt x="125" y="124"/>
                    <a:pt x="125" y="135"/>
                    <a:pt x="135" y="137"/>
                  </a:cubicBezTo>
                  <a:cubicBezTo>
                    <a:pt x="129" y="133"/>
                    <a:pt x="129" y="124"/>
                    <a:pt x="129" y="115"/>
                  </a:cubicBezTo>
                  <a:cubicBezTo>
                    <a:pt x="129" y="112"/>
                    <a:pt x="129" y="112"/>
                    <a:pt x="129" y="112"/>
                  </a:cubicBezTo>
                  <a:cubicBezTo>
                    <a:pt x="130" y="112"/>
                    <a:pt x="130" y="112"/>
                    <a:pt x="130" y="112"/>
                  </a:cubicBezTo>
                  <a:cubicBezTo>
                    <a:pt x="133" y="115"/>
                    <a:pt x="137" y="116"/>
                    <a:pt x="141" y="116"/>
                  </a:cubicBezTo>
                  <a:cubicBezTo>
                    <a:pt x="143" y="116"/>
                    <a:pt x="145" y="115"/>
                    <a:pt x="147" y="114"/>
                  </a:cubicBezTo>
                  <a:cubicBezTo>
                    <a:pt x="147" y="112"/>
                    <a:pt x="147" y="109"/>
                    <a:pt x="147" y="106"/>
                  </a:cubicBezTo>
                  <a:cubicBezTo>
                    <a:pt x="147" y="103"/>
                    <a:pt x="147" y="100"/>
                    <a:pt x="147" y="98"/>
                  </a:cubicBezTo>
                  <a:cubicBezTo>
                    <a:pt x="147" y="98"/>
                    <a:pt x="147" y="98"/>
                    <a:pt x="147" y="98"/>
                  </a:cubicBezTo>
                  <a:cubicBezTo>
                    <a:pt x="146" y="99"/>
                    <a:pt x="145" y="99"/>
                    <a:pt x="144" y="99"/>
                  </a:cubicBezTo>
                  <a:cubicBezTo>
                    <a:pt x="143" y="99"/>
                    <a:pt x="142" y="99"/>
                    <a:pt x="141" y="99"/>
                  </a:cubicBezTo>
                  <a:cubicBezTo>
                    <a:pt x="138" y="98"/>
                    <a:pt x="136" y="97"/>
                    <a:pt x="134" y="98"/>
                  </a:cubicBezTo>
                  <a:cubicBezTo>
                    <a:pt x="131" y="99"/>
                    <a:pt x="131" y="99"/>
                    <a:pt x="131" y="99"/>
                  </a:cubicBezTo>
                  <a:cubicBezTo>
                    <a:pt x="133" y="97"/>
                    <a:pt x="133" y="97"/>
                    <a:pt x="133" y="97"/>
                  </a:cubicBezTo>
                  <a:cubicBezTo>
                    <a:pt x="137" y="93"/>
                    <a:pt x="142" y="93"/>
                    <a:pt x="147" y="97"/>
                  </a:cubicBezTo>
                  <a:cubicBezTo>
                    <a:pt x="147" y="97"/>
                    <a:pt x="147" y="97"/>
                    <a:pt x="147" y="97"/>
                  </a:cubicBezTo>
                  <a:cubicBezTo>
                    <a:pt x="147" y="96"/>
                    <a:pt x="146" y="95"/>
                    <a:pt x="146" y="94"/>
                  </a:cubicBezTo>
                  <a:cubicBezTo>
                    <a:pt x="145" y="93"/>
                    <a:pt x="143" y="93"/>
                    <a:pt x="142" y="93"/>
                  </a:cubicBezTo>
                  <a:cubicBezTo>
                    <a:pt x="139" y="93"/>
                    <a:pt x="136" y="94"/>
                    <a:pt x="133" y="96"/>
                  </a:cubicBezTo>
                  <a:cubicBezTo>
                    <a:pt x="130" y="97"/>
                    <a:pt x="128" y="98"/>
                    <a:pt x="126" y="98"/>
                  </a:cubicBezTo>
                  <a:close/>
                  <a:moveTo>
                    <a:pt x="88" y="12"/>
                  </a:moveTo>
                  <a:cubicBezTo>
                    <a:pt x="90" y="11"/>
                    <a:pt x="93" y="10"/>
                    <a:pt x="95" y="9"/>
                  </a:cubicBezTo>
                  <a:cubicBezTo>
                    <a:pt x="98" y="8"/>
                    <a:pt x="100" y="8"/>
                    <a:pt x="101" y="7"/>
                  </a:cubicBezTo>
                  <a:cubicBezTo>
                    <a:pt x="101" y="7"/>
                    <a:pt x="101" y="6"/>
                    <a:pt x="101" y="6"/>
                  </a:cubicBezTo>
                  <a:cubicBezTo>
                    <a:pt x="99" y="7"/>
                    <a:pt x="97" y="8"/>
                    <a:pt x="95" y="9"/>
                  </a:cubicBezTo>
                  <a:cubicBezTo>
                    <a:pt x="92" y="10"/>
                    <a:pt x="89" y="11"/>
                    <a:pt x="88" y="12"/>
                  </a:cubicBezTo>
                  <a:close/>
                  <a:moveTo>
                    <a:pt x="56" y="21"/>
                  </a:moveTo>
                  <a:cubicBezTo>
                    <a:pt x="55" y="21"/>
                    <a:pt x="54" y="21"/>
                    <a:pt x="53" y="20"/>
                  </a:cubicBezTo>
                  <a:cubicBezTo>
                    <a:pt x="49" y="19"/>
                    <a:pt x="45" y="19"/>
                    <a:pt x="40" y="19"/>
                  </a:cubicBezTo>
                  <a:cubicBezTo>
                    <a:pt x="39" y="19"/>
                    <a:pt x="37" y="19"/>
                    <a:pt x="35" y="19"/>
                  </a:cubicBezTo>
                  <a:cubicBezTo>
                    <a:pt x="37" y="20"/>
                    <a:pt x="38" y="20"/>
                    <a:pt x="40" y="20"/>
                  </a:cubicBezTo>
                  <a:cubicBezTo>
                    <a:pt x="44" y="21"/>
                    <a:pt x="47" y="22"/>
                    <a:pt x="50" y="22"/>
                  </a:cubicBezTo>
                  <a:cubicBezTo>
                    <a:pt x="52" y="22"/>
                    <a:pt x="54" y="22"/>
                    <a:pt x="56" y="21"/>
                  </a:cubicBezTo>
                  <a:close/>
                  <a:moveTo>
                    <a:pt x="141" y="27"/>
                  </a:moveTo>
                  <a:cubicBezTo>
                    <a:pt x="141" y="26"/>
                    <a:pt x="141" y="26"/>
                    <a:pt x="140" y="25"/>
                  </a:cubicBezTo>
                  <a:cubicBezTo>
                    <a:pt x="141" y="26"/>
                    <a:pt x="141" y="27"/>
                    <a:pt x="141" y="27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40"/>
                    <a:pt x="136" y="48"/>
                    <a:pt x="132" y="56"/>
                  </a:cubicBezTo>
                  <a:cubicBezTo>
                    <a:pt x="128" y="64"/>
                    <a:pt x="123" y="72"/>
                    <a:pt x="123" y="84"/>
                  </a:cubicBezTo>
                  <a:cubicBezTo>
                    <a:pt x="125" y="77"/>
                    <a:pt x="128" y="71"/>
                    <a:pt x="131" y="66"/>
                  </a:cubicBezTo>
                  <a:cubicBezTo>
                    <a:pt x="138" y="54"/>
                    <a:pt x="144" y="43"/>
                    <a:pt x="141" y="27"/>
                  </a:cubicBezTo>
                  <a:close/>
                  <a:moveTo>
                    <a:pt x="145" y="98"/>
                  </a:moveTo>
                  <a:cubicBezTo>
                    <a:pt x="142" y="95"/>
                    <a:pt x="139" y="95"/>
                    <a:pt x="136" y="96"/>
                  </a:cubicBezTo>
                  <a:cubicBezTo>
                    <a:pt x="138" y="96"/>
                    <a:pt x="140" y="97"/>
                    <a:pt x="141" y="97"/>
                  </a:cubicBezTo>
                  <a:cubicBezTo>
                    <a:pt x="143" y="98"/>
                    <a:pt x="144" y="98"/>
                    <a:pt x="145" y="98"/>
                  </a:cubicBezTo>
                  <a:close/>
                  <a:moveTo>
                    <a:pt x="132" y="100"/>
                  </a:moveTo>
                  <a:cubicBezTo>
                    <a:pt x="142" y="100"/>
                    <a:pt x="142" y="100"/>
                    <a:pt x="142" y="100"/>
                  </a:cubicBezTo>
                  <a:cubicBezTo>
                    <a:pt x="143" y="100"/>
                    <a:pt x="143" y="100"/>
                    <a:pt x="143" y="100"/>
                  </a:cubicBezTo>
                  <a:cubicBezTo>
                    <a:pt x="146" y="102"/>
                    <a:pt x="146" y="108"/>
                    <a:pt x="146" y="113"/>
                  </a:cubicBezTo>
                  <a:cubicBezTo>
                    <a:pt x="146" y="114"/>
                    <a:pt x="146" y="114"/>
                    <a:pt x="146" y="114"/>
                  </a:cubicBezTo>
                  <a:cubicBezTo>
                    <a:pt x="145" y="114"/>
                    <a:pt x="145" y="114"/>
                    <a:pt x="145" y="114"/>
                  </a:cubicBezTo>
                  <a:cubicBezTo>
                    <a:pt x="138" y="115"/>
                    <a:pt x="132" y="112"/>
                    <a:pt x="130" y="108"/>
                  </a:cubicBezTo>
                  <a:cubicBezTo>
                    <a:pt x="129" y="105"/>
                    <a:pt x="129" y="102"/>
                    <a:pt x="132" y="100"/>
                  </a:cubicBezTo>
                  <a:close/>
                  <a:moveTo>
                    <a:pt x="142" y="101"/>
                  </a:moveTo>
                  <a:cubicBezTo>
                    <a:pt x="133" y="101"/>
                    <a:pt x="133" y="101"/>
                    <a:pt x="133" y="101"/>
                  </a:cubicBezTo>
                  <a:cubicBezTo>
                    <a:pt x="131" y="103"/>
                    <a:pt x="130" y="105"/>
                    <a:pt x="131" y="107"/>
                  </a:cubicBezTo>
                  <a:cubicBezTo>
                    <a:pt x="133" y="111"/>
                    <a:pt x="138" y="113"/>
                    <a:pt x="144" y="112"/>
                  </a:cubicBezTo>
                  <a:cubicBezTo>
                    <a:pt x="145" y="106"/>
                    <a:pt x="144" y="103"/>
                    <a:pt x="142" y="10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hr-HR" dirty="0"/>
            </a:p>
          </p:txBody>
        </p:sp>
        <p:sp>
          <p:nvSpPr>
            <p:cNvPr id="123" name="Prostoručni oblik 51"/>
            <p:cNvSpPr>
              <a:spLocks noEditPoints="1"/>
            </p:cNvSpPr>
            <p:nvPr/>
          </p:nvSpPr>
          <p:spPr bwMode="auto">
            <a:xfrm>
              <a:off x="4205288" y="5753100"/>
              <a:ext cx="303213" cy="344488"/>
            </a:xfrm>
            <a:custGeom>
              <a:avLst/>
              <a:gdLst>
                <a:gd name="T0" fmla="*/ 47 w 135"/>
                <a:gd name="T1" fmla="*/ 133 h 153"/>
                <a:gd name="T2" fmla="*/ 91 w 135"/>
                <a:gd name="T3" fmla="*/ 114 h 153"/>
                <a:gd name="T4" fmla="*/ 47 w 135"/>
                <a:gd name="T5" fmla="*/ 138 h 153"/>
                <a:gd name="T6" fmla="*/ 0 w 135"/>
                <a:gd name="T7" fmla="*/ 124 h 153"/>
                <a:gd name="T8" fmla="*/ 4 w 135"/>
                <a:gd name="T9" fmla="*/ 133 h 153"/>
                <a:gd name="T10" fmla="*/ 97 w 135"/>
                <a:gd name="T11" fmla="*/ 109 h 153"/>
                <a:gd name="T12" fmla="*/ 100 w 135"/>
                <a:gd name="T13" fmla="*/ 94 h 153"/>
                <a:gd name="T14" fmla="*/ 125 w 135"/>
                <a:gd name="T15" fmla="*/ 22 h 153"/>
                <a:gd name="T16" fmla="*/ 101 w 135"/>
                <a:gd name="T17" fmla="*/ 15 h 153"/>
                <a:gd name="T18" fmla="*/ 114 w 135"/>
                <a:gd name="T19" fmla="*/ 5 h 153"/>
                <a:gd name="T20" fmla="*/ 132 w 135"/>
                <a:gd name="T21" fmla="*/ 30 h 153"/>
                <a:gd name="T22" fmla="*/ 107 w 135"/>
                <a:gd name="T23" fmla="*/ 106 h 153"/>
                <a:gd name="T24" fmla="*/ 100 w 135"/>
                <a:gd name="T25" fmla="*/ 137 h 153"/>
                <a:gd name="T26" fmla="*/ 95 w 135"/>
                <a:gd name="T27" fmla="*/ 113 h 153"/>
                <a:gd name="T28" fmla="*/ 47 w 135"/>
                <a:gd name="T29" fmla="*/ 133 h 153"/>
                <a:gd name="T30" fmla="*/ 102 w 135"/>
                <a:gd name="T31" fmla="*/ 107 h 153"/>
                <a:gd name="T32" fmla="*/ 128 w 135"/>
                <a:gd name="T33" fmla="*/ 36 h 153"/>
                <a:gd name="T34" fmla="*/ 102 w 135"/>
                <a:gd name="T35" fmla="*/ 107 h 153"/>
                <a:gd name="T36" fmla="*/ 114 w 135"/>
                <a:gd name="T37" fmla="*/ 110 h 153"/>
                <a:gd name="T38" fmla="*/ 118 w 135"/>
                <a:gd name="T39" fmla="*/ 128 h 153"/>
                <a:gd name="T40" fmla="*/ 114 w 135"/>
                <a:gd name="T41" fmla="*/ 110 h 153"/>
                <a:gd name="T42" fmla="*/ 104 w 135"/>
                <a:gd name="T43" fmla="*/ 110 h 153"/>
                <a:gd name="T44" fmla="*/ 102 w 135"/>
                <a:gd name="T45" fmla="*/ 131 h 153"/>
                <a:gd name="T46" fmla="*/ 115 w 135"/>
                <a:gd name="T47" fmla="*/ 133 h 153"/>
                <a:gd name="T48" fmla="*/ 104 w 135"/>
                <a:gd name="T49" fmla="*/ 110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35" h="153">
                  <a:moveTo>
                    <a:pt x="47" y="133"/>
                  </a:moveTo>
                  <a:cubicBezTo>
                    <a:pt x="62" y="133"/>
                    <a:pt x="76" y="119"/>
                    <a:pt x="91" y="114"/>
                  </a:cubicBezTo>
                  <a:cubicBezTo>
                    <a:pt x="82" y="120"/>
                    <a:pt x="63" y="134"/>
                    <a:pt x="47" y="138"/>
                  </a:cubicBezTo>
                  <a:cubicBezTo>
                    <a:pt x="28" y="143"/>
                    <a:pt x="0" y="144"/>
                    <a:pt x="0" y="124"/>
                  </a:cubicBezTo>
                  <a:cubicBezTo>
                    <a:pt x="6" y="123"/>
                    <a:pt x="1" y="132"/>
                    <a:pt x="4" y="133"/>
                  </a:cubicBezTo>
                  <a:cubicBezTo>
                    <a:pt x="38" y="148"/>
                    <a:pt x="65" y="113"/>
                    <a:pt x="97" y="109"/>
                  </a:cubicBezTo>
                  <a:cubicBezTo>
                    <a:pt x="98" y="104"/>
                    <a:pt x="100" y="100"/>
                    <a:pt x="100" y="94"/>
                  </a:cubicBezTo>
                  <a:cubicBezTo>
                    <a:pt x="109" y="85"/>
                    <a:pt x="131" y="46"/>
                    <a:pt x="125" y="22"/>
                  </a:cubicBezTo>
                  <a:cubicBezTo>
                    <a:pt x="123" y="12"/>
                    <a:pt x="109" y="0"/>
                    <a:pt x="101" y="15"/>
                  </a:cubicBezTo>
                  <a:cubicBezTo>
                    <a:pt x="97" y="9"/>
                    <a:pt x="107" y="4"/>
                    <a:pt x="114" y="5"/>
                  </a:cubicBezTo>
                  <a:cubicBezTo>
                    <a:pt x="125" y="6"/>
                    <a:pt x="131" y="18"/>
                    <a:pt x="132" y="30"/>
                  </a:cubicBezTo>
                  <a:cubicBezTo>
                    <a:pt x="135" y="56"/>
                    <a:pt x="111" y="90"/>
                    <a:pt x="107" y="106"/>
                  </a:cubicBezTo>
                  <a:cubicBezTo>
                    <a:pt x="133" y="105"/>
                    <a:pt x="126" y="153"/>
                    <a:pt x="100" y="137"/>
                  </a:cubicBezTo>
                  <a:cubicBezTo>
                    <a:pt x="97" y="130"/>
                    <a:pt x="98" y="120"/>
                    <a:pt x="95" y="113"/>
                  </a:cubicBezTo>
                  <a:cubicBezTo>
                    <a:pt x="78" y="113"/>
                    <a:pt x="63" y="127"/>
                    <a:pt x="47" y="133"/>
                  </a:cubicBezTo>
                  <a:close/>
                  <a:moveTo>
                    <a:pt x="102" y="107"/>
                  </a:moveTo>
                  <a:cubicBezTo>
                    <a:pt x="112" y="84"/>
                    <a:pt x="130" y="63"/>
                    <a:pt x="128" y="36"/>
                  </a:cubicBezTo>
                  <a:cubicBezTo>
                    <a:pt x="126" y="65"/>
                    <a:pt x="105" y="83"/>
                    <a:pt x="102" y="107"/>
                  </a:cubicBezTo>
                  <a:close/>
                  <a:moveTo>
                    <a:pt x="114" y="110"/>
                  </a:moveTo>
                  <a:cubicBezTo>
                    <a:pt x="117" y="118"/>
                    <a:pt x="121" y="121"/>
                    <a:pt x="118" y="128"/>
                  </a:cubicBezTo>
                  <a:cubicBezTo>
                    <a:pt x="128" y="125"/>
                    <a:pt x="119" y="112"/>
                    <a:pt x="114" y="110"/>
                  </a:cubicBezTo>
                  <a:close/>
                  <a:moveTo>
                    <a:pt x="104" y="110"/>
                  </a:moveTo>
                  <a:cubicBezTo>
                    <a:pt x="100" y="114"/>
                    <a:pt x="100" y="125"/>
                    <a:pt x="102" y="131"/>
                  </a:cubicBezTo>
                  <a:cubicBezTo>
                    <a:pt x="108" y="132"/>
                    <a:pt x="110" y="135"/>
                    <a:pt x="115" y="133"/>
                  </a:cubicBezTo>
                  <a:cubicBezTo>
                    <a:pt x="120" y="121"/>
                    <a:pt x="114" y="111"/>
                    <a:pt x="104" y="11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hr-HR" dirty="0"/>
            </a:p>
          </p:txBody>
        </p:sp>
        <p:sp>
          <p:nvSpPr>
            <p:cNvPr id="124" name="Prostoručni oblik 52"/>
            <p:cNvSpPr>
              <a:spLocks noEditPoints="1"/>
            </p:cNvSpPr>
            <p:nvPr/>
          </p:nvSpPr>
          <p:spPr bwMode="auto">
            <a:xfrm>
              <a:off x="4202113" y="5762625"/>
              <a:ext cx="306388" cy="311150"/>
            </a:xfrm>
            <a:custGeom>
              <a:avLst/>
              <a:gdLst>
                <a:gd name="T0" fmla="*/ 0 w 136"/>
                <a:gd name="T1" fmla="*/ 120 h 138"/>
                <a:gd name="T2" fmla="*/ 4 w 136"/>
                <a:gd name="T3" fmla="*/ 120 h 138"/>
                <a:gd name="T4" fmla="*/ 23 w 136"/>
                <a:gd name="T5" fmla="*/ 132 h 138"/>
                <a:gd name="T6" fmla="*/ 97 w 136"/>
                <a:gd name="T7" fmla="*/ 104 h 138"/>
                <a:gd name="T8" fmla="*/ 100 w 136"/>
                <a:gd name="T9" fmla="*/ 90 h 138"/>
                <a:gd name="T10" fmla="*/ 103 w 136"/>
                <a:gd name="T11" fmla="*/ 11 h 138"/>
                <a:gd name="T12" fmla="*/ 101 w 136"/>
                <a:gd name="T13" fmla="*/ 6 h 138"/>
                <a:gd name="T14" fmla="*/ 134 w 136"/>
                <a:gd name="T15" fmla="*/ 26 h 138"/>
                <a:gd name="T16" fmla="*/ 125 w 136"/>
                <a:gd name="T17" fmla="*/ 119 h 138"/>
                <a:gd name="T18" fmla="*/ 100 w 136"/>
                <a:gd name="T19" fmla="*/ 133 h 138"/>
                <a:gd name="T20" fmla="*/ 96 w 136"/>
                <a:gd name="T21" fmla="*/ 110 h 138"/>
                <a:gd name="T22" fmla="*/ 87 w 136"/>
                <a:gd name="T23" fmla="*/ 115 h 138"/>
                <a:gd name="T24" fmla="*/ 5 w 136"/>
                <a:gd name="T25" fmla="*/ 129 h 138"/>
                <a:gd name="T26" fmla="*/ 48 w 136"/>
                <a:gd name="T27" fmla="*/ 134 h 138"/>
                <a:gd name="T28" fmla="*/ 48 w 136"/>
                <a:gd name="T29" fmla="*/ 129 h 138"/>
                <a:gd name="T30" fmla="*/ 65 w 136"/>
                <a:gd name="T31" fmla="*/ 120 h 138"/>
                <a:gd name="T32" fmla="*/ 97 w 136"/>
                <a:gd name="T33" fmla="*/ 108 h 138"/>
                <a:gd name="T34" fmla="*/ 97 w 136"/>
                <a:gd name="T35" fmla="*/ 109 h 138"/>
                <a:gd name="T36" fmla="*/ 111 w 136"/>
                <a:gd name="T37" fmla="*/ 135 h 138"/>
                <a:gd name="T38" fmla="*/ 118 w 136"/>
                <a:gd name="T39" fmla="*/ 125 h 138"/>
                <a:gd name="T40" fmla="*/ 117 w 136"/>
                <a:gd name="T41" fmla="*/ 129 h 138"/>
                <a:gd name="T42" fmla="*/ 108 w 136"/>
                <a:gd name="T43" fmla="*/ 129 h 138"/>
                <a:gd name="T44" fmla="*/ 103 w 136"/>
                <a:gd name="T45" fmla="*/ 128 h 138"/>
                <a:gd name="T46" fmla="*/ 105 w 136"/>
                <a:gd name="T47" fmla="*/ 105 h 138"/>
                <a:gd name="T48" fmla="*/ 118 w 136"/>
                <a:gd name="T49" fmla="*/ 124 h 138"/>
                <a:gd name="T50" fmla="*/ 114 w 136"/>
                <a:gd name="T51" fmla="*/ 105 h 138"/>
                <a:gd name="T52" fmla="*/ 108 w 136"/>
                <a:gd name="T53" fmla="*/ 102 h 138"/>
                <a:gd name="T54" fmla="*/ 115 w 136"/>
                <a:gd name="T55" fmla="*/ 82 h 138"/>
                <a:gd name="T56" fmla="*/ 102 w 136"/>
                <a:gd name="T57" fmla="*/ 7 h 138"/>
                <a:gd name="T58" fmla="*/ 127 w 136"/>
                <a:gd name="T59" fmla="*/ 18 h 138"/>
                <a:gd name="T60" fmla="*/ 98 w 136"/>
                <a:gd name="T61" fmla="*/ 105 h 138"/>
                <a:gd name="T62" fmla="*/ 23 w 136"/>
                <a:gd name="T63" fmla="*/ 133 h 138"/>
                <a:gd name="T64" fmla="*/ 104 w 136"/>
                <a:gd name="T65" fmla="*/ 127 h 138"/>
                <a:gd name="T66" fmla="*/ 115 w 136"/>
                <a:gd name="T67" fmla="*/ 113 h 138"/>
                <a:gd name="T68" fmla="*/ 89 w 136"/>
                <a:gd name="T69" fmla="*/ 110 h 138"/>
                <a:gd name="T70" fmla="*/ 74 w 136"/>
                <a:gd name="T71" fmla="*/ 118 h 138"/>
                <a:gd name="T72" fmla="*/ 4 w 136"/>
                <a:gd name="T73" fmla="*/ 127 h 138"/>
                <a:gd name="T74" fmla="*/ 2 w 136"/>
                <a:gd name="T75" fmla="*/ 121 h 138"/>
                <a:gd name="T76" fmla="*/ 120 w 136"/>
                <a:gd name="T77" fmla="*/ 123 h 138"/>
                <a:gd name="T78" fmla="*/ 102 w 136"/>
                <a:gd name="T79" fmla="*/ 108 h 138"/>
                <a:gd name="T80" fmla="*/ 128 w 136"/>
                <a:gd name="T81" fmla="*/ 32 h 138"/>
                <a:gd name="T82" fmla="*/ 104 w 136"/>
                <a:gd name="T83" fmla="*/ 103 h 138"/>
                <a:gd name="T84" fmla="*/ 116 w 136"/>
                <a:gd name="T85" fmla="*/ 72 h 138"/>
                <a:gd name="T86" fmla="*/ 128 w 136"/>
                <a:gd name="T87" fmla="*/ 44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36" h="138">
                  <a:moveTo>
                    <a:pt x="26" y="138"/>
                  </a:moveTo>
                  <a:cubicBezTo>
                    <a:pt x="16" y="138"/>
                    <a:pt x="9" y="136"/>
                    <a:pt x="5" y="131"/>
                  </a:cubicBezTo>
                  <a:cubicBezTo>
                    <a:pt x="2" y="129"/>
                    <a:pt x="0" y="125"/>
                    <a:pt x="0" y="120"/>
                  </a:cubicBezTo>
                  <a:cubicBezTo>
                    <a:pt x="0" y="120"/>
                    <a:pt x="0" y="120"/>
                    <a:pt x="0" y="120"/>
                  </a:cubicBezTo>
                  <a:cubicBezTo>
                    <a:pt x="1" y="119"/>
                    <a:pt x="1" y="119"/>
                    <a:pt x="1" y="119"/>
                  </a:cubicBezTo>
                  <a:cubicBezTo>
                    <a:pt x="2" y="119"/>
                    <a:pt x="3" y="119"/>
                    <a:pt x="4" y="120"/>
                  </a:cubicBezTo>
                  <a:cubicBezTo>
                    <a:pt x="5" y="121"/>
                    <a:pt x="5" y="123"/>
                    <a:pt x="5" y="124"/>
                  </a:cubicBezTo>
                  <a:cubicBezTo>
                    <a:pt x="5" y="126"/>
                    <a:pt x="5" y="128"/>
                    <a:pt x="6" y="128"/>
                  </a:cubicBezTo>
                  <a:cubicBezTo>
                    <a:pt x="11" y="131"/>
                    <a:pt x="17" y="132"/>
                    <a:pt x="23" y="132"/>
                  </a:cubicBezTo>
                  <a:cubicBezTo>
                    <a:pt x="37" y="132"/>
                    <a:pt x="49" y="125"/>
                    <a:pt x="63" y="118"/>
                  </a:cubicBezTo>
                  <a:cubicBezTo>
                    <a:pt x="74" y="112"/>
                    <a:pt x="85" y="106"/>
                    <a:pt x="97" y="104"/>
                  </a:cubicBezTo>
                  <a:cubicBezTo>
                    <a:pt x="97" y="104"/>
                    <a:pt x="97" y="104"/>
                    <a:pt x="97" y="104"/>
                  </a:cubicBezTo>
                  <a:cubicBezTo>
                    <a:pt x="99" y="100"/>
                    <a:pt x="100" y="96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9" y="81"/>
                    <a:pt x="132" y="42"/>
                    <a:pt x="125" y="18"/>
                  </a:cubicBezTo>
                  <a:cubicBezTo>
                    <a:pt x="124" y="12"/>
                    <a:pt x="117" y="4"/>
                    <a:pt x="111" y="4"/>
                  </a:cubicBezTo>
                  <a:cubicBezTo>
                    <a:pt x="108" y="4"/>
                    <a:pt x="105" y="7"/>
                    <a:pt x="103" y="11"/>
                  </a:cubicBezTo>
                  <a:cubicBezTo>
                    <a:pt x="102" y="12"/>
                    <a:pt x="102" y="12"/>
                    <a:pt x="102" y="12"/>
                  </a:cubicBezTo>
                  <a:cubicBezTo>
                    <a:pt x="101" y="11"/>
                    <a:pt x="101" y="11"/>
                    <a:pt x="101" y="11"/>
                  </a:cubicBezTo>
                  <a:cubicBezTo>
                    <a:pt x="100" y="9"/>
                    <a:pt x="100" y="8"/>
                    <a:pt x="101" y="6"/>
                  </a:cubicBezTo>
                  <a:cubicBezTo>
                    <a:pt x="103" y="2"/>
                    <a:pt x="109" y="0"/>
                    <a:pt x="114" y="0"/>
                  </a:cubicBezTo>
                  <a:cubicBezTo>
                    <a:pt x="114" y="0"/>
                    <a:pt x="114" y="0"/>
                    <a:pt x="115" y="0"/>
                  </a:cubicBezTo>
                  <a:cubicBezTo>
                    <a:pt x="127" y="1"/>
                    <a:pt x="133" y="14"/>
                    <a:pt x="134" y="26"/>
                  </a:cubicBezTo>
                  <a:cubicBezTo>
                    <a:pt x="136" y="44"/>
                    <a:pt x="125" y="66"/>
                    <a:pt x="117" y="83"/>
                  </a:cubicBezTo>
                  <a:cubicBezTo>
                    <a:pt x="113" y="90"/>
                    <a:pt x="110" y="96"/>
                    <a:pt x="109" y="101"/>
                  </a:cubicBezTo>
                  <a:cubicBezTo>
                    <a:pt x="120" y="101"/>
                    <a:pt x="125" y="110"/>
                    <a:pt x="125" y="119"/>
                  </a:cubicBezTo>
                  <a:cubicBezTo>
                    <a:pt x="125" y="128"/>
                    <a:pt x="120" y="137"/>
                    <a:pt x="111" y="137"/>
                  </a:cubicBezTo>
                  <a:cubicBezTo>
                    <a:pt x="107" y="137"/>
                    <a:pt x="104" y="136"/>
                    <a:pt x="100" y="134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98" y="130"/>
                    <a:pt x="98" y="125"/>
                    <a:pt x="97" y="120"/>
                  </a:cubicBezTo>
                  <a:cubicBezTo>
                    <a:pt x="97" y="116"/>
                    <a:pt x="97" y="113"/>
                    <a:pt x="96" y="110"/>
                  </a:cubicBezTo>
                  <a:cubicBezTo>
                    <a:pt x="95" y="110"/>
                    <a:pt x="95" y="110"/>
                    <a:pt x="94" y="110"/>
                  </a:cubicBezTo>
                  <a:cubicBezTo>
                    <a:pt x="92" y="111"/>
                    <a:pt x="92" y="111"/>
                    <a:pt x="92" y="111"/>
                  </a:cubicBezTo>
                  <a:cubicBezTo>
                    <a:pt x="91" y="112"/>
                    <a:pt x="89" y="113"/>
                    <a:pt x="87" y="115"/>
                  </a:cubicBezTo>
                  <a:cubicBezTo>
                    <a:pt x="77" y="121"/>
                    <a:pt x="61" y="132"/>
                    <a:pt x="48" y="135"/>
                  </a:cubicBezTo>
                  <a:cubicBezTo>
                    <a:pt x="41" y="137"/>
                    <a:pt x="33" y="138"/>
                    <a:pt x="26" y="138"/>
                  </a:cubicBezTo>
                  <a:close/>
                  <a:moveTo>
                    <a:pt x="5" y="129"/>
                  </a:moveTo>
                  <a:cubicBezTo>
                    <a:pt x="5" y="130"/>
                    <a:pt x="5" y="130"/>
                    <a:pt x="6" y="130"/>
                  </a:cubicBezTo>
                  <a:cubicBezTo>
                    <a:pt x="10" y="134"/>
                    <a:pt x="17" y="137"/>
                    <a:pt x="26" y="137"/>
                  </a:cubicBezTo>
                  <a:cubicBezTo>
                    <a:pt x="33" y="137"/>
                    <a:pt x="41" y="135"/>
                    <a:pt x="48" y="134"/>
                  </a:cubicBezTo>
                  <a:cubicBezTo>
                    <a:pt x="61" y="130"/>
                    <a:pt x="76" y="120"/>
                    <a:pt x="86" y="114"/>
                  </a:cubicBezTo>
                  <a:cubicBezTo>
                    <a:pt x="82" y="115"/>
                    <a:pt x="78" y="117"/>
                    <a:pt x="75" y="119"/>
                  </a:cubicBezTo>
                  <a:cubicBezTo>
                    <a:pt x="66" y="124"/>
                    <a:pt x="57" y="129"/>
                    <a:pt x="48" y="129"/>
                  </a:cubicBezTo>
                  <a:cubicBezTo>
                    <a:pt x="44" y="129"/>
                    <a:pt x="44" y="129"/>
                    <a:pt x="44" y="129"/>
                  </a:cubicBezTo>
                  <a:cubicBezTo>
                    <a:pt x="48" y="128"/>
                    <a:pt x="48" y="128"/>
                    <a:pt x="48" y="128"/>
                  </a:cubicBezTo>
                  <a:cubicBezTo>
                    <a:pt x="54" y="126"/>
                    <a:pt x="59" y="123"/>
                    <a:pt x="65" y="120"/>
                  </a:cubicBezTo>
                  <a:cubicBezTo>
                    <a:pt x="75" y="114"/>
                    <a:pt x="85" y="108"/>
                    <a:pt x="96" y="108"/>
                  </a:cubicBezTo>
                  <a:cubicBezTo>
                    <a:pt x="96" y="108"/>
                    <a:pt x="96" y="108"/>
                    <a:pt x="96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9"/>
                    <a:pt x="97" y="109"/>
                    <a:pt x="97" y="109"/>
                  </a:cubicBezTo>
                  <a:cubicBezTo>
                    <a:pt x="98" y="112"/>
                    <a:pt x="99" y="116"/>
                    <a:pt x="99" y="120"/>
                  </a:cubicBezTo>
                  <a:cubicBezTo>
                    <a:pt x="99" y="124"/>
                    <a:pt x="100" y="129"/>
                    <a:pt x="101" y="132"/>
                  </a:cubicBezTo>
                  <a:cubicBezTo>
                    <a:pt x="104" y="134"/>
                    <a:pt x="108" y="135"/>
                    <a:pt x="111" y="135"/>
                  </a:cubicBezTo>
                  <a:cubicBezTo>
                    <a:pt x="118" y="135"/>
                    <a:pt x="122" y="129"/>
                    <a:pt x="123" y="123"/>
                  </a:cubicBezTo>
                  <a:cubicBezTo>
                    <a:pt x="122" y="124"/>
                    <a:pt x="121" y="125"/>
                    <a:pt x="119" y="125"/>
                  </a:cubicBezTo>
                  <a:cubicBezTo>
                    <a:pt x="118" y="125"/>
                    <a:pt x="118" y="125"/>
                    <a:pt x="118" y="125"/>
                  </a:cubicBezTo>
                  <a:cubicBezTo>
                    <a:pt x="118" y="127"/>
                    <a:pt x="117" y="128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5" y="130"/>
                    <a:pt x="114" y="130"/>
                    <a:pt x="113" y="130"/>
                  </a:cubicBezTo>
                  <a:cubicBezTo>
                    <a:pt x="113" y="130"/>
                    <a:pt x="113" y="130"/>
                    <a:pt x="113" y="130"/>
                  </a:cubicBezTo>
                  <a:cubicBezTo>
                    <a:pt x="111" y="130"/>
                    <a:pt x="109" y="130"/>
                    <a:pt x="108" y="129"/>
                  </a:cubicBezTo>
                  <a:cubicBezTo>
                    <a:pt x="106" y="129"/>
                    <a:pt x="105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0" y="122"/>
                    <a:pt x="100" y="110"/>
                    <a:pt x="104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10" y="106"/>
                    <a:pt x="114" y="108"/>
                    <a:pt x="116" y="112"/>
                  </a:cubicBezTo>
                  <a:cubicBezTo>
                    <a:pt x="118" y="116"/>
                    <a:pt x="119" y="120"/>
                    <a:pt x="118" y="124"/>
                  </a:cubicBezTo>
                  <a:cubicBezTo>
                    <a:pt x="118" y="124"/>
                    <a:pt x="118" y="124"/>
                    <a:pt x="118" y="124"/>
                  </a:cubicBezTo>
                  <a:cubicBezTo>
                    <a:pt x="121" y="119"/>
                    <a:pt x="119" y="116"/>
                    <a:pt x="117" y="112"/>
                  </a:cubicBezTo>
                  <a:cubicBezTo>
                    <a:pt x="116" y="110"/>
                    <a:pt x="115" y="109"/>
                    <a:pt x="114" y="106"/>
                  </a:cubicBezTo>
                  <a:cubicBezTo>
                    <a:pt x="114" y="105"/>
                    <a:pt x="114" y="105"/>
                    <a:pt x="114" y="105"/>
                  </a:cubicBezTo>
                  <a:cubicBezTo>
                    <a:pt x="115" y="105"/>
                    <a:pt x="115" y="105"/>
                    <a:pt x="115" y="105"/>
                  </a:cubicBezTo>
                  <a:cubicBezTo>
                    <a:pt x="117" y="106"/>
                    <a:pt x="121" y="109"/>
                    <a:pt x="123" y="113"/>
                  </a:cubicBezTo>
                  <a:cubicBezTo>
                    <a:pt x="121" y="107"/>
                    <a:pt x="116" y="102"/>
                    <a:pt x="108" y="102"/>
                  </a:cubicBezTo>
                  <a:cubicBezTo>
                    <a:pt x="107" y="102"/>
                    <a:pt x="107" y="102"/>
                    <a:pt x="107" y="102"/>
                  </a:cubicBezTo>
                  <a:cubicBezTo>
                    <a:pt x="107" y="101"/>
                    <a:pt x="107" y="101"/>
                    <a:pt x="107" y="101"/>
                  </a:cubicBezTo>
                  <a:cubicBezTo>
                    <a:pt x="108" y="97"/>
                    <a:pt x="112" y="90"/>
                    <a:pt x="115" y="82"/>
                  </a:cubicBezTo>
                  <a:cubicBezTo>
                    <a:pt x="124" y="65"/>
                    <a:pt x="134" y="44"/>
                    <a:pt x="133" y="26"/>
                  </a:cubicBezTo>
                  <a:cubicBezTo>
                    <a:pt x="131" y="15"/>
                    <a:pt x="126" y="3"/>
                    <a:pt x="115" y="2"/>
                  </a:cubicBezTo>
                  <a:cubicBezTo>
                    <a:pt x="110" y="1"/>
                    <a:pt x="104" y="4"/>
                    <a:pt x="102" y="7"/>
                  </a:cubicBezTo>
                  <a:cubicBezTo>
                    <a:pt x="102" y="7"/>
                    <a:pt x="102" y="8"/>
                    <a:pt x="102" y="9"/>
                  </a:cubicBezTo>
                  <a:cubicBezTo>
                    <a:pt x="105" y="4"/>
                    <a:pt x="109" y="3"/>
                    <a:pt x="111" y="3"/>
                  </a:cubicBezTo>
                  <a:cubicBezTo>
                    <a:pt x="118" y="3"/>
                    <a:pt x="125" y="11"/>
                    <a:pt x="127" y="18"/>
                  </a:cubicBezTo>
                  <a:cubicBezTo>
                    <a:pt x="133" y="42"/>
                    <a:pt x="110" y="81"/>
                    <a:pt x="101" y="91"/>
                  </a:cubicBezTo>
                  <a:cubicBezTo>
                    <a:pt x="102" y="96"/>
                    <a:pt x="100" y="100"/>
                    <a:pt x="99" y="104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86" y="107"/>
                    <a:pt x="75" y="113"/>
                    <a:pt x="64" y="119"/>
                  </a:cubicBezTo>
                  <a:cubicBezTo>
                    <a:pt x="51" y="126"/>
                    <a:pt x="37" y="133"/>
                    <a:pt x="23" y="133"/>
                  </a:cubicBezTo>
                  <a:cubicBezTo>
                    <a:pt x="17" y="133"/>
                    <a:pt x="11" y="132"/>
                    <a:pt x="5" y="129"/>
                  </a:cubicBezTo>
                  <a:cubicBezTo>
                    <a:pt x="5" y="129"/>
                    <a:pt x="5" y="129"/>
                    <a:pt x="5" y="129"/>
                  </a:cubicBezTo>
                  <a:close/>
                  <a:moveTo>
                    <a:pt x="104" y="127"/>
                  </a:moveTo>
                  <a:cubicBezTo>
                    <a:pt x="106" y="127"/>
                    <a:pt x="107" y="127"/>
                    <a:pt x="108" y="128"/>
                  </a:cubicBezTo>
                  <a:cubicBezTo>
                    <a:pt x="111" y="129"/>
                    <a:pt x="113" y="129"/>
                    <a:pt x="116" y="128"/>
                  </a:cubicBezTo>
                  <a:cubicBezTo>
                    <a:pt x="118" y="123"/>
                    <a:pt x="118" y="117"/>
                    <a:pt x="115" y="113"/>
                  </a:cubicBezTo>
                  <a:cubicBezTo>
                    <a:pt x="113" y="110"/>
                    <a:pt x="109" y="107"/>
                    <a:pt x="105" y="107"/>
                  </a:cubicBezTo>
                  <a:cubicBezTo>
                    <a:pt x="102" y="111"/>
                    <a:pt x="102" y="121"/>
                    <a:pt x="104" y="127"/>
                  </a:cubicBezTo>
                  <a:close/>
                  <a:moveTo>
                    <a:pt x="89" y="110"/>
                  </a:moveTo>
                  <a:cubicBezTo>
                    <a:pt x="81" y="112"/>
                    <a:pt x="73" y="117"/>
                    <a:pt x="65" y="121"/>
                  </a:cubicBezTo>
                  <a:cubicBezTo>
                    <a:pt x="61" y="123"/>
                    <a:pt x="57" y="125"/>
                    <a:pt x="53" y="127"/>
                  </a:cubicBezTo>
                  <a:cubicBezTo>
                    <a:pt x="60" y="126"/>
                    <a:pt x="67" y="122"/>
                    <a:pt x="74" y="118"/>
                  </a:cubicBezTo>
                  <a:cubicBezTo>
                    <a:pt x="79" y="115"/>
                    <a:pt x="84" y="112"/>
                    <a:pt x="89" y="110"/>
                  </a:cubicBezTo>
                  <a:close/>
                  <a:moveTo>
                    <a:pt x="2" y="121"/>
                  </a:moveTo>
                  <a:cubicBezTo>
                    <a:pt x="2" y="123"/>
                    <a:pt x="3" y="125"/>
                    <a:pt x="4" y="127"/>
                  </a:cubicBezTo>
                  <a:cubicBezTo>
                    <a:pt x="3" y="127"/>
                    <a:pt x="3" y="125"/>
                    <a:pt x="3" y="124"/>
                  </a:cubicBezTo>
                  <a:cubicBezTo>
                    <a:pt x="3" y="123"/>
                    <a:pt x="4" y="122"/>
                    <a:pt x="3" y="121"/>
                  </a:cubicBezTo>
                  <a:cubicBezTo>
                    <a:pt x="3" y="121"/>
                    <a:pt x="3" y="121"/>
                    <a:pt x="2" y="121"/>
                  </a:cubicBezTo>
                  <a:close/>
                  <a:moveTo>
                    <a:pt x="116" y="108"/>
                  </a:moveTo>
                  <a:cubicBezTo>
                    <a:pt x="117" y="109"/>
                    <a:pt x="118" y="110"/>
                    <a:pt x="118" y="111"/>
                  </a:cubicBezTo>
                  <a:cubicBezTo>
                    <a:pt x="120" y="115"/>
                    <a:pt x="122" y="118"/>
                    <a:pt x="120" y="123"/>
                  </a:cubicBezTo>
                  <a:cubicBezTo>
                    <a:pt x="122" y="122"/>
                    <a:pt x="123" y="121"/>
                    <a:pt x="123" y="119"/>
                  </a:cubicBezTo>
                  <a:cubicBezTo>
                    <a:pt x="123" y="115"/>
                    <a:pt x="119" y="110"/>
                    <a:pt x="116" y="108"/>
                  </a:cubicBezTo>
                  <a:close/>
                  <a:moveTo>
                    <a:pt x="102" y="108"/>
                  </a:moveTo>
                  <a:cubicBezTo>
                    <a:pt x="103" y="103"/>
                    <a:pt x="103" y="103"/>
                    <a:pt x="103" y="103"/>
                  </a:cubicBezTo>
                  <a:cubicBezTo>
                    <a:pt x="104" y="92"/>
                    <a:pt x="109" y="82"/>
                    <a:pt x="114" y="72"/>
                  </a:cubicBezTo>
                  <a:cubicBezTo>
                    <a:pt x="121" y="60"/>
                    <a:pt x="127" y="47"/>
                    <a:pt x="128" y="32"/>
                  </a:cubicBezTo>
                  <a:cubicBezTo>
                    <a:pt x="130" y="32"/>
                    <a:pt x="130" y="32"/>
                    <a:pt x="130" y="32"/>
                  </a:cubicBezTo>
                  <a:cubicBezTo>
                    <a:pt x="131" y="51"/>
                    <a:pt x="122" y="68"/>
                    <a:pt x="114" y="84"/>
                  </a:cubicBezTo>
                  <a:cubicBezTo>
                    <a:pt x="110" y="90"/>
                    <a:pt x="107" y="97"/>
                    <a:pt x="104" y="103"/>
                  </a:cubicBezTo>
                  <a:lnTo>
                    <a:pt x="102" y="108"/>
                  </a:lnTo>
                  <a:close/>
                  <a:moveTo>
                    <a:pt x="128" y="44"/>
                  </a:moveTo>
                  <a:cubicBezTo>
                    <a:pt x="125" y="54"/>
                    <a:pt x="120" y="63"/>
                    <a:pt x="116" y="72"/>
                  </a:cubicBezTo>
                  <a:cubicBezTo>
                    <a:pt x="111" y="81"/>
                    <a:pt x="107" y="89"/>
                    <a:pt x="105" y="97"/>
                  </a:cubicBezTo>
                  <a:cubicBezTo>
                    <a:pt x="108" y="92"/>
                    <a:pt x="110" y="88"/>
                    <a:pt x="112" y="83"/>
                  </a:cubicBezTo>
                  <a:cubicBezTo>
                    <a:pt x="119" y="71"/>
                    <a:pt x="126" y="58"/>
                    <a:pt x="128" y="4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hr-HR" dirty="0"/>
            </a:p>
          </p:txBody>
        </p:sp>
      </p:grpSp>
      <p:sp>
        <p:nvSpPr>
          <p:cNvPr id="125" name="Rezervirano mjesto za sliku 33" descr="Prazno rezervirano mjesto za dodavanje slike. Kliknite rezervirano mjesto i odaberite sliku koju želite dodati."/>
          <p:cNvSpPr>
            <a:spLocks noGrp="1" noChangeAspect="1"/>
          </p:cNvSpPr>
          <p:nvPr>
            <p:ph type="pic" sz="quarter" idx="19"/>
          </p:nvPr>
        </p:nvSpPr>
        <p:spPr>
          <a:xfrm>
            <a:off x="5546780" y="3456066"/>
            <a:ext cx="2993366" cy="2305338"/>
          </a:xfrm>
          <a:solidFill>
            <a:schemeClr val="bg2"/>
          </a:solidFill>
          <a:ln w="38100">
            <a:solidFill>
              <a:schemeClr val="bg1"/>
            </a:solidFill>
          </a:ln>
        </p:spPr>
        <p:txBody>
          <a:bodyPr rtlCol="0"/>
          <a:lstStyle>
            <a:lvl1pPr marL="0" indent="0" algn="ctr" rtl="0">
              <a:buNone/>
              <a:defRPr/>
            </a:lvl1pPr>
          </a:lstStyle>
          <a:p>
            <a:pPr rtl="0"/>
            <a:r>
              <a:rPr lang="hr-HR"/>
              <a:t>Kliknite ikonu da biste dodali  sliku</a:t>
            </a:r>
            <a:endParaRPr lang="hr-HR" dirty="0"/>
          </a:p>
        </p:txBody>
      </p:sp>
      <p:sp>
        <p:nvSpPr>
          <p:cNvPr id="126" name="Rezervirano mjesto za tekst 3"/>
          <p:cNvSpPr>
            <a:spLocks noGrp="1"/>
          </p:cNvSpPr>
          <p:nvPr>
            <p:ph type="body" sz="half" idx="21"/>
          </p:nvPr>
        </p:nvSpPr>
        <p:spPr>
          <a:xfrm>
            <a:off x="9066214" y="2484992"/>
            <a:ext cx="2286000" cy="3248729"/>
          </a:xfrm>
        </p:spPr>
        <p:txBody>
          <a:bodyPr rtlCol="0" anchor="t" anchorCtr="0">
            <a:normAutofit/>
          </a:bodyPr>
          <a:lstStyle>
            <a:lvl1pPr marL="0" indent="0" algn="l" rtl="0">
              <a:spcBef>
                <a:spcPts val="1600"/>
              </a:spcBef>
              <a:buNone/>
              <a:defRPr sz="1600"/>
            </a:lvl1pPr>
            <a:lvl2pPr marL="457200" indent="0" algn="l" rtl="0">
              <a:buNone/>
              <a:defRPr sz="1400"/>
            </a:lvl2pPr>
            <a:lvl3pPr marL="914400" indent="0" algn="l" rtl="0">
              <a:buNone/>
              <a:defRPr sz="1200"/>
            </a:lvl3pPr>
            <a:lvl4pPr marL="1371600" indent="0" algn="l" rtl="0">
              <a:buNone/>
              <a:defRPr sz="1000"/>
            </a:lvl4pPr>
            <a:lvl5pPr marL="1828800" indent="0" algn="l" rtl="0">
              <a:buNone/>
              <a:defRPr sz="1000"/>
            </a:lvl5pPr>
            <a:lvl6pPr marL="2286000" indent="0" algn="l" rtl="0">
              <a:buNone/>
              <a:defRPr sz="1000"/>
            </a:lvl6pPr>
            <a:lvl7pPr marL="2743200" indent="0" algn="l" rtl="0">
              <a:buNone/>
              <a:defRPr sz="1000"/>
            </a:lvl7pPr>
            <a:lvl8pPr marL="3200400" indent="0" algn="l" rtl="0">
              <a:buNone/>
              <a:defRPr sz="1000"/>
            </a:lvl8pPr>
            <a:lvl9pPr marL="3657600" indent="0" algn="l" rtl="0">
              <a:buNone/>
              <a:defRPr sz="1000"/>
            </a:lvl9pPr>
          </a:lstStyle>
          <a:p>
            <a:pPr lvl="0" rtl="0"/>
            <a:r>
              <a:rPr lang="hr-HR"/>
              <a:t>Uredite stilove teksta matrice</a:t>
            </a:r>
          </a:p>
        </p:txBody>
      </p:sp>
      <p:sp>
        <p:nvSpPr>
          <p:cNvPr id="8" name="Rezervirano mjesto za broj slajda 7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022B156B-59AE-415F-B24B-8756D48BB977}" type="slidenum">
              <a:rPr lang="hr-HR" smtClean="0"/>
              <a:pPr rtl="0"/>
              <a:t>‹#›</a:t>
            </a:fld>
            <a:endParaRPr lang="hr-HR" dirty="0"/>
          </a:p>
        </p:txBody>
      </p:sp>
      <p:sp>
        <p:nvSpPr>
          <p:cNvPr id="7" name="Rezervirano mjesto za podnožje 6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hr-HR" dirty="0"/>
          </a:p>
        </p:txBody>
      </p:sp>
      <p:sp>
        <p:nvSpPr>
          <p:cNvPr id="6" name="Rezervirano mjesto za datum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288723A5-F4CF-4DE3-8590-EFF5BC8ACA80}" type="datetime1">
              <a:rPr lang="hr-HR" smtClean="0"/>
              <a:pPr/>
              <a:t>27.8.2026.</a:t>
            </a:fld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7874251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Sadržaj s 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7511732" y="1330347"/>
            <a:ext cx="3840480" cy="2103120"/>
          </a:xfrm>
        </p:spPr>
        <p:txBody>
          <a:bodyPr rtlCol="0" anchor="b">
            <a:normAutofit/>
          </a:bodyPr>
          <a:lstStyle>
            <a:lvl1pPr algn="l" rtl="0">
              <a:defRPr sz="3600"/>
            </a:lvl1pPr>
          </a:lstStyle>
          <a:p>
            <a:pPr rtl="0"/>
            <a:r>
              <a:rPr lang="hr-HR"/>
              <a:t>Uredite stil naslova matrice</a:t>
            </a:r>
            <a:endParaRPr lang="hr-HR" dirty="0"/>
          </a:p>
        </p:txBody>
      </p:sp>
      <p:sp>
        <p:nvSpPr>
          <p:cNvPr id="3" name="Rezervirano mjesto za sadržaj 2"/>
          <p:cNvSpPr>
            <a:spLocks noGrp="1"/>
          </p:cNvSpPr>
          <p:nvPr>
            <p:ph idx="1"/>
          </p:nvPr>
        </p:nvSpPr>
        <p:spPr>
          <a:xfrm>
            <a:off x="836613" y="914400"/>
            <a:ext cx="6172201" cy="5029200"/>
          </a:xfrm>
        </p:spPr>
        <p:txBody>
          <a:bodyPr rtlCol="0">
            <a:normAutofit/>
          </a:bodyPr>
          <a:lstStyle>
            <a:lvl1pPr algn="l" rtl="0">
              <a:defRPr sz="2400"/>
            </a:lvl1pPr>
            <a:lvl2pPr algn="l" rtl="0">
              <a:defRPr sz="2000"/>
            </a:lvl2pPr>
            <a:lvl3pPr algn="l" rtl="0">
              <a:defRPr sz="1800"/>
            </a:lvl3pPr>
            <a:lvl4pPr algn="l" rtl="0">
              <a:defRPr sz="1600"/>
            </a:lvl4pPr>
            <a:lvl5pPr algn="l" rtl="0">
              <a:defRPr sz="1600"/>
            </a:lvl5pPr>
            <a:lvl6pPr algn="l" rtl="0">
              <a:defRPr sz="2000"/>
            </a:lvl6pPr>
            <a:lvl7pPr algn="l" rtl="0">
              <a:defRPr sz="2000"/>
            </a:lvl7pPr>
            <a:lvl8pPr algn="l" rtl="0">
              <a:defRPr sz="2000"/>
            </a:lvl8pPr>
            <a:lvl9pPr algn="l" rtl="0">
              <a:defRPr sz="2000"/>
            </a:lvl9pPr>
          </a:lstStyle>
          <a:p>
            <a:pPr lvl="0" rtl="0"/>
            <a:r>
              <a:rPr lang="hr-HR"/>
              <a:t>Uredite stilove teksta matrice</a:t>
            </a:r>
          </a:p>
          <a:p>
            <a:pPr lvl="1" rtl="0"/>
            <a:r>
              <a:rPr lang="hr-HR"/>
              <a:t>Druga razina</a:t>
            </a:r>
          </a:p>
          <a:p>
            <a:pPr lvl="2" rtl="0"/>
            <a:r>
              <a:rPr lang="hr-HR"/>
              <a:t>Treća razina</a:t>
            </a:r>
          </a:p>
          <a:p>
            <a:pPr lvl="3" rtl="0"/>
            <a:r>
              <a:rPr lang="hr-HR"/>
              <a:t>Četvrta razina</a:t>
            </a:r>
          </a:p>
          <a:p>
            <a:pPr lvl="4" rtl="0"/>
            <a:r>
              <a:rPr lang="hr-HR"/>
              <a:t>Peta razina</a:t>
            </a:r>
            <a:endParaRPr lang="hr-HR" dirty="0"/>
          </a:p>
        </p:txBody>
      </p:sp>
      <p:sp>
        <p:nvSpPr>
          <p:cNvPr id="4" name="Rezervirano mjesto za tekst 3"/>
          <p:cNvSpPr>
            <a:spLocks noGrp="1"/>
          </p:cNvSpPr>
          <p:nvPr>
            <p:ph type="body" sz="half" idx="2"/>
          </p:nvPr>
        </p:nvSpPr>
        <p:spPr>
          <a:xfrm>
            <a:off x="7511732" y="3555523"/>
            <a:ext cx="3840480" cy="2388077"/>
          </a:xfrm>
        </p:spPr>
        <p:txBody>
          <a:bodyPr rtlCol="0">
            <a:normAutofit/>
          </a:bodyPr>
          <a:lstStyle>
            <a:lvl1pPr marL="0" indent="0" algn="l" rtl="0">
              <a:buNone/>
              <a:defRPr sz="1800"/>
            </a:lvl1pPr>
            <a:lvl2pPr marL="457200" indent="0" algn="l" rtl="0">
              <a:buNone/>
              <a:defRPr sz="1400"/>
            </a:lvl2pPr>
            <a:lvl3pPr marL="914400" indent="0" algn="l" rtl="0">
              <a:buNone/>
              <a:defRPr sz="1200"/>
            </a:lvl3pPr>
            <a:lvl4pPr marL="1371600" indent="0" algn="l" rtl="0">
              <a:buNone/>
              <a:defRPr sz="1000"/>
            </a:lvl4pPr>
            <a:lvl5pPr marL="1828800" indent="0" algn="l" rtl="0">
              <a:buNone/>
              <a:defRPr sz="1000"/>
            </a:lvl5pPr>
            <a:lvl6pPr marL="2286000" indent="0" algn="l" rtl="0">
              <a:buNone/>
              <a:defRPr sz="1000"/>
            </a:lvl6pPr>
            <a:lvl7pPr marL="2743200" indent="0" algn="l" rtl="0">
              <a:buNone/>
              <a:defRPr sz="1000"/>
            </a:lvl7pPr>
            <a:lvl8pPr marL="3200400" indent="0" algn="l" rtl="0">
              <a:buNone/>
              <a:defRPr sz="1000"/>
            </a:lvl8pPr>
            <a:lvl9pPr marL="3657600" indent="0" algn="l" rtl="0">
              <a:buNone/>
              <a:defRPr sz="1000"/>
            </a:lvl9pPr>
          </a:lstStyle>
          <a:p>
            <a:pPr lvl="0" rtl="0"/>
            <a:r>
              <a:rPr lang="hr-HR"/>
              <a:t>Uredite stilove teksta matrice</a:t>
            </a:r>
          </a:p>
        </p:txBody>
      </p:sp>
      <p:sp>
        <p:nvSpPr>
          <p:cNvPr id="7" name="Rezervirano mjesto za broj slajda 6"/>
          <p:cNvSpPr>
            <a:spLocks noGrp="1"/>
          </p:cNvSpPr>
          <p:nvPr>
            <p:ph type="sldNum" sz="quarter" idx="12"/>
          </p:nvPr>
        </p:nvSpPr>
        <p:spPr>
          <a:xfrm>
            <a:off x="1065213" y="6019801"/>
            <a:ext cx="762000" cy="228600"/>
          </a:xfrm>
        </p:spPr>
        <p:txBody>
          <a:bodyPr rtlCol="0"/>
          <a:lstStyle>
            <a:lvl1pPr algn="l" rtl="0">
              <a:defRPr/>
            </a:lvl1pPr>
          </a:lstStyle>
          <a:p>
            <a:pPr rtl="0"/>
            <a:fld id="{022B156B-59AE-415F-B24B-8756D48BB977}" type="slidenum">
              <a:rPr lang="hr-HR" smtClean="0"/>
              <a:pPr rtl="0"/>
              <a:t>‹#›</a:t>
            </a:fld>
            <a:endParaRPr lang="hr-HR" dirty="0"/>
          </a:p>
        </p:txBody>
      </p:sp>
      <p:sp>
        <p:nvSpPr>
          <p:cNvPr id="6" name="Rezervirano mjesto za podnožje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hr-HR" dirty="0"/>
          </a:p>
        </p:txBody>
      </p:sp>
      <p:sp>
        <p:nvSpPr>
          <p:cNvPr id="5" name="Rezervirano mjesto za datum 4"/>
          <p:cNvSpPr>
            <a:spLocks noGrp="1"/>
          </p:cNvSpPr>
          <p:nvPr>
            <p:ph type="dt" sz="half" idx="10"/>
          </p:nvPr>
        </p:nvSpPr>
        <p:spPr>
          <a:xfrm>
            <a:off x="8075611" y="6019801"/>
            <a:ext cx="1396260" cy="228600"/>
          </a:xfrm>
        </p:spPr>
        <p:txBody>
          <a:bodyPr rtlCol="0"/>
          <a:lstStyle>
            <a:lvl1pPr>
              <a:defRPr/>
            </a:lvl1pPr>
          </a:lstStyle>
          <a:p>
            <a:fld id="{2765FE14-8FEB-4FB7-96F3-248DCACF1460}" type="datetime1">
              <a:rPr lang="hr-HR" smtClean="0"/>
              <a:pPr/>
              <a:t>27.8.2026.</a:t>
            </a:fld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12397626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Slika s 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7492891" y="1330347"/>
            <a:ext cx="3840480" cy="2103120"/>
          </a:xfrm>
        </p:spPr>
        <p:txBody>
          <a:bodyPr rtlCol="0" anchor="b">
            <a:normAutofit/>
          </a:bodyPr>
          <a:lstStyle>
            <a:lvl1pPr algn="l" rtl="0">
              <a:defRPr sz="3600"/>
            </a:lvl1pPr>
          </a:lstStyle>
          <a:p>
            <a:pPr rtl="0"/>
            <a:r>
              <a:rPr lang="hr-HR"/>
              <a:t>Uredite stil naslova matrice</a:t>
            </a:r>
            <a:endParaRPr lang="hr-HR" dirty="0"/>
          </a:p>
        </p:txBody>
      </p:sp>
      <p:grpSp>
        <p:nvGrpSpPr>
          <p:cNvPr id="8" name="Grupa 7"/>
          <p:cNvGrpSpPr/>
          <p:nvPr/>
        </p:nvGrpSpPr>
        <p:grpSpPr>
          <a:xfrm>
            <a:off x="595546" y="781398"/>
            <a:ext cx="6433398" cy="5053665"/>
            <a:chOff x="5162444" y="781398"/>
            <a:chExt cx="6433398" cy="5053665"/>
          </a:xfrm>
        </p:grpSpPr>
        <p:sp>
          <p:nvSpPr>
            <p:cNvPr id="9" name="Prostoručni oblik 42"/>
            <p:cNvSpPr>
              <a:spLocks/>
            </p:cNvSpPr>
            <p:nvPr/>
          </p:nvSpPr>
          <p:spPr bwMode="auto">
            <a:xfrm rot="16200000" flipV="1">
              <a:off x="3342557" y="3275021"/>
              <a:ext cx="3827994" cy="17568"/>
            </a:xfrm>
            <a:custGeom>
              <a:avLst/>
              <a:gdLst>
                <a:gd name="T0" fmla="*/ 0 w 1216"/>
                <a:gd name="T1" fmla="*/ 2 h 5"/>
                <a:gd name="T2" fmla="*/ 304 w 1216"/>
                <a:gd name="T3" fmla="*/ 1 h 5"/>
                <a:gd name="T4" fmla="*/ 456 w 1216"/>
                <a:gd name="T5" fmla="*/ 2 h 5"/>
                <a:gd name="T6" fmla="*/ 608 w 1216"/>
                <a:gd name="T7" fmla="*/ 1 h 5"/>
                <a:gd name="T8" fmla="*/ 912 w 1216"/>
                <a:gd name="T9" fmla="*/ 0 h 5"/>
                <a:gd name="T10" fmla="*/ 1064 w 1216"/>
                <a:gd name="T11" fmla="*/ 1 h 5"/>
                <a:gd name="T12" fmla="*/ 1216 w 1216"/>
                <a:gd name="T13" fmla="*/ 2 h 5"/>
                <a:gd name="T14" fmla="*/ 1216 w 1216"/>
                <a:gd name="T15" fmla="*/ 2 h 5"/>
                <a:gd name="T16" fmla="*/ 1064 w 1216"/>
                <a:gd name="T17" fmla="*/ 4 h 5"/>
                <a:gd name="T18" fmla="*/ 912 w 1216"/>
                <a:gd name="T19" fmla="*/ 4 h 5"/>
                <a:gd name="T20" fmla="*/ 608 w 1216"/>
                <a:gd name="T21" fmla="*/ 3 h 5"/>
                <a:gd name="T22" fmla="*/ 456 w 1216"/>
                <a:gd name="T23" fmla="*/ 3 h 5"/>
                <a:gd name="T24" fmla="*/ 304 w 1216"/>
                <a:gd name="T25" fmla="*/ 4 h 5"/>
                <a:gd name="T26" fmla="*/ 0 w 1216"/>
                <a:gd name="T27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216" h="5">
                  <a:moveTo>
                    <a:pt x="0" y="2"/>
                  </a:moveTo>
                  <a:cubicBezTo>
                    <a:pt x="101" y="1"/>
                    <a:pt x="202" y="0"/>
                    <a:pt x="304" y="1"/>
                  </a:cubicBezTo>
                  <a:cubicBezTo>
                    <a:pt x="354" y="1"/>
                    <a:pt x="405" y="2"/>
                    <a:pt x="456" y="2"/>
                  </a:cubicBezTo>
                  <a:cubicBezTo>
                    <a:pt x="506" y="2"/>
                    <a:pt x="557" y="1"/>
                    <a:pt x="608" y="1"/>
                  </a:cubicBezTo>
                  <a:cubicBezTo>
                    <a:pt x="709" y="1"/>
                    <a:pt x="810" y="0"/>
                    <a:pt x="912" y="0"/>
                  </a:cubicBezTo>
                  <a:cubicBezTo>
                    <a:pt x="962" y="0"/>
                    <a:pt x="1013" y="1"/>
                    <a:pt x="1064" y="1"/>
                  </a:cubicBezTo>
                  <a:cubicBezTo>
                    <a:pt x="1114" y="1"/>
                    <a:pt x="1165" y="1"/>
                    <a:pt x="1216" y="2"/>
                  </a:cubicBezTo>
                  <a:cubicBezTo>
                    <a:pt x="1216" y="2"/>
                    <a:pt x="1216" y="2"/>
                    <a:pt x="1216" y="2"/>
                  </a:cubicBezTo>
                  <a:cubicBezTo>
                    <a:pt x="1165" y="3"/>
                    <a:pt x="1114" y="3"/>
                    <a:pt x="1064" y="4"/>
                  </a:cubicBezTo>
                  <a:cubicBezTo>
                    <a:pt x="1013" y="4"/>
                    <a:pt x="962" y="4"/>
                    <a:pt x="912" y="4"/>
                  </a:cubicBezTo>
                  <a:cubicBezTo>
                    <a:pt x="810" y="5"/>
                    <a:pt x="709" y="4"/>
                    <a:pt x="608" y="3"/>
                  </a:cubicBezTo>
                  <a:cubicBezTo>
                    <a:pt x="557" y="3"/>
                    <a:pt x="506" y="3"/>
                    <a:pt x="456" y="3"/>
                  </a:cubicBezTo>
                  <a:cubicBezTo>
                    <a:pt x="405" y="3"/>
                    <a:pt x="354" y="4"/>
                    <a:pt x="304" y="4"/>
                  </a:cubicBezTo>
                  <a:cubicBezTo>
                    <a:pt x="202" y="4"/>
                    <a:pt x="101" y="4"/>
                    <a:pt x="0" y="2"/>
                  </a:cubicBezTo>
                  <a:close/>
                </a:path>
              </a:pathLst>
            </a:cu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hr-HR" dirty="0"/>
            </a:p>
          </p:txBody>
        </p:sp>
        <p:sp>
          <p:nvSpPr>
            <p:cNvPr id="10" name="Prostoručni oblik 43"/>
            <p:cNvSpPr>
              <a:spLocks/>
            </p:cNvSpPr>
            <p:nvPr/>
          </p:nvSpPr>
          <p:spPr bwMode="auto">
            <a:xfrm rot="16200000" flipV="1">
              <a:off x="9565728" y="3299447"/>
              <a:ext cx="3836876" cy="17568"/>
            </a:xfrm>
            <a:custGeom>
              <a:avLst/>
              <a:gdLst>
                <a:gd name="T0" fmla="*/ 0 w 1219"/>
                <a:gd name="T1" fmla="*/ 2 h 5"/>
                <a:gd name="T2" fmla="*/ 304 w 1219"/>
                <a:gd name="T3" fmla="*/ 1 h 5"/>
                <a:gd name="T4" fmla="*/ 457 w 1219"/>
                <a:gd name="T5" fmla="*/ 2 h 5"/>
                <a:gd name="T6" fmla="*/ 609 w 1219"/>
                <a:gd name="T7" fmla="*/ 1 h 5"/>
                <a:gd name="T8" fmla="*/ 914 w 1219"/>
                <a:gd name="T9" fmla="*/ 0 h 5"/>
                <a:gd name="T10" fmla="*/ 1067 w 1219"/>
                <a:gd name="T11" fmla="*/ 1 h 5"/>
                <a:gd name="T12" fmla="*/ 1219 w 1219"/>
                <a:gd name="T13" fmla="*/ 2 h 5"/>
                <a:gd name="T14" fmla="*/ 1219 w 1219"/>
                <a:gd name="T15" fmla="*/ 3 h 5"/>
                <a:gd name="T16" fmla="*/ 1067 w 1219"/>
                <a:gd name="T17" fmla="*/ 4 h 5"/>
                <a:gd name="T18" fmla="*/ 914 w 1219"/>
                <a:gd name="T19" fmla="*/ 4 h 5"/>
                <a:gd name="T20" fmla="*/ 609 w 1219"/>
                <a:gd name="T21" fmla="*/ 3 h 5"/>
                <a:gd name="T22" fmla="*/ 457 w 1219"/>
                <a:gd name="T23" fmla="*/ 3 h 5"/>
                <a:gd name="T24" fmla="*/ 304 w 1219"/>
                <a:gd name="T25" fmla="*/ 4 h 5"/>
                <a:gd name="T26" fmla="*/ 0 w 1219"/>
                <a:gd name="T27" fmla="*/ 3 h 5"/>
                <a:gd name="T28" fmla="*/ 0 w 1219"/>
                <a:gd name="T29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219" h="5">
                  <a:moveTo>
                    <a:pt x="0" y="2"/>
                  </a:moveTo>
                  <a:cubicBezTo>
                    <a:pt x="101" y="1"/>
                    <a:pt x="203" y="0"/>
                    <a:pt x="304" y="1"/>
                  </a:cubicBezTo>
                  <a:cubicBezTo>
                    <a:pt x="355" y="1"/>
                    <a:pt x="406" y="2"/>
                    <a:pt x="457" y="2"/>
                  </a:cubicBezTo>
                  <a:cubicBezTo>
                    <a:pt x="508" y="2"/>
                    <a:pt x="559" y="1"/>
                    <a:pt x="609" y="1"/>
                  </a:cubicBezTo>
                  <a:cubicBezTo>
                    <a:pt x="711" y="1"/>
                    <a:pt x="813" y="0"/>
                    <a:pt x="914" y="0"/>
                  </a:cubicBezTo>
                  <a:cubicBezTo>
                    <a:pt x="965" y="0"/>
                    <a:pt x="1016" y="1"/>
                    <a:pt x="1067" y="1"/>
                  </a:cubicBezTo>
                  <a:cubicBezTo>
                    <a:pt x="1117" y="1"/>
                    <a:pt x="1168" y="1"/>
                    <a:pt x="1219" y="2"/>
                  </a:cubicBezTo>
                  <a:cubicBezTo>
                    <a:pt x="1219" y="3"/>
                    <a:pt x="1219" y="3"/>
                    <a:pt x="1219" y="3"/>
                  </a:cubicBezTo>
                  <a:cubicBezTo>
                    <a:pt x="1168" y="3"/>
                    <a:pt x="1117" y="4"/>
                    <a:pt x="1067" y="4"/>
                  </a:cubicBezTo>
                  <a:cubicBezTo>
                    <a:pt x="1016" y="4"/>
                    <a:pt x="965" y="4"/>
                    <a:pt x="914" y="4"/>
                  </a:cubicBezTo>
                  <a:cubicBezTo>
                    <a:pt x="813" y="5"/>
                    <a:pt x="711" y="4"/>
                    <a:pt x="609" y="3"/>
                  </a:cubicBezTo>
                  <a:cubicBezTo>
                    <a:pt x="559" y="3"/>
                    <a:pt x="508" y="3"/>
                    <a:pt x="457" y="3"/>
                  </a:cubicBezTo>
                  <a:cubicBezTo>
                    <a:pt x="406" y="3"/>
                    <a:pt x="355" y="4"/>
                    <a:pt x="304" y="4"/>
                  </a:cubicBezTo>
                  <a:cubicBezTo>
                    <a:pt x="203" y="4"/>
                    <a:pt x="101" y="4"/>
                    <a:pt x="0" y="3"/>
                  </a:cubicBezTo>
                  <a:lnTo>
                    <a:pt x="0" y="2"/>
                  </a:lnTo>
                  <a:close/>
                </a:path>
              </a:pathLst>
            </a:cu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hr-HR" dirty="0"/>
            </a:p>
          </p:txBody>
        </p:sp>
        <p:grpSp>
          <p:nvGrpSpPr>
            <p:cNvPr id="11" name="Grupa 10"/>
            <p:cNvGrpSpPr/>
            <p:nvPr/>
          </p:nvGrpSpPr>
          <p:grpSpPr>
            <a:xfrm>
              <a:off x="5814205" y="859113"/>
              <a:ext cx="5129146" cy="4880471"/>
              <a:chOff x="7856559" y="859113"/>
              <a:chExt cx="3086791" cy="4880471"/>
            </a:xfrm>
          </p:grpSpPr>
          <p:sp>
            <p:nvSpPr>
              <p:cNvPr id="20" name="Prostoručni oblik 41"/>
              <p:cNvSpPr>
                <a:spLocks/>
              </p:cNvSpPr>
              <p:nvPr/>
            </p:nvSpPr>
            <p:spPr bwMode="auto">
              <a:xfrm rot="16200000" flipV="1">
                <a:off x="9392183" y="4188416"/>
                <a:ext cx="15544" cy="3086791"/>
              </a:xfrm>
              <a:custGeom>
                <a:avLst/>
                <a:gdLst>
                  <a:gd name="T0" fmla="*/ 3 w 5"/>
                  <a:gd name="T1" fmla="*/ 0 h 868"/>
                  <a:gd name="T2" fmla="*/ 4 w 5"/>
                  <a:gd name="T3" fmla="*/ 217 h 868"/>
                  <a:gd name="T4" fmla="*/ 3 w 5"/>
                  <a:gd name="T5" fmla="*/ 326 h 868"/>
                  <a:gd name="T6" fmla="*/ 4 w 5"/>
                  <a:gd name="T7" fmla="*/ 434 h 868"/>
                  <a:gd name="T8" fmla="*/ 4 w 5"/>
                  <a:gd name="T9" fmla="*/ 651 h 868"/>
                  <a:gd name="T10" fmla="*/ 4 w 5"/>
                  <a:gd name="T11" fmla="*/ 760 h 868"/>
                  <a:gd name="T12" fmla="*/ 3 w 5"/>
                  <a:gd name="T13" fmla="*/ 868 h 868"/>
                  <a:gd name="T14" fmla="*/ 2 w 5"/>
                  <a:gd name="T15" fmla="*/ 868 h 868"/>
                  <a:gd name="T16" fmla="*/ 1 w 5"/>
                  <a:gd name="T17" fmla="*/ 760 h 868"/>
                  <a:gd name="T18" fmla="*/ 0 w 5"/>
                  <a:gd name="T19" fmla="*/ 651 h 868"/>
                  <a:gd name="T20" fmla="*/ 1 w 5"/>
                  <a:gd name="T21" fmla="*/ 434 h 868"/>
                  <a:gd name="T22" fmla="*/ 2 w 5"/>
                  <a:gd name="T23" fmla="*/ 326 h 868"/>
                  <a:gd name="T24" fmla="*/ 1 w 5"/>
                  <a:gd name="T25" fmla="*/ 217 h 868"/>
                  <a:gd name="T26" fmla="*/ 2 w 5"/>
                  <a:gd name="T27" fmla="*/ 0 h 868"/>
                  <a:gd name="T28" fmla="*/ 3 w 5"/>
                  <a:gd name="T29" fmla="*/ 0 h 8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5" h="868">
                    <a:moveTo>
                      <a:pt x="3" y="0"/>
                    </a:moveTo>
                    <a:cubicBezTo>
                      <a:pt x="4" y="73"/>
                      <a:pt x="4" y="145"/>
                      <a:pt x="4" y="217"/>
                    </a:cubicBezTo>
                    <a:cubicBezTo>
                      <a:pt x="4" y="253"/>
                      <a:pt x="3" y="290"/>
                      <a:pt x="3" y="326"/>
                    </a:cubicBezTo>
                    <a:cubicBezTo>
                      <a:pt x="3" y="362"/>
                      <a:pt x="3" y="398"/>
                      <a:pt x="4" y="434"/>
                    </a:cubicBezTo>
                    <a:cubicBezTo>
                      <a:pt x="4" y="507"/>
                      <a:pt x="5" y="579"/>
                      <a:pt x="4" y="651"/>
                    </a:cubicBezTo>
                    <a:cubicBezTo>
                      <a:pt x="5" y="687"/>
                      <a:pt x="4" y="724"/>
                      <a:pt x="4" y="760"/>
                    </a:cubicBezTo>
                    <a:cubicBezTo>
                      <a:pt x="4" y="796"/>
                      <a:pt x="3" y="832"/>
                      <a:pt x="3" y="868"/>
                    </a:cubicBezTo>
                    <a:cubicBezTo>
                      <a:pt x="2" y="868"/>
                      <a:pt x="2" y="868"/>
                      <a:pt x="2" y="868"/>
                    </a:cubicBezTo>
                    <a:cubicBezTo>
                      <a:pt x="2" y="832"/>
                      <a:pt x="1" y="796"/>
                      <a:pt x="1" y="760"/>
                    </a:cubicBezTo>
                    <a:cubicBezTo>
                      <a:pt x="1" y="724"/>
                      <a:pt x="0" y="687"/>
                      <a:pt x="0" y="651"/>
                    </a:cubicBezTo>
                    <a:cubicBezTo>
                      <a:pt x="0" y="579"/>
                      <a:pt x="1" y="507"/>
                      <a:pt x="1" y="434"/>
                    </a:cubicBezTo>
                    <a:cubicBezTo>
                      <a:pt x="2" y="398"/>
                      <a:pt x="2" y="362"/>
                      <a:pt x="2" y="326"/>
                    </a:cubicBezTo>
                    <a:cubicBezTo>
                      <a:pt x="2" y="290"/>
                      <a:pt x="1" y="253"/>
                      <a:pt x="1" y="217"/>
                    </a:cubicBezTo>
                    <a:cubicBezTo>
                      <a:pt x="0" y="145"/>
                      <a:pt x="1" y="73"/>
                      <a:pt x="2" y="0"/>
                    </a:cubicBezTo>
                    <a:lnTo>
                      <a:pt x="3" y="0"/>
                    </a:lnTo>
                    <a:close/>
                  </a:path>
                </a:pathLst>
              </a:custGeom>
              <a:solidFill>
                <a:schemeClr val="tx1">
                  <a:lumMod val="50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hr-HR" dirty="0"/>
              </a:p>
            </p:txBody>
          </p:sp>
          <p:sp>
            <p:nvSpPr>
              <p:cNvPr id="21" name="Prostoručni oblik 44"/>
              <p:cNvSpPr>
                <a:spLocks/>
              </p:cNvSpPr>
              <p:nvPr/>
            </p:nvSpPr>
            <p:spPr bwMode="auto">
              <a:xfrm rot="16200000" flipV="1">
                <a:off x="9366943" y="-651271"/>
                <a:ext cx="13322" cy="3034090"/>
              </a:xfrm>
              <a:custGeom>
                <a:avLst/>
                <a:gdLst>
                  <a:gd name="T0" fmla="*/ 2 w 4"/>
                  <a:gd name="T1" fmla="*/ 853 h 853"/>
                  <a:gd name="T2" fmla="*/ 0 w 4"/>
                  <a:gd name="T3" fmla="*/ 640 h 853"/>
                  <a:gd name="T4" fmla="*/ 1 w 4"/>
                  <a:gd name="T5" fmla="*/ 533 h 853"/>
                  <a:gd name="T6" fmla="*/ 1 w 4"/>
                  <a:gd name="T7" fmla="*/ 427 h 853"/>
                  <a:gd name="T8" fmla="*/ 0 w 4"/>
                  <a:gd name="T9" fmla="*/ 213 h 853"/>
                  <a:gd name="T10" fmla="*/ 0 w 4"/>
                  <a:gd name="T11" fmla="*/ 107 h 853"/>
                  <a:gd name="T12" fmla="*/ 2 w 4"/>
                  <a:gd name="T13" fmla="*/ 0 h 853"/>
                  <a:gd name="T14" fmla="*/ 2 w 4"/>
                  <a:gd name="T15" fmla="*/ 0 h 853"/>
                  <a:gd name="T16" fmla="*/ 3 w 4"/>
                  <a:gd name="T17" fmla="*/ 107 h 853"/>
                  <a:gd name="T18" fmla="*/ 4 w 4"/>
                  <a:gd name="T19" fmla="*/ 213 h 853"/>
                  <a:gd name="T20" fmla="*/ 3 w 4"/>
                  <a:gd name="T21" fmla="*/ 427 h 853"/>
                  <a:gd name="T22" fmla="*/ 2 w 4"/>
                  <a:gd name="T23" fmla="*/ 533 h 853"/>
                  <a:gd name="T24" fmla="*/ 3 w 4"/>
                  <a:gd name="T25" fmla="*/ 640 h 853"/>
                  <a:gd name="T26" fmla="*/ 2 w 4"/>
                  <a:gd name="T27" fmla="*/ 853 h 8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4" h="853">
                    <a:moveTo>
                      <a:pt x="2" y="853"/>
                    </a:moveTo>
                    <a:cubicBezTo>
                      <a:pt x="0" y="782"/>
                      <a:pt x="0" y="711"/>
                      <a:pt x="0" y="640"/>
                    </a:cubicBezTo>
                    <a:cubicBezTo>
                      <a:pt x="0" y="604"/>
                      <a:pt x="1" y="569"/>
                      <a:pt x="1" y="533"/>
                    </a:cubicBezTo>
                    <a:cubicBezTo>
                      <a:pt x="1" y="498"/>
                      <a:pt x="1" y="462"/>
                      <a:pt x="1" y="427"/>
                    </a:cubicBezTo>
                    <a:cubicBezTo>
                      <a:pt x="0" y="356"/>
                      <a:pt x="0" y="284"/>
                      <a:pt x="0" y="213"/>
                    </a:cubicBezTo>
                    <a:cubicBezTo>
                      <a:pt x="0" y="178"/>
                      <a:pt x="0" y="142"/>
                      <a:pt x="0" y="107"/>
                    </a:cubicBezTo>
                    <a:cubicBezTo>
                      <a:pt x="1" y="71"/>
                      <a:pt x="1" y="36"/>
                      <a:pt x="2" y="0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3" y="36"/>
                      <a:pt x="3" y="71"/>
                      <a:pt x="3" y="107"/>
                    </a:cubicBezTo>
                    <a:cubicBezTo>
                      <a:pt x="4" y="142"/>
                      <a:pt x="4" y="178"/>
                      <a:pt x="4" y="213"/>
                    </a:cubicBezTo>
                    <a:cubicBezTo>
                      <a:pt x="4" y="284"/>
                      <a:pt x="3" y="356"/>
                      <a:pt x="3" y="427"/>
                    </a:cubicBezTo>
                    <a:cubicBezTo>
                      <a:pt x="3" y="462"/>
                      <a:pt x="2" y="498"/>
                      <a:pt x="2" y="533"/>
                    </a:cubicBezTo>
                    <a:cubicBezTo>
                      <a:pt x="3" y="569"/>
                      <a:pt x="3" y="604"/>
                      <a:pt x="3" y="640"/>
                    </a:cubicBezTo>
                    <a:cubicBezTo>
                      <a:pt x="4" y="711"/>
                      <a:pt x="3" y="782"/>
                      <a:pt x="2" y="853"/>
                    </a:cubicBezTo>
                    <a:close/>
                  </a:path>
                </a:pathLst>
              </a:custGeom>
              <a:solidFill>
                <a:schemeClr val="tx1">
                  <a:lumMod val="50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hr-HR" dirty="0"/>
              </a:p>
            </p:txBody>
          </p:sp>
        </p:grpSp>
        <p:sp>
          <p:nvSpPr>
            <p:cNvPr id="12" name="Prostoručni oblik 45"/>
            <p:cNvSpPr>
              <a:spLocks noEditPoints="1"/>
            </p:cNvSpPr>
            <p:nvPr/>
          </p:nvSpPr>
          <p:spPr bwMode="auto">
            <a:xfrm rot="16200000" flipV="1">
              <a:off x="5186001" y="5323012"/>
              <a:ext cx="477390" cy="524504"/>
            </a:xfrm>
            <a:custGeom>
              <a:avLst/>
              <a:gdLst>
                <a:gd name="T0" fmla="*/ 127 w 152"/>
                <a:gd name="T1" fmla="*/ 122 h 148"/>
                <a:gd name="T2" fmla="*/ 84 w 152"/>
                <a:gd name="T3" fmla="*/ 134 h 148"/>
                <a:gd name="T4" fmla="*/ 112 w 152"/>
                <a:gd name="T5" fmla="*/ 131 h 148"/>
                <a:gd name="T6" fmla="*/ 48 w 152"/>
                <a:gd name="T7" fmla="*/ 142 h 148"/>
                <a:gd name="T8" fmla="*/ 4 w 152"/>
                <a:gd name="T9" fmla="*/ 95 h 148"/>
                <a:gd name="T10" fmla="*/ 20 w 152"/>
                <a:gd name="T11" fmla="*/ 61 h 148"/>
                <a:gd name="T12" fmla="*/ 26 w 152"/>
                <a:gd name="T13" fmla="*/ 58 h 148"/>
                <a:gd name="T14" fmla="*/ 31 w 152"/>
                <a:gd name="T15" fmla="*/ 23 h 148"/>
                <a:gd name="T16" fmla="*/ 19 w 152"/>
                <a:gd name="T17" fmla="*/ 0 h 148"/>
                <a:gd name="T18" fmla="*/ 33 w 152"/>
                <a:gd name="T19" fmla="*/ 57 h 148"/>
                <a:gd name="T20" fmla="*/ 41 w 152"/>
                <a:gd name="T21" fmla="*/ 63 h 148"/>
                <a:gd name="T22" fmla="*/ 36 w 152"/>
                <a:gd name="T23" fmla="*/ 80 h 148"/>
                <a:gd name="T24" fmla="*/ 26 w 152"/>
                <a:gd name="T25" fmla="*/ 67 h 148"/>
                <a:gd name="T26" fmla="*/ 64 w 152"/>
                <a:gd name="T27" fmla="*/ 132 h 148"/>
                <a:gd name="T28" fmla="*/ 84 w 152"/>
                <a:gd name="T29" fmla="*/ 112 h 148"/>
                <a:gd name="T30" fmla="*/ 77 w 152"/>
                <a:gd name="T31" fmla="*/ 131 h 148"/>
                <a:gd name="T32" fmla="*/ 152 w 152"/>
                <a:gd name="T33" fmla="*/ 129 h 148"/>
                <a:gd name="T34" fmla="*/ 114 w 152"/>
                <a:gd name="T35" fmla="*/ 131 h 148"/>
                <a:gd name="T36" fmla="*/ 127 w 152"/>
                <a:gd name="T37" fmla="*/ 122 h 148"/>
                <a:gd name="T38" fmla="*/ 74 w 152"/>
                <a:gd name="T39" fmla="*/ 128 h 148"/>
                <a:gd name="T40" fmla="*/ 68 w 152"/>
                <a:gd name="T41" fmla="*/ 112 h 148"/>
                <a:gd name="T42" fmla="*/ 66 w 152"/>
                <a:gd name="T43" fmla="*/ 117 h 148"/>
                <a:gd name="T44" fmla="*/ 66 w 152"/>
                <a:gd name="T45" fmla="*/ 125 h 148"/>
                <a:gd name="T46" fmla="*/ 73 w 152"/>
                <a:gd name="T47" fmla="*/ 128 h 148"/>
                <a:gd name="T48" fmla="*/ 74 w 152"/>
                <a:gd name="T49" fmla="*/ 114 h 148"/>
                <a:gd name="T50" fmla="*/ 74 w 152"/>
                <a:gd name="T51" fmla="*/ 128 h 148"/>
                <a:gd name="T52" fmla="*/ 9 w 152"/>
                <a:gd name="T53" fmla="*/ 88 h 148"/>
                <a:gd name="T54" fmla="*/ 56 w 152"/>
                <a:gd name="T55" fmla="*/ 135 h 148"/>
                <a:gd name="T56" fmla="*/ 9 w 152"/>
                <a:gd name="T57" fmla="*/ 88 h 148"/>
                <a:gd name="T58" fmla="*/ 37 w 152"/>
                <a:gd name="T59" fmla="*/ 61 h 148"/>
                <a:gd name="T60" fmla="*/ 31 w 152"/>
                <a:gd name="T61" fmla="*/ 77 h 148"/>
                <a:gd name="T62" fmla="*/ 37 w 152"/>
                <a:gd name="T63" fmla="*/ 61 h 148"/>
                <a:gd name="T64" fmla="*/ 30 w 152"/>
                <a:gd name="T65" fmla="*/ 57 h 148"/>
                <a:gd name="T66" fmla="*/ 33 w 152"/>
                <a:gd name="T67" fmla="*/ 31 h 148"/>
                <a:gd name="T68" fmla="*/ 30 w 152"/>
                <a:gd name="T69" fmla="*/ 57 h 148"/>
                <a:gd name="T70" fmla="*/ 30 w 152"/>
                <a:gd name="T71" fmla="*/ 61 h 148"/>
                <a:gd name="T72" fmla="*/ 30 w 152"/>
                <a:gd name="T73" fmla="*/ 74 h 148"/>
                <a:gd name="T74" fmla="*/ 30 w 152"/>
                <a:gd name="T75" fmla="*/ 61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52" h="148">
                  <a:moveTo>
                    <a:pt x="127" y="122"/>
                  </a:moveTo>
                  <a:cubicBezTo>
                    <a:pt x="115" y="118"/>
                    <a:pt x="99" y="137"/>
                    <a:pt x="84" y="134"/>
                  </a:cubicBezTo>
                  <a:cubicBezTo>
                    <a:pt x="92" y="142"/>
                    <a:pt x="106" y="130"/>
                    <a:pt x="112" y="131"/>
                  </a:cubicBezTo>
                  <a:cubicBezTo>
                    <a:pt x="95" y="147"/>
                    <a:pt x="66" y="127"/>
                    <a:pt x="48" y="142"/>
                  </a:cubicBezTo>
                  <a:cubicBezTo>
                    <a:pt x="19" y="142"/>
                    <a:pt x="1" y="123"/>
                    <a:pt x="4" y="95"/>
                  </a:cubicBezTo>
                  <a:cubicBezTo>
                    <a:pt x="6" y="82"/>
                    <a:pt x="19" y="74"/>
                    <a:pt x="20" y="61"/>
                  </a:cubicBezTo>
                  <a:cubicBezTo>
                    <a:pt x="23" y="58"/>
                    <a:pt x="22" y="60"/>
                    <a:pt x="26" y="58"/>
                  </a:cubicBezTo>
                  <a:cubicBezTo>
                    <a:pt x="25" y="45"/>
                    <a:pt x="33" y="34"/>
                    <a:pt x="31" y="23"/>
                  </a:cubicBezTo>
                  <a:cubicBezTo>
                    <a:pt x="30" y="12"/>
                    <a:pt x="19" y="8"/>
                    <a:pt x="19" y="0"/>
                  </a:cubicBezTo>
                  <a:cubicBezTo>
                    <a:pt x="36" y="7"/>
                    <a:pt x="41" y="36"/>
                    <a:pt x="33" y="57"/>
                  </a:cubicBezTo>
                  <a:cubicBezTo>
                    <a:pt x="34" y="60"/>
                    <a:pt x="40" y="59"/>
                    <a:pt x="41" y="63"/>
                  </a:cubicBezTo>
                  <a:cubicBezTo>
                    <a:pt x="43" y="69"/>
                    <a:pt x="40" y="75"/>
                    <a:pt x="36" y="80"/>
                  </a:cubicBezTo>
                  <a:cubicBezTo>
                    <a:pt x="27" y="79"/>
                    <a:pt x="20" y="74"/>
                    <a:pt x="26" y="67"/>
                  </a:cubicBezTo>
                  <a:cubicBezTo>
                    <a:pt x="1" y="88"/>
                    <a:pt x="14" y="148"/>
                    <a:pt x="64" y="132"/>
                  </a:cubicBezTo>
                  <a:cubicBezTo>
                    <a:pt x="54" y="118"/>
                    <a:pt x="73" y="97"/>
                    <a:pt x="84" y="112"/>
                  </a:cubicBezTo>
                  <a:cubicBezTo>
                    <a:pt x="86" y="123"/>
                    <a:pt x="81" y="126"/>
                    <a:pt x="77" y="131"/>
                  </a:cubicBezTo>
                  <a:cubicBezTo>
                    <a:pt x="101" y="137"/>
                    <a:pt x="133" y="102"/>
                    <a:pt x="152" y="129"/>
                  </a:cubicBezTo>
                  <a:cubicBezTo>
                    <a:pt x="143" y="117"/>
                    <a:pt x="124" y="124"/>
                    <a:pt x="114" y="131"/>
                  </a:cubicBezTo>
                  <a:cubicBezTo>
                    <a:pt x="116" y="126"/>
                    <a:pt x="123" y="126"/>
                    <a:pt x="127" y="122"/>
                  </a:cubicBezTo>
                  <a:close/>
                  <a:moveTo>
                    <a:pt x="74" y="128"/>
                  </a:moveTo>
                  <a:cubicBezTo>
                    <a:pt x="91" y="127"/>
                    <a:pt x="78" y="98"/>
                    <a:pt x="68" y="112"/>
                  </a:cubicBezTo>
                  <a:cubicBezTo>
                    <a:pt x="75" y="112"/>
                    <a:pt x="69" y="117"/>
                    <a:pt x="66" y="117"/>
                  </a:cubicBezTo>
                  <a:cubicBezTo>
                    <a:pt x="66" y="119"/>
                    <a:pt x="66" y="122"/>
                    <a:pt x="66" y="125"/>
                  </a:cubicBezTo>
                  <a:cubicBezTo>
                    <a:pt x="68" y="126"/>
                    <a:pt x="69" y="128"/>
                    <a:pt x="73" y="128"/>
                  </a:cubicBezTo>
                  <a:cubicBezTo>
                    <a:pt x="75" y="124"/>
                    <a:pt x="80" y="117"/>
                    <a:pt x="74" y="114"/>
                  </a:cubicBezTo>
                  <a:cubicBezTo>
                    <a:pt x="84" y="115"/>
                    <a:pt x="78" y="125"/>
                    <a:pt x="74" y="128"/>
                  </a:cubicBezTo>
                  <a:close/>
                  <a:moveTo>
                    <a:pt x="9" y="88"/>
                  </a:moveTo>
                  <a:cubicBezTo>
                    <a:pt x="0" y="121"/>
                    <a:pt x="28" y="148"/>
                    <a:pt x="56" y="135"/>
                  </a:cubicBezTo>
                  <a:cubicBezTo>
                    <a:pt x="20" y="145"/>
                    <a:pt x="13" y="115"/>
                    <a:pt x="9" y="88"/>
                  </a:cubicBezTo>
                  <a:close/>
                  <a:moveTo>
                    <a:pt x="37" y="61"/>
                  </a:moveTo>
                  <a:cubicBezTo>
                    <a:pt x="38" y="69"/>
                    <a:pt x="34" y="72"/>
                    <a:pt x="31" y="77"/>
                  </a:cubicBezTo>
                  <a:cubicBezTo>
                    <a:pt x="40" y="78"/>
                    <a:pt x="42" y="66"/>
                    <a:pt x="37" y="61"/>
                  </a:cubicBezTo>
                  <a:close/>
                  <a:moveTo>
                    <a:pt x="30" y="57"/>
                  </a:moveTo>
                  <a:cubicBezTo>
                    <a:pt x="30" y="49"/>
                    <a:pt x="38" y="40"/>
                    <a:pt x="33" y="31"/>
                  </a:cubicBezTo>
                  <a:cubicBezTo>
                    <a:pt x="34" y="41"/>
                    <a:pt x="26" y="49"/>
                    <a:pt x="30" y="57"/>
                  </a:cubicBezTo>
                  <a:close/>
                  <a:moveTo>
                    <a:pt x="30" y="61"/>
                  </a:moveTo>
                  <a:cubicBezTo>
                    <a:pt x="28" y="63"/>
                    <a:pt x="27" y="72"/>
                    <a:pt x="30" y="74"/>
                  </a:cubicBezTo>
                  <a:cubicBezTo>
                    <a:pt x="33" y="70"/>
                    <a:pt x="36" y="63"/>
                    <a:pt x="30" y="61"/>
                  </a:cubicBezTo>
                  <a:close/>
                </a:path>
              </a:pathLst>
            </a:cu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hr-HR" dirty="0"/>
            </a:p>
          </p:txBody>
        </p:sp>
        <p:sp>
          <p:nvSpPr>
            <p:cNvPr id="13" name="Prostoručni oblik 46"/>
            <p:cNvSpPr>
              <a:spLocks noEditPoints="1"/>
            </p:cNvSpPr>
            <p:nvPr/>
          </p:nvSpPr>
          <p:spPr bwMode="auto">
            <a:xfrm rot="16200000" flipV="1">
              <a:off x="5197295" y="5324846"/>
              <a:ext cx="477390" cy="511956"/>
            </a:xfrm>
            <a:custGeom>
              <a:avLst/>
              <a:gdLst>
                <a:gd name="T0" fmla="*/ 2 w 151"/>
                <a:gd name="T1" fmla="*/ 96 h 144"/>
                <a:gd name="T2" fmla="*/ 21 w 151"/>
                <a:gd name="T3" fmla="*/ 59 h 144"/>
                <a:gd name="T4" fmla="*/ 22 w 151"/>
                <a:gd name="T5" fmla="*/ 12 h 144"/>
                <a:gd name="T6" fmla="*/ 32 w 151"/>
                <a:gd name="T7" fmla="*/ 58 h 144"/>
                <a:gd name="T8" fmla="*/ 34 w 151"/>
                <a:gd name="T9" fmla="*/ 81 h 144"/>
                <a:gd name="T10" fmla="*/ 15 w 151"/>
                <a:gd name="T11" fmla="*/ 112 h 144"/>
                <a:gd name="T12" fmla="*/ 73 w 151"/>
                <a:gd name="T13" fmla="*/ 107 h 144"/>
                <a:gd name="T14" fmla="*/ 76 w 151"/>
                <a:gd name="T15" fmla="*/ 131 h 144"/>
                <a:gd name="T16" fmla="*/ 151 w 151"/>
                <a:gd name="T17" fmla="*/ 130 h 144"/>
                <a:gd name="T18" fmla="*/ 110 w 151"/>
                <a:gd name="T19" fmla="*/ 134 h 144"/>
                <a:gd name="T20" fmla="*/ 66 w 151"/>
                <a:gd name="T21" fmla="*/ 138 h 144"/>
                <a:gd name="T22" fmla="*/ 12 w 151"/>
                <a:gd name="T23" fmla="*/ 128 h 144"/>
                <a:gd name="T24" fmla="*/ 86 w 151"/>
                <a:gd name="T25" fmla="*/ 138 h 144"/>
                <a:gd name="T26" fmla="*/ 86 w 151"/>
                <a:gd name="T27" fmla="*/ 134 h 144"/>
                <a:gd name="T28" fmla="*/ 75 w 151"/>
                <a:gd name="T29" fmla="*/ 133 h 144"/>
                <a:gd name="T30" fmla="*/ 77 w 151"/>
                <a:gd name="T31" fmla="*/ 128 h 144"/>
                <a:gd name="T32" fmla="*/ 66 w 151"/>
                <a:gd name="T33" fmla="*/ 128 h 144"/>
                <a:gd name="T34" fmla="*/ 64 w 151"/>
                <a:gd name="T35" fmla="*/ 117 h 144"/>
                <a:gd name="T36" fmla="*/ 65 w 151"/>
                <a:gd name="T37" fmla="*/ 114 h 144"/>
                <a:gd name="T38" fmla="*/ 63 w 151"/>
                <a:gd name="T39" fmla="*/ 133 h 144"/>
                <a:gd name="T40" fmla="*/ 54 w 151"/>
                <a:gd name="T41" fmla="*/ 137 h 144"/>
                <a:gd name="T42" fmla="*/ 7 w 151"/>
                <a:gd name="T43" fmla="*/ 86 h 144"/>
                <a:gd name="T44" fmla="*/ 41 w 151"/>
                <a:gd name="T45" fmla="*/ 139 h 144"/>
                <a:gd name="T46" fmla="*/ 92 w 151"/>
                <a:gd name="T47" fmla="*/ 138 h 144"/>
                <a:gd name="T48" fmla="*/ 41 w 151"/>
                <a:gd name="T49" fmla="*/ 137 h 144"/>
                <a:gd name="T50" fmla="*/ 26 w 151"/>
                <a:gd name="T51" fmla="*/ 65 h 144"/>
                <a:gd name="T52" fmla="*/ 32 w 151"/>
                <a:gd name="T53" fmla="*/ 64 h 144"/>
                <a:gd name="T54" fmla="*/ 26 w 151"/>
                <a:gd name="T55" fmla="*/ 72 h 144"/>
                <a:gd name="T56" fmla="*/ 33 w 151"/>
                <a:gd name="T57" fmla="*/ 80 h 144"/>
                <a:gd name="T58" fmla="*/ 38 w 151"/>
                <a:gd name="T59" fmla="*/ 73 h 144"/>
                <a:gd name="T60" fmla="*/ 28 w 151"/>
                <a:gd name="T61" fmla="*/ 78 h 144"/>
                <a:gd name="T62" fmla="*/ 34 w 151"/>
                <a:gd name="T63" fmla="*/ 61 h 144"/>
                <a:gd name="T64" fmla="*/ 18 w 151"/>
                <a:gd name="T65" fmla="*/ 2 h 144"/>
                <a:gd name="T66" fmla="*/ 31 w 151"/>
                <a:gd name="T67" fmla="*/ 32 h 144"/>
                <a:gd name="T68" fmla="*/ 27 w 151"/>
                <a:gd name="T69" fmla="*/ 58 h 144"/>
                <a:gd name="T70" fmla="*/ 28 w 151"/>
                <a:gd name="T71" fmla="*/ 42 h 144"/>
                <a:gd name="T72" fmla="*/ 21 w 151"/>
                <a:gd name="T73" fmla="*/ 61 h 144"/>
                <a:gd name="T74" fmla="*/ 7 w 151"/>
                <a:gd name="T75" fmla="*/ 86 h 144"/>
                <a:gd name="T76" fmla="*/ 110 w 151"/>
                <a:gd name="T77" fmla="*/ 131 h 144"/>
                <a:gd name="T78" fmla="*/ 121 w 151"/>
                <a:gd name="T79" fmla="*/ 123 h 144"/>
                <a:gd name="T80" fmla="*/ 67 w 151"/>
                <a:gd name="T81" fmla="*/ 127 h 144"/>
                <a:gd name="T82" fmla="*/ 74 w 151"/>
                <a:gd name="T83" fmla="*/ 118 h 144"/>
                <a:gd name="T84" fmla="*/ 64 w 151"/>
                <a:gd name="T85" fmla="*/ 118 h 144"/>
                <a:gd name="T86" fmla="*/ 75 w 151"/>
                <a:gd name="T87" fmla="*/ 118 h 144"/>
                <a:gd name="T88" fmla="*/ 70 w 151"/>
                <a:gd name="T89" fmla="*/ 114 h 144"/>
                <a:gd name="T90" fmla="*/ 79 w 151"/>
                <a:gd name="T91" fmla="*/ 120 h 144"/>
                <a:gd name="T92" fmla="*/ 122 w 151"/>
                <a:gd name="T93" fmla="*/ 122 h 144"/>
                <a:gd name="T94" fmla="*/ 123 w 151"/>
                <a:gd name="T95" fmla="*/ 125 h 144"/>
                <a:gd name="T96" fmla="*/ 122 w 151"/>
                <a:gd name="T97" fmla="*/ 122 h 144"/>
                <a:gd name="T98" fmla="*/ 81 w 151"/>
                <a:gd name="T99" fmla="*/ 114 h 144"/>
                <a:gd name="T100" fmla="*/ 32 w 151"/>
                <a:gd name="T101" fmla="*/ 74 h 144"/>
                <a:gd name="T102" fmla="*/ 28 w 151"/>
                <a:gd name="T103" fmla="*/ 63 h 144"/>
                <a:gd name="T104" fmla="*/ 28 w 151"/>
                <a:gd name="T105" fmla="*/ 63 h 144"/>
                <a:gd name="T106" fmla="*/ 29 w 151"/>
                <a:gd name="T107" fmla="*/ 49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51" h="144">
                  <a:moveTo>
                    <a:pt x="47" y="144"/>
                  </a:moveTo>
                  <a:cubicBezTo>
                    <a:pt x="46" y="144"/>
                    <a:pt x="46" y="144"/>
                    <a:pt x="46" y="144"/>
                  </a:cubicBezTo>
                  <a:cubicBezTo>
                    <a:pt x="32" y="144"/>
                    <a:pt x="19" y="139"/>
                    <a:pt x="11" y="129"/>
                  </a:cubicBezTo>
                  <a:cubicBezTo>
                    <a:pt x="3" y="121"/>
                    <a:pt x="0" y="109"/>
                    <a:pt x="2" y="96"/>
                  </a:cubicBezTo>
                  <a:cubicBezTo>
                    <a:pt x="3" y="90"/>
                    <a:pt x="6" y="84"/>
                    <a:pt x="10" y="79"/>
                  </a:cubicBezTo>
                  <a:cubicBezTo>
                    <a:pt x="13" y="73"/>
                    <a:pt x="17" y="68"/>
                    <a:pt x="17" y="62"/>
                  </a:cubicBezTo>
                  <a:cubicBezTo>
                    <a:pt x="17" y="62"/>
                    <a:pt x="17" y="62"/>
                    <a:pt x="17" y="62"/>
                  </a:cubicBezTo>
                  <a:cubicBezTo>
                    <a:pt x="19" y="60"/>
                    <a:pt x="20" y="59"/>
                    <a:pt x="21" y="59"/>
                  </a:cubicBezTo>
                  <a:cubicBezTo>
                    <a:pt x="21" y="59"/>
                    <a:pt x="22" y="59"/>
                    <a:pt x="23" y="59"/>
                  </a:cubicBezTo>
                  <a:cubicBezTo>
                    <a:pt x="23" y="53"/>
                    <a:pt x="24" y="47"/>
                    <a:pt x="26" y="41"/>
                  </a:cubicBezTo>
                  <a:cubicBezTo>
                    <a:pt x="28" y="35"/>
                    <a:pt x="30" y="30"/>
                    <a:pt x="29" y="24"/>
                  </a:cubicBezTo>
                  <a:cubicBezTo>
                    <a:pt x="28" y="19"/>
                    <a:pt x="25" y="15"/>
                    <a:pt x="22" y="12"/>
                  </a:cubicBezTo>
                  <a:cubicBezTo>
                    <a:pt x="19" y="8"/>
                    <a:pt x="16" y="5"/>
                    <a:pt x="16" y="1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35" y="8"/>
                    <a:pt x="40" y="37"/>
                    <a:pt x="32" y="58"/>
                  </a:cubicBezTo>
                  <a:cubicBezTo>
                    <a:pt x="32" y="59"/>
                    <a:pt x="34" y="59"/>
                    <a:pt x="35" y="60"/>
                  </a:cubicBezTo>
                  <a:cubicBezTo>
                    <a:pt x="37" y="61"/>
                    <a:pt x="39" y="61"/>
                    <a:pt x="40" y="63"/>
                  </a:cubicBezTo>
                  <a:cubicBezTo>
                    <a:pt x="43" y="72"/>
                    <a:pt x="37" y="78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28" y="81"/>
                    <a:pt x="23" y="79"/>
                    <a:pt x="22" y="76"/>
                  </a:cubicBezTo>
                  <a:cubicBezTo>
                    <a:pt x="21" y="75"/>
                    <a:pt x="21" y="73"/>
                    <a:pt x="21" y="71"/>
                  </a:cubicBezTo>
                  <a:cubicBezTo>
                    <a:pt x="12" y="82"/>
                    <a:pt x="10" y="98"/>
                    <a:pt x="15" y="112"/>
                  </a:cubicBezTo>
                  <a:cubicBezTo>
                    <a:pt x="20" y="127"/>
                    <a:pt x="32" y="135"/>
                    <a:pt x="46" y="135"/>
                  </a:cubicBezTo>
                  <a:cubicBezTo>
                    <a:pt x="51" y="135"/>
                    <a:pt x="56" y="134"/>
                    <a:pt x="61" y="133"/>
                  </a:cubicBezTo>
                  <a:cubicBezTo>
                    <a:pt x="58" y="128"/>
                    <a:pt x="57" y="122"/>
                    <a:pt x="60" y="116"/>
                  </a:cubicBezTo>
                  <a:cubicBezTo>
                    <a:pt x="63" y="111"/>
                    <a:pt x="68" y="107"/>
                    <a:pt x="73" y="107"/>
                  </a:cubicBezTo>
                  <a:cubicBezTo>
                    <a:pt x="75" y="107"/>
                    <a:pt x="79" y="108"/>
                    <a:pt x="83" y="113"/>
                  </a:cubicBezTo>
                  <a:cubicBezTo>
                    <a:pt x="83" y="113"/>
                    <a:pt x="83" y="113"/>
                    <a:pt x="83" y="113"/>
                  </a:cubicBezTo>
                  <a:cubicBezTo>
                    <a:pt x="84" y="122"/>
                    <a:pt x="81" y="126"/>
                    <a:pt x="77" y="130"/>
                  </a:cubicBezTo>
                  <a:cubicBezTo>
                    <a:pt x="77" y="130"/>
                    <a:pt x="77" y="131"/>
                    <a:pt x="76" y="131"/>
                  </a:cubicBezTo>
                  <a:cubicBezTo>
                    <a:pt x="78" y="132"/>
                    <a:pt x="80" y="132"/>
                    <a:pt x="82" y="132"/>
                  </a:cubicBezTo>
                  <a:cubicBezTo>
                    <a:pt x="90" y="132"/>
                    <a:pt x="98" y="129"/>
                    <a:pt x="107" y="125"/>
                  </a:cubicBezTo>
                  <a:cubicBezTo>
                    <a:pt x="115" y="122"/>
                    <a:pt x="123" y="119"/>
                    <a:pt x="131" y="119"/>
                  </a:cubicBezTo>
                  <a:cubicBezTo>
                    <a:pt x="139" y="119"/>
                    <a:pt x="146" y="123"/>
                    <a:pt x="151" y="130"/>
                  </a:cubicBezTo>
                  <a:cubicBezTo>
                    <a:pt x="150" y="131"/>
                    <a:pt x="150" y="131"/>
                    <a:pt x="150" y="131"/>
                  </a:cubicBezTo>
                  <a:cubicBezTo>
                    <a:pt x="146" y="127"/>
                    <a:pt x="142" y="124"/>
                    <a:pt x="136" y="124"/>
                  </a:cubicBezTo>
                  <a:cubicBezTo>
                    <a:pt x="126" y="124"/>
                    <a:pt x="115" y="131"/>
                    <a:pt x="112" y="132"/>
                  </a:cubicBezTo>
                  <a:cubicBezTo>
                    <a:pt x="110" y="134"/>
                    <a:pt x="110" y="134"/>
                    <a:pt x="110" y="134"/>
                  </a:cubicBezTo>
                  <a:cubicBezTo>
                    <a:pt x="110" y="133"/>
                    <a:pt x="110" y="133"/>
                    <a:pt x="110" y="133"/>
                  </a:cubicBezTo>
                  <a:cubicBezTo>
                    <a:pt x="105" y="137"/>
                    <a:pt x="99" y="139"/>
                    <a:pt x="90" y="139"/>
                  </a:cubicBezTo>
                  <a:cubicBezTo>
                    <a:pt x="86" y="139"/>
                    <a:pt x="82" y="139"/>
                    <a:pt x="78" y="139"/>
                  </a:cubicBezTo>
                  <a:cubicBezTo>
                    <a:pt x="74" y="138"/>
                    <a:pt x="70" y="138"/>
                    <a:pt x="66" y="138"/>
                  </a:cubicBezTo>
                  <a:cubicBezTo>
                    <a:pt x="58" y="138"/>
                    <a:pt x="52" y="140"/>
                    <a:pt x="47" y="144"/>
                  </a:cubicBezTo>
                  <a:close/>
                  <a:moveTo>
                    <a:pt x="7" y="86"/>
                  </a:moveTo>
                  <a:cubicBezTo>
                    <a:pt x="5" y="89"/>
                    <a:pt x="4" y="93"/>
                    <a:pt x="3" y="96"/>
                  </a:cubicBezTo>
                  <a:cubicBezTo>
                    <a:pt x="2" y="109"/>
                    <a:pt x="5" y="120"/>
                    <a:pt x="12" y="128"/>
                  </a:cubicBezTo>
                  <a:cubicBezTo>
                    <a:pt x="20" y="137"/>
                    <a:pt x="32" y="142"/>
                    <a:pt x="46" y="142"/>
                  </a:cubicBezTo>
                  <a:cubicBezTo>
                    <a:pt x="51" y="138"/>
                    <a:pt x="57" y="136"/>
                    <a:pt x="66" y="136"/>
                  </a:cubicBezTo>
                  <a:cubicBezTo>
                    <a:pt x="70" y="136"/>
                    <a:pt x="74" y="137"/>
                    <a:pt x="78" y="137"/>
                  </a:cubicBezTo>
                  <a:cubicBezTo>
                    <a:pt x="81" y="137"/>
                    <a:pt x="83" y="138"/>
                    <a:pt x="86" y="138"/>
                  </a:cubicBezTo>
                  <a:cubicBezTo>
                    <a:pt x="84" y="137"/>
                    <a:pt x="83" y="136"/>
                    <a:pt x="81" y="135"/>
                  </a:cubicBezTo>
                  <a:cubicBezTo>
                    <a:pt x="80" y="133"/>
                    <a:pt x="80" y="133"/>
                    <a:pt x="80" y="133"/>
                  </a:cubicBezTo>
                  <a:cubicBezTo>
                    <a:pt x="82" y="134"/>
                    <a:pt x="82" y="134"/>
                    <a:pt x="82" y="134"/>
                  </a:cubicBezTo>
                  <a:cubicBezTo>
                    <a:pt x="83" y="134"/>
                    <a:pt x="84" y="134"/>
                    <a:pt x="86" y="134"/>
                  </a:cubicBezTo>
                  <a:cubicBezTo>
                    <a:pt x="92" y="134"/>
                    <a:pt x="99" y="131"/>
                    <a:pt x="105" y="128"/>
                  </a:cubicBezTo>
                  <a:cubicBezTo>
                    <a:pt x="105" y="128"/>
                    <a:pt x="105" y="128"/>
                    <a:pt x="105" y="128"/>
                  </a:cubicBezTo>
                  <a:cubicBezTo>
                    <a:pt x="97" y="131"/>
                    <a:pt x="89" y="133"/>
                    <a:pt x="82" y="133"/>
                  </a:cubicBezTo>
                  <a:cubicBezTo>
                    <a:pt x="79" y="133"/>
                    <a:pt x="77" y="133"/>
                    <a:pt x="75" y="133"/>
                  </a:cubicBezTo>
                  <a:cubicBezTo>
                    <a:pt x="74" y="132"/>
                    <a:pt x="74" y="132"/>
                    <a:pt x="74" y="132"/>
                  </a:cubicBezTo>
                  <a:cubicBezTo>
                    <a:pt x="74" y="131"/>
                    <a:pt x="74" y="131"/>
                    <a:pt x="74" y="131"/>
                  </a:cubicBezTo>
                  <a:cubicBezTo>
                    <a:pt x="75" y="131"/>
                    <a:pt x="76" y="130"/>
                    <a:pt x="76" y="129"/>
                  </a:cubicBezTo>
                  <a:cubicBezTo>
                    <a:pt x="77" y="129"/>
                    <a:pt x="77" y="128"/>
                    <a:pt x="77" y="128"/>
                  </a:cubicBezTo>
                  <a:cubicBezTo>
                    <a:pt x="76" y="129"/>
                    <a:pt x="74" y="130"/>
                    <a:pt x="72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68" y="130"/>
                    <a:pt x="67" y="129"/>
                    <a:pt x="66" y="128"/>
                  </a:cubicBezTo>
                  <a:cubicBezTo>
                    <a:pt x="65" y="128"/>
                    <a:pt x="64" y="127"/>
                    <a:pt x="63" y="127"/>
                  </a:cubicBezTo>
                  <a:cubicBezTo>
                    <a:pt x="63" y="127"/>
                    <a:pt x="63" y="127"/>
                    <a:pt x="63" y="127"/>
                  </a:cubicBezTo>
                  <a:cubicBezTo>
                    <a:pt x="63" y="117"/>
                    <a:pt x="63" y="117"/>
                    <a:pt x="63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6" y="117"/>
                    <a:pt x="68" y="115"/>
                    <a:pt x="68" y="114"/>
                  </a:cubicBezTo>
                  <a:cubicBezTo>
                    <a:pt x="68" y="114"/>
                    <a:pt x="68" y="114"/>
                    <a:pt x="66" y="114"/>
                  </a:cubicBezTo>
                  <a:cubicBezTo>
                    <a:pt x="65" y="114"/>
                    <a:pt x="65" y="114"/>
                    <a:pt x="65" y="114"/>
                  </a:cubicBezTo>
                  <a:cubicBezTo>
                    <a:pt x="66" y="113"/>
                    <a:pt x="66" y="113"/>
                    <a:pt x="66" y="113"/>
                  </a:cubicBezTo>
                  <a:cubicBezTo>
                    <a:pt x="67" y="110"/>
                    <a:pt x="69" y="109"/>
                    <a:pt x="71" y="109"/>
                  </a:cubicBezTo>
                  <a:cubicBezTo>
                    <a:pt x="67" y="110"/>
                    <a:pt x="64" y="113"/>
                    <a:pt x="62" y="117"/>
                  </a:cubicBezTo>
                  <a:cubicBezTo>
                    <a:pt x="59" y="122"/>
                    <a:pt x="59" y="128"/>
                    <a:pt x="63" y="133"/>
                  </a:cubicBezTo>
                  <a:cubicBezTo>
                    <a:pt x="63" y="134"/>
                    <a:pt x="63" y="134"/>
                    <a:pt x="63" y="134"/>
                  </a:cubicBezTo>
                  <a:cubicBezTo>
                    <a:pt x="62" y="134"/>
                    <a:pt x="62" y="134"/>
                    <a:pt x="62" y="134"/>
                  </a:cubicBezTo>
                  <a:cubicBezTo>
                    <a:pt x="59" y="135"/>
                    <a:pt x="56" y="136"/>
                    <a:pt x="54" y="136"/>
                  </a:cubicBezTo>
                  <a:cubicBezTo>
                    <a:pt x="54" y="137"/>
                    <a:pt x="54" y="137"/>
                    <a:pt x="54" y="137"/>
                  </a:cubicBezTo>
                  <a:cubicBezTo>
                    <a:pt x="49" y="139"/>
                    <a:pt x="44" y="140"/>
                    <a:pt x="39" y="140"/>
                  </a:cubicBezTo>
                  <a:cubicBezTo>
                    <a:pt x="29" y="140"/>
                    <a:pt x="19" y="135"/>
                    <a:pt x="13" y="127"/>
                  </a:cubicBezTo>
                  <a:cubicBezTo>
                    <a:pt x="5" y="116"/>
                    <a:pt x="2" y="103"/>
                    <a:pt x="6" y="89"/>
                  </a:cubicBezTo>
                  <a:lnTo>
                    <a:pt x="7" y="86"/>
                  </a:lnTo>
                  <a:close/>
                  <a:moveTo>
                    <a:pt x="7" y="93"/>
                  </a:moveTo>
                  <a:cubicBezTo>
                    <a:pt x="4" y="105"/>
                    <a:pt x="7" y="117"/>
                    <a:pt x="14" y="126"/>
                  </a:cubicBezTo>
                  <a:cubicBezTo>
                    <a:pt x="21" y="135"/>
                    <a:pt x="31" y="139"/>
                    <a:pt x="41" y="139"/>
                  </a:cubicBezTo>
                  <a:cubicBezTo>
                    <a:pt x="41" y="139"/>
                    <a:pt x="41" y="139"/>
                    <a:pt x="41" y="139"/>
                  </a:cubicBezTo>
                  <a:cubicBezTo>
                    <a:pt x="16" y="139"/>
                    <a:pt x="10" y="113"/>
                    <a:pt x="7" y="93"/>
                  </a:cubicBezTo>
                  <a:close/>
                  <a:moveTo>
                    <a:pt x="108" y="133"/>
                  </a:moveTo>
                  <a:cubicBezTo>
                    <a:pt x="106" y="133"/>
                    <a:pt x="104" y="134"/>
                    <a:pt x="102" y="135"/>
                  </a:cubicBezTo>
                  <a:cubicBezTo>
                    <a:pt x="99" y="136"/>
                    <a:pt x="95" y="137"/>
                    <a:pt x="92" y="138"/>
                  </a:cubicBezTo>
                  <a:cubicBezTo>
                    <a:pt x="99" y="138"/>
                    <a:pt x="104" y="136"/>
                    <a:pt x="108" y="133"/>
                  </a:cubicBezTo>
                  <a:close/>
                  <a:moveTo>
                    <a:pt x="7" y="86"/>
                  </a:moveTo>
                  <a:cubicBezTo>
                    <a:pt x="7" y="89"/>
                    <a:pt x="7" y="89"/>
                    <a:pt x="7" y="89"/>
                  </a:cubicBezTo>
                  <a:cubicBezTo>
                    <a:pt x="12" y="114"/>
                    <a:pt x="17" y="137"/>
                    <a:pt x="41" y="137"/>
                  </a:cubicBezTo>
                  <a:cubicBezTo>
                    <a:pt x="43" y="137"/>
                    <a:pt x="45" y="137"/>
                    <a:pt x="48" y="137"/>
                  </a:cubicBezTo>
                  <a:cubicBezTo>
                    <a:pt x="32" y="137"/>
                    <a:pt x="19" y="128"/>
                    <a:pt x="13" y="113"/>
                  </a:cubicBezTo>
                  <a:cubicBezTo>
                    <a:pt x="7" y="96"/>
                    <a:pt x="12" y="77"/>
                    <a:pt x="23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3"/>
                    <a:pt x="27" y="62"/>
                    <a:pt x="27" y="62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30" y="62"/>
                    <a:pt x="31" y="63"/>
                    <a:pt x="32" y="64"/>
                  </a:cubicBezTo>
                  <a:cubicBezTo>
                    <a:pt x="33" y="68"/>
                    <a:pt x="30" y="73"/>
                    <a:pt x="29" y="75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7" y="75"/>
                    <a:pt x="26" y="74"/>
                    <a:pt x="26" y="72"/>
                  </a:cubicBezTo>
                  <a:cubicBezTo>
                    <a:pt x="25" y="70"/>
                    <a:pt x="26" y="68"/>
                    <a:pt x="26" y="66"/>
                  </a:cubicBezTo>
                  <a:cubicBezTo>
                    <a:pt x="24" y="68"/>
                    <a:pt x="24" y="68"/>
                    <a:pt x="24" y="68"/>
                  </a:cubicBezTo>
                  <a:cubicBezTo>
                    <a:pt x="22" y="71"/>
                    <a:pt x="22" y="73"/>
                    <a:pt x="23" y="75"/>
                  </a:cubicBezTo>
                  <a:cubicBezTo>
                    <a:pt x="24" y="78"/>
                    <a:pt x="28" y="80"/>
                    <a:pt x="33" y="80"/>
                  </a:cubicBezTo>
                  <a:cubicBezTo>
                    <a:pt x="36" y="77"/>
                    <a:pt x="41" y="71"/>
                    <a:pt x="39" y="64"/>
                  </a:cubicBezTo>
                  <a:cubicBezTo>
                    <a:pt x="38" y="63"/>
                    <a:pt x="37" y="62"/>
                    <a:pt x="35" y="62"/>
                  </a:cubicBezTo>
                  <a:cubicBezTo>
                    <a:pt x="36" y="62"/>
                    <a:pt x="36" y="62"/>
                    <a:pt x="36" y="62"/>
                  </a:cubicBezTo>
                  <a:cubicBezTo>
                    <a:pt x="38" y="64"/>
                    <a:pt x="39" y="69"/>
                    <a:pt x="38" y="73"/>
                  </a:cubicBezTo>
                  <a:cubicBezTo>
                    <a:pt x="36" y="77"/>
                    <a:pt x="34" y="79"/>
                    <a:pt x="30" y="79"/>
                  </a:cubicBezTo>
                  <a:cubicBezTo>
                    <a:pt x="30" y="79"/>
                    <a:pt x="30" y="79"/>
                    <a:pt x="30" y="79"/>
                  </a:cubicBezTo>
                  <a:cubicBezTo>
                    <a:pt x="30" y="79"/>
                    <a:pt x="30" y="79"/>
                    <a:pt x="29" y="79"/>
                  </a:cubicBezTo>
                  <a:cubicBezTo>
                    <a:pt x="28" y="78"/>
                    <a:pt x="28" y="78"/>
                    <a:pt x="28" y="78"/>
                  </a:cubicBezTo>
                  <a:cubicBezTo>
                    <a:pt x="29" y="78"/>
                    <a:pt x="29" y="78"/>
                    <a:pt x="29" y="78"/>
                  </a:cubicBezTo>
                  <a:cubicBezTo>
                    <a:pt x="29" y="76"/>
                    <a:pt x="30" y="75"/>
                    <a:pt x="31" y="74"/>
                  </a:cubicBezTo>
                  <a:cubicBezTo>
                    <a:pt x="33" y="71"/>
                    <a:pt x="35" y="68"/>
                    <a:pt x="34" y="62"/>
                  </a:cubicBezTo>
                  <a:cubicBezTo>
                    <a:pt x="34" y="61"/>
                    <a:pt x="34" y="61"/>
                    <a:pt x="34" y="61"/>
                  </a:cubicBezTo>
                  <a:cubicBezTo>
                    <a:pt x="33" y="61"/>
                    <a:pt x="31" y="60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8" y="39"/>
                    <a:pt x="34" y="10"/>
                    <a:pt x="18" y="2"/>
                  </a:cubicBezTo>
                  <a:cubicBezTo>
                    <a:pt x="18" y="5"/>
                    <a:pt x="20" y="8"/>
                    <a:pt x="23" y="11"/>
                  </a:cubicBezTo>
                  <a:cubicBezTo>
                    <a:pt x="26" y="14"/>
                    <a:pt x="29" y="18"/>
                    <a:pt x="30" y="24"/>
                  </a:cubicBezTo>
                  <a:cubicBezTo>
                    <a:pt x="30" y="26"/>
                    <a:pt x="30" y="28"/>
                    <a:pt x="30" y="30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35" y="38"/>
                    <a:pt x="33" y="44"/>
                    <a:pt x="31" y="49"/>
                  </a:cubicBezTo>
                  <a:cubicBezTo>
                    <a:pt x="30" y="52"/>
                    <a:pt x="29" y="55"/>
                    <a:pt x="29" y="58"/>
                  </a:cubicBezTo>
                  <a:cubicBezTo>
                    <a:pt x="29" y="61"/>
                    <a:pt x="29" y="61"/>
                    <a:pt x="29" y="61"/>
                  </a:cubicBezTo>
                  <a:cubicBezTo>
                    <a:pt x="27" y="58"/>
                    <a:pt x="27" y="58"/>
                    <a:pt x="27" y="58"/>
                  </a:cubicBezTo>
                  <a:cubicBezTo>
                    <a:pt x="25" y="53"/>
                    <a:pt x="26" y="49"/>
                    <a:pt x="28" y="44"/>
                  </a:cubicBezTo>
                  <a:cubicBezTo>
                    <a:pt x="29" y="40"/>
                    <a:pt x="31" y="36"/>
                    <a:pt x="30" y="32"/>
                  </a:cubicBezTo>
                  <a:cubicBezTo>
                    <a:pt x="30" y="32"/>
                    <a:pt x="30" y="32"/>
                    <a:pt x="30" y="32"/>
                  </a:cubicBezTo>
                  <a:cubicBezTo>
                    <a:pt x="30" y="35"/>
                    <a:pt x="29" y="38"/>
                    <a:pt x="28" y="42"/>
                  </a:cubicBezTo>
                  <a:cubicBezTo>
                    <a:pt x="26" y="47"/>
                    <a:pt x="24" y="53"/>
                    <a:pt x="24" y="59"/>
                  </a:cubicBezTo>
                  <a:cubicBezTo>
                    <a:pt x="25" y="60"/>
                    <a:pt x="25" y="60"/>
                    <a:pt x="25" y="60"/>
                  </a:cubicBezTo>
                  <a:cubicBezTo>
                    <a:pt x="24" y="60"/>
                    <a:pt x="24" y="60"/>
                    <a:pt x="24" y="60"/>
                  </a:cubicBezTo>
                  <a:cubicBezTo>
                    <a:pt x="23" y="61"/>
                    <a:pt x="22" y="61"/>
                    <a:pt x="21" y="61"/>
                  </a:cubicBezTo>
                  <a:cubicBezTo>
                    <a:pt x="21" y="61"/>
                    <a:pt x="21" y="61"/>
                    <a:pt x="21" y="61"/>
                  </a:cubicBezTo>
                  <a:cubicBezTo>
                    <a:pt x="20" y="61"/>
                    <a:pt x="20" y="61"/>
                    <a:pt x="19" y="62"/>
                  </a:cubicBezTo>
                  <a:cubicBezTo>
                    <a:pt x="18" y="69"/>
                    <a:pt x="14" y="74"/>
                    <a:pt x="11" y="79"/>
                  </a:cubicBezTo>
                  <a:cubicBezTo>
                    <a:pt x="10" y="82"/>
                    <a:pt x="8" y="84"/>
                    <a:pt x="7" y="86"/>
                  </a:cubicBezTo>
                  <a:close/>
                  <a:moveTo>
                    <a:pt x="85" y="136"/>
                  </a:moveTo>
                  <a:cubicBezTo>
                    <a:pt x="86" y="136"/>
                    <a:pt x="87" y="137"/>
                    <a:pt x="89" y="137"/>
                  </a:cubicBezTo>
                  <a:cubicBezTo>
                    <a:pt x="93" y="137"/>
                    <a:pt x="97" y="135"/>
                    <a:pt x="101" y="133"/>
                  </a:cubicBezTo>
                  <a:cubicBezTo>
                    <a:pt x="105" y="132"/>
                    <a:pt x="108" y="131"/>
                    <a:pt x="110" y="131"/>
                  </a:cubicBezTo>
                  <a:cubicBezTo>
                    <a:pt x="111" y="131"/>
                    <a:pt x="111" y="131"/>
                    <a:pt x="111" y="131"/>
                  </a:cubicBezTo>
                  <a:cubicBezTo>
                    <a:pt x="113" y="129"/>
                    <a:pt x="116" y="127"/>
                    <a:pt x="118" y="126"/>
                  </a:cubicBezTo>
                  <a:cubicBezTo>
                    <a:pt x="120" y="125"/>
                    <a:pt x="122" y="125"/>
                    <a:pt x="123" y="124"/>
                  </a:cubicBezTo>
                  <a:cubicBezTo>
                    <a:pt x="122" y="124"/>
                    <a:pt x="122" y="123"/>
                    <a:pt x="121" y="123"/>
                  </a:cubicBezTo>
                  <a:cubicBezTo>
                    <a:pt x="117" y="123"/>
                    <a:pt x="111" y="126"/>
                    <a:pt x="106" y="129"/>
                  </a:cubicBezTo>
                  <a:cubicBezTo>
                    <a:pt x="99" y="132"/>
                    <a:pt x="92" y="136"/>
                    <a:pt x="85" y="136"/>
                  </a:cubicBezTo>
                  <a:close/>
                  <a:moveTo>
                    <a:pt x="64" y="126"/>
                  </a:moveTo>
                  <a:cubicBezTo>
                    <a:pt x="65" y="126"/>
                    <a:pt x="66" y="126"/>
                    <a:pt x="67" y="127"/>
                  </a:cubicBezTo>
                  <a:cubicBezTo>
                    <a:pt x="68" y="128"/>
                    <a:pt x="69" y="128"/>
                    <a:pt x="70" y="128"/>
                  </a:cubicBezTo>
                  <a:cubicBezTo>
                    <a:pt x="70" y="128"/>
                    <a:pt x="70" y="128"/>
                    <a:pt x="70" y="128"/>
                  </a:cubicBezTo>
                  <a:cubicBezTo>
                    <a:pt x="70" y="128"/>
                    <a:pt x="71" y="128"/>
                    <a:pt x="71" y="127"/>
                  </a:cubicBezTo>
                  <a:cubicBezTo>
                    <a:pt x="72" y="125"/>
                    <a:pt x="75" y="121"/>
                    <a:pt x="74" y="118"/>
                  </a:cubicBezTo>
                  <a:cubicBezTo>
                    <a:pt x="74" y="117"/>
                    <a:pt x="73" y="116"/>
                    <a:pt x="72" y="115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6"/>
                    <a:pt x="67" y="118"/>
                    <a:pt x="64" y="118"/>
                  </a:cubicBezTo>
                  <a:cubicBezTo>
                    <a:pt x="64" y="118"/>
                    <a:pt x="64" y="118"/>
                    <a:pt x="64" y="118"/>
                  </a:cubicBezTo>
                  <a:lnTo>
                    <a:pt x="64" y="126"/>
                  </a:lnTo>
                  <a:close/>
                  <a:moveTo>
                    <a:pt x="75" y="116"/>
                  </a:moveTo>
                  <a:cubicBezTo>
                    <a:pt x="75" y="117"/>
                    <a:pt x="75" y="117"/>
                    <a:pt x="75" y="118"/>
                  </a:cubicBezTo>
                  <a:cubicBezTo>
                    <a:pt x="76" y="121"/>
                    <a:pt x="74" y="125"/>
                    <a:pt x="72" y="128"/>
                  </a:cubicBezTo>
                  <a:cubicBezTo>
                    <a:pt x="75" y="126"/>
                    <a:pt x="77" y="121"/>
                    <a:pt x="77" y="118"/>
                  </a:cubicBezTo>
                  <a:cubicBezTo>
                    <a:pt x="76" y="118"/>
                    <a:pt x="76" y="117"/>
                    <a:pt x="75" y="116"/>
                  </a:cubicBezTo>
                  <a:close/>
                  <a:moveTo>
                    <a:pt x="70" y="114"/>
                  </a:moveTo>
                  <a:cubicBezTo>
                    <a:pt x="72" y="114"/>
                    <a:pt x="72" y="114"/>
                    <a:pt x="72" y="114"/>
                  </a:cubicBezTo>
                  <a:cubicBezTo>
                    <a:pt x="76" y="115"/>
                    <a:pt x="78" y="117"/>
                    <a:pt x="78" y="118"/>
                  </a:cubicBezTo>
                  <a:cubicBezTo>
                    <a:pt x="79" y="121"/>
                    <a:pt x="77" y="125"/>
                    <a:pt x="74" y="128"/>
                  </a:cubicBezTo>
                  <a:cubicBezTo>
                    <a:pt x="79" y="126"/>
                    <a:pt x="79" y="122"/>
                    <a:pt x="79" y="120"/>
                  </a:cubicBezTo>
                  <a:cubicBezTo>
                    <a:pt x="79" y="116"/>
                    <a:pt x="76" y="110"/>
                    <a:pt x="72" y="110"/>
                  </a:cubicBezTo>
                  <a:cubicBezTo>
                    <a:pt x="71" y="110"/>
                    <a:pt x="69" y="111"/>
                    <a:pt x="68" y="113"/>
                  </a:cubicBezTo>
                  <a:cubicBezTo>
                    <a:pt x="69" y="113"/>
                    <a:pt x="69" y="113"/>
                    <a:pt x="70" y="114"/>
                  </a:cubicBezTo>
                  <a:close/>
                  <a:moveTo>
                    <a:pt x="122" y="122"/>
                  </a:moveTo>
                  <a:cubicBezTo>
                    <a:pt x="123" y="122"/>
                    <a:pt x="124" y="122"/>
                    <a:pt x="125" y="123"/>
                  </a:cubicBezTo>
                  <a:cubicBezTo>
                    <a:pt x="126" y="123"/>
                    <a:pt x="126" y="123"/>
                    <a:pt x="126" y="123"/>
                  </a:cubicBezTo>
                  <a:cubicBezTo>
                    <a:pt x="125" y="124"/>
                    <a:pt x="125" y="124"/>
                    <a:pt x="125" y="124"/>
                  </a:cubicBezTo>
                  <a:cubicBezTo>
                    <a:pt x="125" y="124"/>
                    <a:pt x="124" y="125"/>
                    <a:pt x="123" y="125"/>
                  </a:cubicBezTo>
                  <a:cubicBezTo>
                    <a:pt x="127" y="124"/>
                    <a:pt x="131" y="123"/>
                    <a:pt x="136" y="123"/>
                  </a:cubicBezTo>
                  <a:cubicBezTo>
                    <a:pt x="139" y="123"/>
                    <a:pt x="141" y="123"/>
                    <a:pt x="143" y="124"/>
                  </a:cubicBezTo>
                  <a:cubicBezTo>
                    <a:pt x="140" y="122"/>
                    <a:pt x="136" y="121"/>
                    <a:pt x="131" y="121"/>
                  </a:cubicBezTo>
                  <a:cubicBezTo>
                    <a:pt x="128" y="121"/>
                    <a:pt x="125" y="121"/>
                    <a:pt x="122" y="122"/>
                  </a:cubicBezTo>
                  <a:close/>
                  <a:moveTo>
                    <a:pt x="72" y="109"/>
                  </a:moveTo>
                  <a:cubicBezTo>
                    <a:pt x="77" y="109"/>
                    <a:pt x="81" y="115"/>
                    <a:pt x="81" y="120"/>
                  </a:cubicBezTo>
                  <a:cubicBezTo>
                    <a:pt x="81" y="121"/>
                    <a:pt x="81" y="122"/>
                    <a:pt x="81" y="123"/>
                  </a:cubicBezTo>
                  <a:cubicBezTo>
                    <a:pt x="82" y="121"/>
                    <a:pt x="82" y="118"/>
                    <a:pt x="81" y="114"/>
                  </a:cubicBezTo>
                  <a:cubicBezTo>
                    <a:pt x="79" y="110"/>
                    <a:pt x="75" y="108"/>
                    <a:pt x="71" y="109"/>
                  </a:cubicBezTo>
                  <a:cubicBezTo>
                    <a:pt x="72" y="109"/>
                    <a:pt x="72" y="109"/>
                    <a:pt x="72" y="109"/>
                  </a:cubicBezTo>
                  <a:close/>
                  <a:moveTo>
                    <a:pt x="36" y="65"/>
                  </a:moveTo>
                  <a:cubicBezTo>
                    <a:pt x="36" y="69"/>
                    <a:pt x="34" y="72"/>
                    <a:pt x="32" y="74"/>
                  </a:cubicBezTo>
                  <a:cubicBezTo>
                    <a:pt x="32" y="75"/>
                    <a:pt x="31" y="76"/>
                    <a:pt x="31" y="77"/>
                  </a:cubicBezTo>
                  <a:cubicBezTo>
                    <a:pt x="34" y="77"/>
                    <a:pt x="36" y="74"/>
                    <a:pt x="36" y="73"/>
                  </a:cubicBezTo>
                  <a:cubicBezTo>
                    <a:pt x="37" y="70"/>
                    <a:pt x="37" y="67"/>
                    <a:pt x="36" y="65"/>
                  </a:cubicBezTo>
                  <a:close/>
                  <a:moveTo>
                    <a:pt x="28" y="63"/>
                  </a:moveTo>
                  <a:cubicBezTo>
                    <a:pt x="27" y="65"/>
                    <a:pt x="27" y="69"/>
                    <a:pt x="27" y="72"/>
                  </a:cubicBezTo>
                  <a:cubicBezTo>
                    <a:pt x="27" y="73"/>
                    <a:pt x="28" y="73"/>
                    <a:pt x="28" y="74"/>
                  </a:cubicBezTo>
                  <a:cubicBezTo>
                    <a:pt x="30" y="71"/>
                    <a:pt x="32" y="67"/>
                    <a:pt x="31" y="65"/>
                  </a:cubicBezTo>
                  <a:cubicBezTo>
                    <a:pt x="30" y="64"/>
                    <a:pt x="30" y="63"/>
                    <a:pt x="28" y="63"/>
                  </a:cubicBezTo>
                  <a:close/>
                  <a:moveTo>
                    <a:pt x="32" y="36"/>
                  </a:moveTo>
                  <a:cubicBezTo>
                    <a:pt x="31" y="39"/>
                    <a:pt x="30" y="42"/>
                    <a:pt x="29" y="44"/>
                  </a:cubicBezTo>
                  <a:cubicBezTo>
                    <a:pt x="28" y="48"/>
                    <a:pt x="27" y="51"/>
                    <a:pt x="28" y="55"/>
                  </a:cubicBezTo>
                  <a:cubicBezTo>
                    <a:pt x="28" y="53"/>
                    <a:pt x="29" y="51"/>
                    <a:pt x="29" y="49"/>
                  </a:cubicBezTo>
                  <a:cubicBezTo>
                    <a:pt x="31" y="45"/>
                    <a:pt x="32" y="41"/>
                    <a:pt x="32" y="36"/>
                  </a:cubicBezTo>
                  <a:close/>
                </a:path>
              </a:pathLst>
            </a:cu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hr-HR" dirty="0"/>
            </a:p>
          </p:txBody>
        </p:sp>
        <p:sp>
          <p:nvSpPr>
            <p:cNvPr id="14" name="Prostoručni oblik 47"/>
            <p:cNvSpPr>
              <a:spLocks noEditPoints="1"/>
            </p:cNvSpPr>
            <p:nvPr/>
          </p:nvSpPr>
          <p:spPr bwMode="auto">
            <a:xfrm rot="16200000" flipV="1">
              <a:off x="11076843" y="5321082"/>
              <a:ext cx="508476" cy="519485"/>
            </a:xfrm>
            <a:custGeom>
              <a:avLst/>
              <a:gdLst>
                <a:gd name="T0" fmla="*/ 50 w 161"/>
                <a:gd name="T1" fmla="*/ 8 h 146"/>
                <a:gd name="T2" fmla="*/ 60 w 161"/>
                <a:gd name="T3" fmla="*/ 25 h 146"/>
                <a:gd name="T4" fmla="*/ 54 w 161"/>
                <a:gd name="T5" fmla="*/ 17 h 146"/>
                <a:gd name="T6" fmla="*/ 63 w 161"/>
                <a:gd name="T7" fmla="*/ 34 h 146"/>
                <a:gd name="T8" fmla="*/ 49 w 161"/>
                <a:gd name="T9" fmla="*/ 37 h 146"/>
                <a:gd name="T10" fmla="*/ 41 w 161"/>
                <a:gd name="T11" fmla="*/ 13 h 146"/>
                <a:gd name="T12" fmla="*/ 16 w 161"/>
                <a:gd name="T13" fmla="*/ 62 h 146"/>
                <a:gd name="T14" fmla="*/ 34 w 161"/>
                <a:gd name="T15" fmla="*/ 92 h 146"/>
                <a:gd name="T16" fmla="*/ 27 w 161"/>
                <a:gd name="T17" fmla="*/ 146 h 146"/>
                <a:gd name="T18" fmla="*/ 33 w 161"/>
                <a:gd name="T19" fmla="*/ 104 h 146"/>
                <a:gd name="T20" fmla="*/ 26 w 161"/>
                <a:gd name="T21" fmla="*/ 102 h 146"/>
                <a:gd name="T22" fmla="*/ 30 w 161"/>
                <a:gd name="T23" fmla="*/ 101 h 146"/>
                <a:gd name="T24" fmla="*/ 4 w 161"/>
                <a:gd name="T25" fmla="*/ 60 h 146"/>
                <a:gd name="T26" fmla="*/ 41 w 161"/>
                <a:gd name="T27" fmla="*/ 10 h 146"/>
                <a:gd name="T28" fmla="*/ 51 w 161"/>
                <a:gd name="T29" fmla="*/ 4 h 146"/>
                <a:gd name="T30" fmla="*/ 145 w 161"/>
                <a:gd name="T31" fmla="*/ 13 h 146"/>
                <a:gd name="T32" fmla="*/ 142 w 161"/>
                <a:gd name="T33" fmla="*/ 0 h 146"/>
                <a:gd name="T34" fmla="*/ 141 w 161"/>
                <a:gd name="T35" fmla="*/ 33 h 146"/>
                <a:gd name="T36" fmla="*/ 50 w 161"/>
                <a:gd name="T37" fmla="*/ 8 h 146"/>
                <a:gd name="T38" fmla="*/ 137 w 161"/>
                <a:gd name="T39" fmla="*/ 31 h 146"/>
                <a:gd name="T40" fmla="*/ 148 w 161"/>
                <a:gd name="T41" fmla="*/ 16 h 146"/>
                <a:gd name="T42" fmla="*/ 70 w 161"/>
                <a:gd name="T43" fmla="*/ 8 h 146"/>
                <a:gd name="T44" fmla="*/ 137 w 161"/>
                <a:gd name="T45" fmla="*/ 31 h 146"/>
                <a:gd name="T46" fmla="*/ 26 w 161"/>
                <a:gd name="T47" fmla="*/ 84 h 146"/>
                <a:gd name="T48" fmla="*/ 22 w 161"/>
                <a:gd name="T49" fmla="*/ 16 h 146"/>
                <a:gd name="T50" fmla="*/ 26 w 161"/>
                <a:gd name="T51" fmla="*/ 84 h 146"/>
                <a:gd name="T52" fmla="*/ 57 w 161"/>
                <a:gd name="T53" fmla="*/ 28 h 146"/>
                <a:gd name="T54" fmla="*/ 46 w 161"/>
                <a:gd name="T55" fmla="*/ 16 h 146"/>
                <a:gd name="T56" fmla="*/ 57 w 161"/>
                <a:gd name="T57" fmla="*/ 28 h 146"/>
                <a:gd name="T58" fmla="*/ 57 w 161"/>
                <a:gd name="T59" fmla="*/ 31 h 146"/>
                <a:gd name="T60" fmla="*/ 46 w 161"/>
                <a:gd name="T61" fmla="*/ 28 h 146"/>
                <a:gd name="T62" fmla="*/ 57 w 161"/>
                <a:gd name="T63" fmla="*/ 31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61" h="146">
                  <a:moveTo>
                    <a:pt x="50" y="8"/>
                  </a:moveTo>
                  <a:cubicBezTo>
                    <a:pt x="55" y="14"/>
                    <a:pt x="53" y="20"/>
                    <a:pt x="60" y="25"/>
                  </a:cubicBezTo>
                  <a:cubicBezTo>
                    <a:pt x="62" y="23"/>
                    <a:pt x="58" y="18"/>
                    <a:pt x="54" y="17"/>
                  </a:cubicBezTo>
                  <a:cubicBezTo>
                    <a:pt x="64" y="13"/>
                    <a:pt x="65" y="25"/>
                    <a:pt x="63" y="34"/>
                  </a:cubicBezTo>
                  <a:cubicBezTo>
                    <a:pt x="59" y="36"/>
                    <a:pt x="55" y="37"/>
                    <a:pt x="49" y="37"/>
                  </a:cubicBezTo>
                  <a:cubicBezTo>
                    <a:pt x="43" y="31"/>
                    <a:pt x="43" y="19"/>
                    <a:pt x="41" y="13"/>
                  </a:cubicBezTo>
                  <a:cubicBezTo>
                    <a:pt x="14" y="14"/>
                    <a:pt x="9" y="41"/>
                    <a:pt x="16" y="62"/>
                  </a:cubicBezTo>
                  <a:cubicBezTo>
                    <a:pt x="19" y="72"/>
                    <a:pt x="30" y="81"/>
                    <a:pt x="34" y="92"/>
                  </a:cubicBezTo>
                  <a:cubicBezTo>
                    <a:pt x="41" y="111"/>
                    <a:pt x="38" y="129"/>
                    <a:pt x="27" y="146"/>
                  </a:cubicBezTo>
                  <a:cubicBezTo>
                    <a:pt x="28" y="137"/>
                    <a:pt x="39" y="121"/>
                    <a:pt x="33" y="104"/>
                  </a:cubicBezTo>
                  <a:cubicBezTo>
                    <a:pt x="31" y="102"/>
                    <a:pt x="29" y="102"/>
                    <a:pt x="26" y="102"/>
                  </a:cubicBezTo>
                  <a:cubicBezTo>
                    <a:pt x="26" y="100"/>
                    <a:pt x="28" y="101"/>
                    <a:pt x="30" y="101"/>
                  </a:cubicBezTo>
                  <a:cubicBezTo>
                    <a:pt x="28" y="89"/>
                    <a:pt x="7" y="79"/>
                    <a:pt x="4" y="60"/>
                  </a:cubicBezTo>
                  <a:cubicBezTo>
                    <a:pt x="1" y="34"/>
                    <a:pt x="12" y="6"/>
                    <a:pt x="41" y="10"/>
                  </a:cubicBezTo>
                  <a:cubicBezTo>
                    <a:pt x="45" y="9"/>
                    <a:pt x="47" y="5"/>
                    <a:pt x="51" y="4"/>
                  </a:cubicBezTo>
                  <a:cubicBezTo>
                    <a:pt x="86" y="1"/>
                    <a:pt x="128" y="46"/>
                    <a:pt x="145" y="13"/>
                  </a:cubicBezTo>
                  <a:cubicBezTo>
                    <a:pt x="146" y="6"/>
                    <a:pt x="144" y="3"/>
                    <a:pt x="142" y="0"/>
                  </a:cubicBezTo>
                  <a:cubicBezTo>
                    <a:pt x="161" y="2"/>
                    <a:pt x="149" y="29"/>
                    <a:pt x="141" y="33"/>
                  </a:cubicBezTo>
                  <a:cubicBezTo>
                    <a:pt x="111" y="47"/>
                    <a:pt x="71" y="4"/>
                    <a:pt x="50" y="8"/>
                  </a:cubicBezTo>
                  <a:close/>
                  <a:moveTo>
                    <a:pt x="137" y="31"/>
                  </a:moveTo>
                  <a:cubicBezTo>
                    <a:pt x="142" y="29"/>
                    <a:pt x="151" y="17"/>
                    <a:pt x="148" y="16"/>
                  </a:cubicBezTo>
                  <a:cubicBezTo>
                    <a:pt x="130" y="43"/>
                    <a:pt x="93" y="14"/>
                    <a:pt x="70" y="8"/>
                  </a:cubicBezTo>
                  <a:cubicBezTo>
                    <a:pt x="87" y="21"/>
                    <a:pt x="105" y="33"/>
                    <a:pt x="137" y="31"/>
                  </a:cubicBezTo>
                  <a:close/>
                  <a:moveTo>
                    <a:pt x="26" y="84"/>
                  </a:moveTo>
                  <a:cubicBezTo>
                    <a:pt x="10" y="71"/>
                    <a:pt x="7" y="27"/>
                    <a:pt x="22" y="16"/>
                  </a:cubicBezTo>
                  <a:cubicBezTo>
                    <a:pt x="0" y="29"/>
                    <a:pt x="5" y="78"/>
                    <a:pt x="26" y="84"/>
                  </a:cubicBezTo>
                  <a:close/>
                  <a:moveTo>
                    <a:pt x="57" y="28"/>
                  </a:moveTo>
                  <a:cubicBezTo>
                    <a:pt x="55" y="22"/>
                    <a:pt x="53" y="16"/>
                    <a:pt x="46" y="16"/>
                  </a:cubicBezTo>
                  <a:cubicBezTo>
                    <a:pt x="46" y="23"/>
                    <a:pt x="50" y="27"/>
                    <a:pt x="57" y="28"/>
                  </a:cubicBezTo>
                  <a:close/>
                  <a:moveTo>
                    <a:pt x="57" y="31"/>
                  </a:moveTo>
                  <a:cubicBezTo>
                    <a:pt x="51" y="33"/>
                    <a:pt x="49" y="24"/>
                    <a:pt x="46" y="28"/>
                  </a:cubicBezTo>
                  <a:cubicBezTo>
                    <a:pt x="47" y="31"/>
                    <a:pt x="56" y="40"/>
                    <a:pt x="57" y="31"/>
                  </a:cubicBezTo>
                  <a:close/>
                </a:path>
              </a:pathLst>
            </a:cu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hr-HR" dirty="0"/>
            </a:p>
          </p:txBody>
        </p:sp>
        <p:sp>
          <p:nvSpPr>
            <p:cNvPr id="15" name="Prostoručni oblik 48"/>
            <p:cNvSpPr>
              <a:spLocks noEditPoints="1"/>
            </p:cNvSpPr>
            <p:nvPr/>
          </p:nvSpPr>
          <p:spPr bwMode="auto">
            <a:xfrm rot="16200000" flipV="1">
              <a:off x="11093207" y="5321324"/>
              <a:ext cx="470728" cy="534543"/>
            </a:xfrm>
            <a:custGeom>
              <a:avLst/>
              <a:gdLst>
                <a:gd name="T0" fmla="*/ 81 w 150"/>
                <a:gd name="T1" fmla="*/ 22 h 150"/>
                <a:gd name="T2" fmla="*/ 52 w 150"/>
                <a:gd name="T3" fmla="*/ 17 h 150"/>
                <a:gd name="T4" fmla="*/ 60 w 150"/>
                <a:gd name="T5" fmla="*/ 35 h 150"/>
                <a:gd name="T6" fmla="*/ 45 w 150"/>
                <a:gd name="T7" fmla="*/ 39 h 150"/>
                <a:gd name="T8" fmla="*/ 39 w 150"/>
                <a:gd name="T9" fmla="*/ 20 h 150"/>
                <a:gd name="T10" fmla="*/ 14 w 150"/>
                <a:gd name="T11" fmla="*/ 63 h 150"/>
                <a:gd name="T12" fmla="*/ 25 w 150"/>
                <a:gd name="T13" fmla="*/ 148 h 150"/>
                <a:gd name="T14" fmla="*/ 26 w 150"/>
                <a:gd name="T15" fmla="*/ 137 h 150"/>
                <a:gd name="T16" fmla="*/ 23 w 150"/>
                <a:gd name="T17" fmla="*/ 104 h 150"/>
                <a:gd name="T18" fmla="*/ 26 w 150"/>
                <a:gd name="T19" fmla="*/ 101 h 150"/>
                <a:gd name="T20" fmla="*/ 1 w 150"/>
                <a:gd name="T21" fmla="*/ 61 h 150"/>
                <a:gd name="T22" fmla="*/ 38 w 150"/>
                <a:gd name="T23" fmla="*/ 10 h 150"/>
                <a:gd name="T24" fmla="*/ 91 w 150"/>
                <a:gd name="T25" fmla="*/ 16 h 150"/>
                <a:gd name="T26" fmla="*/ 139 w 150"/>
                <a:gd name="T27" fmla="*/ 2 h 150"/>
                <a:gd name="T28" fmla="*/ 150 w 150"/>
                <a:gd name="T29" fmla="*/ 12 h 150"/>
                <a:gd name="T30" fmla="*/ 82 w 150"/>
                <a:gd name="T31" fmla="*/ 20 h 150"/>
                <a:gd name="T32" fmla="*/ 141 w 150"/>
                <a:gd name="T33" fmla="*/ 2 h 150"/>
                <a:gd name="T34" fmla="*/ 143 w 150"/>
                <a:gd name="T35" fmla="*/ 14 h 150"/>
                <a:gd name="T36" fmla="*/ 44 w 150"/>
                <a:gd name="T37" fmla="*/ 9 h 150"/>
                <a:gd name="T38" fmla="*/ 38 w 150"/>
                <a:gd name="T39" fmla="*/ 12 h 150"/>
                <a:gd name="T40" fmla="*/ 2 w 150"/>
                <a:gd name="T41" fmla="*/ 60 h 150"/>
                <a:gd name="T42" fmla="*/ 28 w 150"/>
                <a:gd name="T43" fmla="*/ 102 h 150"/>
                <a:gd name="T44" fmla="*/ 30 w 150"/>
                <a:gd name="T45" fmla="*/ 104 h 150"/>
                <a:gd name="T46" fmla="*/ 32 w 150"/>
                <a:gd name="T47" fmla="*/ 116 h 150"/>
                <a:gd name="T48" fmla="*/ 31 w 150"/>
                <a:gd name="T49" fmla="*/ 93 h 150"/>
                <a:gd name="T50" fmla="*/ 11 w 150"/>
                <a:gd name="T51" fmla="*/ 61 h 150"/>
                <a:gd name="T52" fmla="*/ 23 w 150"/>
                <a:gd name="T53" fmla="*/ 85 h 150"/>
                <a:gd name="T54" fmla="*/ 19 w 150"/>
                <a:gd name="T55" fmla="*/ 17 h 150"/>
                <a:gd name="T56" fmla="*/ 39 w 150"/>
                <a:gd name="T57" fmla="*/ 13 h 150"/>
                <a:gd name="T58" fmla="*/ 42 w 150"/>
                <a:gd name="T59" fmla="*/ 29 h 150"/>
                <a:gd name="T60" fmla="*/ 48 w 150"/>
                <a:gd name="T61" fmla="*/ 29 h 150"/>
                <a:gd name="T62" fmla="*/ 55 w 150"/>
                <a:gd name="T63" fmla="*/ 32 h 150"/>
                <a:gd name="T64" fmla="*/ 42 w 150"/>
                <a:gd name="T65" fmla="*/ 30 h 150"/>
                <a:gd name="T66" fmla="*/ 60 w 150"/>
                <a:gd name="T67" fmla="*/ 27 h 150"/>
                <a:gd name="T68" fmla="*/ 58 w 150"/>
                <a:gd name="T69" fmla="*/ 25 h 150"/>
                <a:gd name="T70" fmla="*/ 56 w 150"/>
                <a:gd name="T71" fmla="*/ 27 h 150"/>
                <a:gd name="T72" fmla="*/ 50 w 150"/>
                <a:gd name="T73" fmla="*/ 18 h 150"/>
                <a:gd name="T74" fmla="*/ 45 w 150"/>
                <a:gd name="T75" fmla="*/ 9 h 150"/>
                <a:gd name="T76" fmla="*/ 57 w 150"/>
                <a:gd name="T77" fmla="*/ 25 h 150"/>
                <a:gd name="T78" fmla="*/ 53 w 150"/>
                <a:gd name="T79" fmla="*/ 33 h 150"/>
                <a:gd name="T80" fmla="*/ 44 w 150"/>
                <a:gd name="T81" fmla="*/ 29 h 150"/>
                <a:gd name="T82" fmla="*/ 8 w 150"/>
                <a:gd name="T83" fmla="*/ 46 h 150"/>
                <a:gd name="T84" fmla="*/ 146 w 150"/>
                <a:gd name="T85" fmla="*/ 18 h 150"/>
                <a:gd name="T86" fmla="*/ 134 w 150"/>
                <a:gd name="T87" fmla="*/ 33 h 150"/>
                <a:gd name="T88" fmla="*/ 67 w 150"/>
                <a:gd name="T89" fmla="*/ 9 h 150"/>
                <a:gd name="T90" fmla="*/ 145 w 150"/>
                <a:gd name="T91" fmla="*/ 16 h 150"/>
                <a:gd name="T92" fmla="*/ 133 w 150"/>
                <a:gd name="T93" fmla="*/ 31 h 150"/>
                <a:gd name="T94" fmla="*/ 71 w 150"/>
                <a:gd name="T95" fmla="*/ 11 h 150"/>
                <a:gd name="T96" fmla="*/ 54 w 150"/>
                <a:gd name="T97" fmla="*/ 30 h 150"/>
                <a:gd name="T98" fmla="*/ 43 w 150"/>
                <a:gd name="T99" fmla="*/ 16 h 150"/>
                <a:gd name="T100" fmla="*/ 43 w 150"/>
                <a:gd name="T101" fmla="*/ 17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50" h="150">
                  <a:moveTo>
                    <a:pt x="150" y="12"/>
                  </a:moveTo>
                  <a:cubicBezTo>
                    <a:pt x="150" y="20"/>
                    <a:pt x="143" y="32"/>
                    <a:pt x="138" y="34"/>
                  </a:cubicBezTo>
                  <a:cubicBezTo>
                    <a:pt x="120" y="43"/>
                    <a:pt x="99" y="32"/>
                    <a:pt x="81" y="22"/>
                  </a:cubicBezTo>
                  <a:cubicBezTo>
                    <a:pt x="69" y="15"/>
                    <a:pt x="57" y="9"/>
                    <a:pt x="48" y="10"/>
                  </a:cubicBezTo>
                  <a:cubicBezTo>
                    <a:pt x="50" y="12"/>
                    <a:pt x="51" y="15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4" y="16"/>
                    <a:pt x="56" y="16"/>
                    <a:pt x="58" y="17"/>
                  </a:cubicBezTo>
                  <a:cubicBezTo>
                    <a:pt x="61" y="19"/>
                    <a:pt x="61" y="24"/>
                    <a:pt x="61" y="27"/>
                  </a:cubicBezTo>
                  <a:cubicBezTo>
                    <a:pt x="61" y="30"/>
                    <a:pt x="61" y="33"/>
                    <a:pt x="60" y="35"/>
                  </a:cubicBezTo>
                  <a:cubicBezTo>
                    <a:pt x="60" y="35"/>
                    <a:pt x="60" y="35"/>
                    <a:pt x="60" y="35"/>
                  </a:cubicBezTo>
                  <a:cubicBezTo>
                    <a:pt x="60" y="36"/>
                    <a:pt x="60" y="36"/>
                    <a:pt x="60" y="36"/>
                  </a:cubicBezTo>
                  <a:cubicBezTo>
                    <a:pt x="57" y="38"/>
                    <a:pt x="52" y="39"/>
                    <a:pt x="45" y="39"/>
                  </a:cubicBezTo>
                  <a:cubicBezTo>
                    <a:pt x="45" y="39"/>
                    <a:pt x="45" y="39"/>
                    <a:pt x="45" y="39"/>
                  </a:cubicBezTo>
                  <a:cubicBezTo>
                    <a:pt x="45" y="38"/>
                    <a:pt x="45" y="38"/>
                    <a:pt x="45" y="38"/>
                  </a:cubicBezTo>
                  <a:cubicBezTo>
                    <a:pt x="41" y="34"/>
                    <a:pt x="40" y="26"/>
                    <a:pt x="39" y="20"/>
                  </a:cubicBezTo>
                  <a:cubicBezTo>
                    <a:pt x="39" y="18"/>
                    <a:pt x="38" y="16"/>
                    <a:pt x="38" y="14"/>
                  </a:cubicBezTo>
                  <a:cubicBezTo>
                    <a:pt x="21" y="15"/>
                    <a:pt x="11" y="27"/>
                    <a:pt x="11" y="47"/>
                  </a:cubicBezTo>
                  <a:cubicBezTo>
                    <a:pt x="11" y="52"/>
                    <a:pt x="12" y="58"/>
                    <a:pt x="14" y="63"/>
                  </a:cubicBezTo>
                  <a:cubicBezTo>
                    <a:pt x="15" y="68"/>
                    <a:pt x="18" y="72"/>
                    <a:pt x="22" y="77"/>
                  </a:cubicBezTo>
                  <a:cubicBezTo>
                    <a:pt x="26" y="82"/>
                    <a:pt x="30" y="87"/>
                    <a:pt x="32" y="93"/>
                  </a:cubicBezTo>
                  <a:cubicBezTo>
                    <a:pt x="39" y="111"/>
                    <a:pt x="36" y="130"/>
                    <a:pt x="25" y="148"/>
                  </a:cubicBezTo>
                  <a:cubicBezTo>
                    <a:pt x="23" y="150"/>
                    <a:pt x="23" y="150"/>
                    <a:pt x="23" y="150"/>
                  </a:cubicBezTo>
                  <a:cubicBezTo>
                    <a:pt x="23" y="147"/>
                    <a:pt x="23" y="147"/>
                    <a:pt x="23" y="147"/>
                  </a:cubicBezTo>
                  <a:cubicBezTo>
                    <a:pt x="24" y="144"/>
                    <a:pt x="25" y="141"/>
                    <a:pt x="26" y="137"/>
                  </a:cubicBezTo>
                  <a:cubicBezTo>
                    <a:pt x="28" y="131"/>
                    <a:pt x="31" y="123"/>
                    <a:pt x="31" y="116"/>
                  </a:cubicBezTo>
                  <a:cubicBezTo>
                    <a:pt x="31" y="112"/>
                    <a:pt x="30" y="108"/>
                    <a:pt x="29" y="105"/>
                  </a:cubicBezTo>
                  <a:cubicBezTo>
                    <a:pt x="28" y="104"/>
                    <a:pt x="26" y="104"/>
                    <a:pt x="23" y="104"/>
                  </a:cubicBezTo>
                  <a:cubicBezTo>
                    <a:pt x="22" y="104"/>
                    <a:pt x="22" y="104"/>
                    <a:pt x="22" y="104"/>
                  </a:cubicBezTo>
                  <a:cubicBezTo>
                    <a:pt x="22" y="103"/>
                    <a:pt x="22" y="103"/>
                    <a:pt x="22" y="103"/>
                  </a:cubicBezTo>
                  <a:cubicBezTo>
                    <a:pt x="22" y="101"/>
                    <a:pt x="24" y="101"/>
                    <a:pt x="26" y="101"/>
                  </a:cubicBezTo>
                  <a:cubicBezTo>
                    <a:pt x="26" y="101"/>
                    <a:pt x="26" y="101"/>
                    <a:pt x="26" y="101"/>
                  </a:cubicBezTo>
                  <a:cubicBezTo>
                    <a:pt x="25" y="97"/>
                    <a:pt x="21" y="93"/>
                    <a:pt x="17" y="88"/>
                  </a:cubicBezTo>
                  <a:cubicBezTo>
                    <a:pt x="10" y="81"/>
                    <a:pt x="2" y="72"/>
                    <a:pt x="1" y="61"/>
                  </a:cubicBezTo>
                  <a:cubicBezTo>
                    <a:pt x="0" y="58"/>
                    <a:pt x="0" y="55"/>
                    <a:pt x="0" y="52"/>
                  </a:cubicBezTo>
                  <a:cubicBezTo>
                    <a:pt x="0" y="37"/>
                    <a:pt x="5" y="24"/>
                    <a:pt x="13" y="17"/>
                  </a:cubicBezTo>
                  <a:cubicBezTo>
                    <a:pt x="20" y="11"/>
                    <a:pt x="28" y="9"/>
                    <a:pt x="38" y="10"/>
                  </a:cubicBezTo>
                  <a:cubicBezTo>
                    <a:pt x="40" y="10"/>
                    <a:pt x="41" y="9"/>
                    <a:pt x="43" y="7"/>
                  </a:cubicBezTo>
                  <a:cubicBezTo>
                    <a:pt x="44" y="6"/>
                    <a:pt x="46" y="5"/>
                    <a:pt x="48" y="4"/>
                  </a:cubicBezTo>
                  <a:cubicBezTo>
                    <a:pt x="62" y="3"/>
                    <a:pt x="77" y="9"/>
                    <a:pt x="91" y="16"/>
                  </a:cubicBezTo>
                  <a:cubicBezTo>
                    <a:pt x="113" y="25"/>
                    <a:pt x="131" y="33"/>
                    <a:pt x="141" y="13"/>
                  </a:cubicBezTo>
                  <a:cubicBezTo>
                    <a:pt x="142" y="12"/>
                    <a:pt x="142" y="11"/>
                    <a:pt x="142" y="10"/>
                  </a:cubicBezTo>
                  <a:cubicBezTo>
                    <a:pt x="142" y="7"/>
                    <a:pt x="140" y="4"/>
                    <a:pt x="139" y="2"/>
                  </a:cubicBezTo>
                  <a:cubicBezTo>
                    <a:pt x="138" y="0"/>
                    <a:pt x="138" y="0"/>
                    <a:pt x="138" y="0"/>
                  </a:cubicBezTo>
                  <a:cubicBezTo>
                    <a:pt x="139" y="0"/>
                    <a:pt x="139" y="0"/>
                    <a:pt x="139" y="0"/>
                  </a:cubicBezTo>
                  <a:cubicBezTo>
                    <a:pt x="146" y="1"/>
                    <a:pt x="150" y="5"/>
                    <a:pt x="150" y="12"/>
                  </a:cubicBezTo>
                  <a:close/>
                  <a:moveTo>
                    <a:pt x="45" y="9"/>
                  </a:moveTo>
                  <a:cubicBezTo>
                    <a:pt x="47" y="9"/>
                    <a:pt x="47" y="9"/>
                    <a:pt x="47" y="9"/>
                  </a:cubicBezTo>
                  <a:cubicBezTo>
                    <a:pt x="56" y="7"/>
                    <a:pt x="68" y="13"/>
                    <a:pt x="82" y="20"/>
                  </a:cubicBezTo>
                  <a:cubicBezTo>
                    <a:pt x="100" y="30"/>
                    <a:pt x="120" y="41"/>
                    <a:pt x="138" y="33"/>
                  </a:cubicBezTo>
                  <a:cubicBezTo>
                    <a:pt x="142" y="31"/>
                    <a:pt x="148" y="20"/>
                    <a:pt x="148" y="12"/>
                  </a:cubicBezTo>
                  <a:cubicBezTo>
                    <a:pt x="148" y="8"/>
                    <a:pt x="147" y="3"/>
                    <a:pt x="141" y="2"/>
                  </a:cubicBezTo>
                  <a:cubicBezTo>
                    <a:pt x="142" y="4"/>
                    <a:pt x="143" y="7"/>
                    <a:pt x="143" y="10"/>
                  </a:cubicBezTo>
                  <a:cubicBezTo>
                    <a:pt x="143" y="11"/>
                    <a:pt x="143" y="13"/>
                    <a:pt x="143" y="14"/>
                  </a:cubicBezTo>
                  <a:cubicBezTo>
                    <a:pt x="143" y="14"/>
                    <a:pt x="143" y="14"/>
                    <a:pt x="143" y="14"/>
                  </a:cubicBezTo>
                  <a:cubicBezTo>
                    <a:pt x="132" y="35"/>
                    <a:pt x="112" y="26"/>
                    <a:pt x="91" y="17"/>
                  </a:cubicBezTo>
                  <a:cubicBezTo>
                    <a:pt x="76" y="11"/>
                    <a:pt x="62" y="5"/>
                    <a:pt x="48" y="6"/>
                  </a:cubicBezTo>
                  <a:cubicBezTo>
                    <a:pt x="46" y="6"/>
                    <a:pt x="45" y="7"/>
                    <a:pt x="44" y="9"/>
                  </a:cubicBezTo>
                  <a:cubicBezTo>
                    <a:pt x="42" y="10"/>
                    <a:pt x="41" y="11"/>
                    <a:pt x="39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29" y="10"/>
                    <a:pt x="20" y="13"/>
                    <a:pt x="14" y="18"/>
                  </a:cubicBezTo>
                  <a:cubicBezTo>
                    <a:pt x="6" y="25"/>
                    <a:pt x="2" y="37"/>
                    <a:pt x="2" y="52"/>
                  </a:cubicBezTo>
                  <a:cubicBezTo>
                    <a:pt x="2" y="55"/>
                    <a:pt x="2" y="58"/>
                    <a:pt x="2" y="60"/>
                  </a:cubicBezTo>
                  <a:cubicBezTo>
                    <a:pt x="4" y="72"/>
                    <a:pt x="11" y="80"/>
                    <a:pt x="18" y="87"/>
                  </a:cubicBezTo>
                  <a:cubicBezTo>
                    <a:pt x="23" y="92"/>
                    <a:pt x="27" y="97"/>
                    <a:pt x="28" y="102"/>
                  </a:cubicBezTo>
                  <a:cubicBezTo>
                    <a:pt x="28" y="102"/>
                    <a:pt x="28" y="102"/>
                    <a:pt x="28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8" y="103"/>
                    <a:pt x="29" y="103"/>
                    <a:pt x="30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2" y="108"/>
                    <a:pt x="32" y="112"/>
                    <a:pt x="32" y="116"/>
                  </a:cubicBezTo>
                  <a:cubicBezTo>
                    <a:pt x="32" y="124"/>
                    <a:pt x="30" y="131"/>
                    <a:pt x="28" y="138"/>
                  </a:cubicBezTo>
                  <a:cubicBezTo>
                    <a:pt x="27" y="140"/>
                    <a:pt x="26" y="141"/>
                    <a:pt x="26" y="143"/>
                  </a:cubicBezTo>
                  <a:cubicBezTo>
                    <a:pt x="35" y="127"/>
                    <a:pt x="37" y="110"/>
                    <a:pt x="31" y="93"/>
                  </a:cubicBezTo>
                  <a:cubicBezTo>
                    <a:pt x="28" y="88"/>
                    <a:pt x="25" y="83"/>
                    <a:pt x="21" y="78"/>
                  </a:cubicBezTo>
                  <a:cubicBezTo>
                    <a:pt x="17" y="73"/>
                    <a:pt x="14" y="69"/>
                    <a:pt x="12" y="64"/>
                  </a:cubicBezTo>
                  <a:cubicBezTo>
                    <a:pt x="12" y="63"/>
                    <a:pt x="12" y="62"/>
                    <a:pt x="11" y="61"/>
                  </a:cubicBezTo>
                  <a:cubicBezTo>
                    <a:pt x="13" y="71"/>
                    <a:pt x="17" y="79"/>
                    <a:pt x="23" y="84"/>
                  </a:cubicBezTo>
                  <a:cubicBezTo>
                    <a:pt x="26" y="86"/>
                    <a:pt x="26" y="86"/>
                    <a:pt x="26" y="86"/>
                  </a:cubicBezTo>
                  <a:cubicBezTo>
                    <a:pt x="23" y="85"/>
                    <a:pt x="23" y="85"/>
                    <a:pt x="23" y="85"/>
                  </a:cubicBezTo>
                  <a:cubicBezTo>
                    <a:pt x="10" y="82"/>
                    <a:pt x="4" y="64"/>
                    <a:pt x="4" y="49"/>
                  </a:cubicBezTo>
                  <a:cubicBezTo>
                    <a:pt x="4" y="34"/>
                    <a:pt x="9" y="21"/>
                    <a:pt x="18" y="16"/>
                  </a:cubicBezTo>
                  <a:cubicBezTo>
                    <a:pt x="19" y="17"/>
                    <a:pt x="19" y="17"/>
                    <a:pt x="19" y="17"/>
                  </a:cubicBezTo>
                  <a:cubicBezTo>
                    <a:pt x="15" y="21"/>
                    <a:pt x="12" y="28"/>
                    <a:pt x="10" y="37"/>
                  </a:cubicBezTo>
                  <a:cubicBezTo>
                    <a:pt x="13" y="22"/>
                    <a:pt x="23" y="14"/>
                    <a:pt x="38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40" y="15"/>
                    <a:pt x="40" y="18"/>
                    <a:pt x="40" y="20"/>
                  </a:cubicBezTo>
                  <a:cubicBezTo>
                    <a:pt x="41" y="23"/>
                    <a:pt x="41" y="26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3" y="28"/>
                    <a:pt x="44" y="27"/>
                    <a:pt x="44" y="27"/>
                  </a:cubicBezTo>
                  <a:cubicBezTo>
                    <a:pt x="46" y="27"/>
                    <a:pt x="47" y="28"/>
                    <a:pt x="48" y="29"/>
                  </a:cubicBezTo>
                  <a:cubicBezTo>
                    <a:pt x="50" y="31"/>
                    <a:pt x="52" y="32"/>
                    <a:pt x="54" y="31"/>
                  </a:cubicBezTo>
                  <a:cubicBezTo>
                    <a:pt x="55" y="31"/>
                    <a:pt x="55" y="31"/>
                    <a:pt x="55" y="31"/>
                  </a:cubicBezTo>
                  <a:cubicBezTo>
                    <a:pt x="55" y="32"/>
                    <a:pt x="55" y="32"/>
                    <a:pt x="55" y="32"/>
                  </a:cubicBezTo>
                  <a:cubicBezTo>
                    <a:pt x="54" y="35"/>
                    <a:pt x="53" y="36"/>
                    <a:pt x="52" y="37"/>
                  </a:cubicBezTo>
                  <a:cubicBezTo>
                    <a:pt x="48" y="38"/>
                    <a:pt x="43" y="32"/>
                    <a:pt x="42" y="30"/>
                  </a:cubicBezTo>
                  <a:cubicBezTo>
                    <a:pt x="42" y="30"/>
                    <a:pt x="42" y="30"/>
                    <a:pt x="42" y="30"/>
                  </a:cubicBezTo>
                  <a:cubicBezTo>
                    <a:pt x="43" y="33"/>
                    <a:pt x="44" y="35"/>
                    <a:pt x="46" y="37"/>
                  </a:cubicBezTo>
                  <a:cubicBezTo>
                    <a:pt x="52" y="38"/>
                    <a:pt x="56" y="37"/>
                    <a:pt x="59" y="35"/>
                  </a:cubicBezTo>
                  <a:cubicBezTo>
                    <a:pt x="60" y="32"/>
                    <a:pt x="60" y="30"/>
                    <a:pt x="60" y="27"/>
                  </a:cubicBezTo>
                  <a:cubicBezTo>
                    <a:pt x="60" y="23"/>
                    <a:pt x="59" y="20"/>
                    <a:pt x="57" y="18"/>
                  </a:cubicBezTo>
                  <a:cubicBezTo>
                    <a:pt x="56" y="18"/>
                    <a:pt x="55" y="18"/>
                    <a:pt x="53" y="18"/>
                  </a:cubicBezTo>
                  <a:cubicBezTo>
                    <a:pt x="56" y="19"/>
                    <a:pt x="58" y="22"/>
                    <a:pt x="58" y="25"/>
                  </a:cubicBezTo>
                  <a:cubicBezTo>
                    <a:pt x="58" y="26"/>
                    <a:pt x="58" y="26"/>
                    <a:pt x="57" y="27"/>
                  </a:cubicBezTo>
                  <a:cubicBezTo>
                    <a:pt x="57" y="27"/>
                    <a:pt x="57" y="27"/>
                    <a:pt x="57" y="27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3" y="24"/>
                    <a:pt x="52" y="21"/>
                    <a:pt x="51" y="19"/>
                  </a:cubicBezTo>
                  <a:cubicBezTo>
                    <a:pt x="49" y="18"/>
                    <a:pt x="49" y="18"/>
                    <a:pt x="49" y="18"/>
                  </a:cubicBezTo>
                  <a:cubicBezTo>
                    <a:pt x="50" y="18"/>
                    <a:pt x="50" y="18"/>
                    <a:pt x="50" y="18"/>
                  </a:cubicBezTo>
                  <a:cubicBezTo>
                    <a:pt x="50" y="17"/>
                    <a:pt x="50" y="17"/>
                    <a:pt x="50" y="17"/>
                  </a:cubicBezTo>
                  <a:cubicBezTo>
                    <a:pt x="49" y="15"/>
                    <a:pt x="49" y="12"/>
                    <a:pt x="46" y="10"/>
                  </a:cubicBezTo>
                  <a:lnTo>
                    <a:pt x="45" y="9"/>
                  </a:lnTo>
                  <a:close/>
                  <a:moveTo>
                    <a:pt x="57" y="25"/>
                  </a:moveTo>
                  <a:cubicBezTo>
                    <a:pt x="57" y="24"/>
                    <a:pt x="55" y="21"/>
                    <a:pt x="53" y="19"/>
                  </a:cubicBezTo>
                  <a:cubicBezTo>
                    <a:pt x="53" y="21"/>
                    <a:pt x="54" y="23"/>
                    <a:pt x="57" y="25"/>
                  </a:cubicBezTo>
                  <a:close/>
                  <a:moveTo>
                    <a:pt x="44" y="29"/>
                  </a:moveTo>
                  <a:cubicBezTo>
                    <a:pt x="45" y="32"/>
                    <a:pt x="49" y="36"/>
                    <a:pt x="51" y="35"/>
                  </a:cubicBezTo>
                  <a:cubicBezTo>
                    <a:pt x="52" y="35"/>
                    <a:pt x="53" y="34"/>
                    <a:pt x="53" y="33"/>
                  </a:cubicBezTo>
                  <a:cubicBezTo>
                    <a:pt x="51" y="33"/>
                    <a:pt x="49" y="32"/>
                    <a:pt x="47" y="30"/>
                  </a:cubicBezTo>
                  <a:cubicBezTo>
                    <a:pt x="46" y="30"/>
                    <a:pt x="45" y="29"/>
                    <a:pt x="45" y="29"/>
                  </a:cubicBezTo>
                  <a:cubicBezTo>
                    <a:pt x="44" y="29"/>
                    <a:pt x="44" y="29"/>
                    <a:pt x="44" y="29"/>
                  </a:cubicBezTo>
                  <a:close/>
                  <a:moveTo>
                    <a:pt x="5" y="49"/>
                  </a:moveTo>
                  <a:cubicBezTo>
                    <a:pt x="5" y="62"/>
                    <a:pt x="10" y="77"/>
                    <a:pt x="19" y="82"/>
                  </a:cubicBezTo>
                  <a:cubicBezTo>
                    <a:pt x="12" y="74"/>
                    <a:pt x="8" y="58"/>
                    <a:pt x="8" y="46"/>
                  </a:cubicBezTo>
                  <a:cubicBezTo>
                    <a:pt x="8" y="36"/>
                    <a:pt x="10" y="28"/>
                    <a:pt x="13" y="22"/>
                  </a:cubicBezTo>
                  <a:cubicBezTo>
                    <a:pt x="8" y="29"/>
                    <a:pt x="5" y="38"/>
                    <a:pt x="5" y="49"/>
                  </a:cubicBezTo>
                  <a:close/>
                  <a:moveTo>
                    <a:pt x="146" y="18"/>
                  </a:moveTo>
                  <a:cubicBezTo>
                    <a:pt x="146" y="18"/>
                    <a:pt x="146" y="18"/>
                    <a:pt x="146" y="18"/>
                  </a:cubicBezTo>
                  <a:cubicBezTo>
                    <a:pt x="146" y="21"/>
                    <a:pt x="139" y="31"/>
                    <a:pt x="134" y="33"/>
                  </a:cubicBezTo>
                  <a:cubicBezTo>
                    <a:pt x="134" y="33"/>
                    <a:pt x="134" y="33"/>
                    <a:pt x="134" y="33"/>
                  </a:cubicBezTo>
                  <a:cubicBezTo>
                    <a:pt x="103" y="35"/>
                    <a:pt x="85" y="24"/>
                    <a:pt x="66" y="10"/>
                  </a:cubicBezTo>
                  <a:cubicBezTo>
                    <a:pt x="63" y="8"/>
                    <a:pt x="63" y="8"/>
                    <a:pt x="63" y="8"/>
                  </a:cubicBezTo>
                  <a:cubicBezTo>
                    <a:pt x="67" y="9"/>
                    <a:pt x="67" y="9"/>
                    <a:pt x="67" y="9"/>
                  </a:cubicBezTo>
                  <a:cubicBezTo>
                    <a:pt x="73" y="10"/>
                    <a:pt x="80" y="13"/>
                    <a:pt x="88" y="17"/>
                  </a:cubicBezTo>
                  <a:cubicBezTo>
                    <a:pt x="108" y="26"/>
                    <a:pt x="131" y="36"/>
                    <a:pt x="144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6" y="16"/>
                    <a:pt x="146" y="16"/>
                    <a:pt x="146" y="18"/>
                  </a:cubicBezTo>
                  <a:close/>
                  <a:moveTo>
                    <a:pt x="133" y="31"/>
                  </a:moveTo>
                  <a:cubicBezTo>
                    <a:pt x="138" y="29"/>
                    <a:pt x="144" y="21"/>
                    <a:pt x="145" y="18"/>
                  </a:cubicBezTo>
                  <a:cubicBezTo>
                    <a:pt x="131" y="37"/>
                    <a:pt x="108" y="27"/>
                    <a:pt x="87" y="18"/>
                  </a:cubicBezTo>
                  <a:cubicBezTo>
                    <a:pt x="81" y="15"/>
                    <a:pt x="76" y="13"/>
                    <a:pt x="71" y="11"/>
                  </a:cubicBezTo>
                  <a:cubicBezTo>
                    <a:pt x="88" y="23"/>
                    <a:pt x="105" y="33"/>
                    <a:pt x="133" y="31"/>
                  </a:cubicBezTo>
                  <a:close/>
                  <a:moveTo>
                    <a:pt x="55" y="30"/>
                  </a:moveTo>
                  <a:cubicBezTo>
                    <a:pt x="54" y="30"/>
                    <a:pt x="54" y="30"/>
                    <a:pt x="54" y="30"/>
                  </a:cubicBezTo>
                  <a:cubicBezTo>
                    <a:pt x="47" y="29"/>
                    <a:pt x="42" y="25"/>
                    <a:pt x="42" y="17"/>
                  </a:cubicBezTo>
                  <a:cubicBezTo>
                    <a:pt x="42" y="16"/>
                    <a:pt x="42" y="16"/>
                    <a:pt x="42" y="16"/>
                  </a:cubicBezTo>
                  <a:cubicBezTo>
                    <a:pt x="43" y="16"/>
                    <a:pt x="43" y="16"/>
                    <a:pt x="43" y="16"/>
                  </a:cubicBezTo>
                  <a:cubicBezTo>
                    <a:pt x="50" y="17"/>
                    <a:pt x="53" y="23"/>
                    <a:pt x="55" y="29"/>
                  </a:cubicBezTo>
                  <a:lnTo>
                    <a:pt x="55" y="30"/>
                  </a:lnTo>
                  <a:close/>
                  <a:moveTo>
                    <a:pt x="43" y="17"/>
                  </a:moveTo>
                  <a:cubicBezTo>
                    <a:pt x="44" y="24"/>
                    <a:pt x="47" y="27"/>
                    <a:pt x="53" y="28"/>
                  </a:cubicBezTo>
                  <a:cubicBezTo>
                    <a:pt x="51" y="23"/>
                    <a:pt x="49" y="19"/>
                    <a:pt x="43" y="17"/>
                  </a:cubicBezTo>
                  <a:close/>
                </a:path>
              </a:pathLst>
            </a:cu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hr-HR" dirty="0"/>
            </a:p>
          </p:txBody>
        </p:sp>
        <p:sp>
          <p:nvSpPr>
            <p:cNvPr id="16" name="Prostoručni oblik 49"/>
            <p:cNvSpPr>
              <a:spLocks noEditPoints="1"/>
            </p:cNvSpPr>
            <p:nvPr/>
          </p:nvSpPr>
          <p:spPr bwMode="auto">
            <a:xfrm rot="16200000" flipV="1">
              <a:off x="11051654" y="771453"/>
              <a:ext cx="468508" cy="519485"/>
            </a:xfrm>
            <a:custGeom>
              <a:avLst/>
              <a:gdLst>
                <a:gd name="T0" fmla="*/ 61 w 149"/>
                <a:gd name="T1" fmla="*/ 17 h 146"/>
                <a:gd name="T2" fmla="*/ 70 w 149"/>
                <a:gd name="T3" fmla="*/ 13 h 146"/>
                <a:gd name="T4" fmla="*/ 67 w 149"/>
                <a:gd name="T5" fmla="*/ 22 h 146"/>
                <a:gd name="T6" fmla="*/ 71 w 149"/>
                <a:gd name="T7" fmla="*/ 8 h 146"/>
                <a:gd name="T8" fmla="*/ 77 w 149"/>
                <a:gd name="T9" fmla="*/ 20 h 146"/>
                <a:gd name="T10" fmla="*/ 146 w 149"/>
                <a:gd name="T11" fmla="*/ 39 h 146"/>
                <a:gd name="T12" fmla="*/ 125 w 149"/>
                <a:gd name="T13" fmla="*/ 103 h 146"/>
                <a:gd name="T14" fmla="*/ 146 w 149"/>
                <a:gd name="T15" fmla="*/ 99 h 146"/>
                <a:gd name="T16" fmla="*/ 148 w 149"/>
                <a:gd name="T17" fmla="*/ 120 h 146"/>
                <a:gd name="T18" fmla="*/ 129 w 149"/>
                <a:gd name="T19" fmla="*/ 119 h 146"/>
                <a:gd name="T20" fmla="*/ 141 w 149"/>
                <a:gd name="T21" fmla="*/ 143 h 146"/>
                <a:gd name="T22" fmla="*/ 124 w 149"/>
                <a:gd name="T23" fmla="*/ 108 h 146"/>
                <a:gd name="T24" fmla="*/ 121 w 149"/>
                <a:gd name="T25" fmla="*/ 76 h 146"/>
                <a:gd name="T26" fmla="*/ 132 w 149"/>
                <a:gd name="T27" fmla="*/ 18 h 146"/>
                <a:gd name="T28" fmla="*/ 46 w 149"/>
                <a:gd name="T29" fmla="*/ 31 h 146"/>
                <a:gd name="T30" fmla="*/ 0 w 149"/>
                <a:gd name="T31" fmla="*/ 27 h 146"/>
                <a:gd name="T32" fmla="*/ 60 w 149"/>
                <a:gd name="T33" fmla="*/ 24 h 146"/>
                <a:gd name="T34" fmla="*/ 58 w 149"/>
                <a:gd name="T35" fmla="*/ 11 h 146"/>
                <a:gd name="T36" fmla="*/ 68 w 149"/>
                <a:gd name="T37" fmla="*/ 8 h 146"/>
                <a:gd name="T38" fmla="*/ 61 w 149"/>
                <a:gd name="T39" fmla="*/ 17 h 146"/>
                <a:gd name="T40" fmla="*/ 58 w 149"/>
                <a:gd name="T41" fmla="*/ 27 h 146"/>
                <a:gd name="T42" fmla="*/ 31 w 149"/>
                <a:gd name="T43" fmla="*/ 25 h 146"/>
                <a:gd name="T44" fmla="*/ 58 w 149"/>
                <a:gd name="T45" fmla="*/ 27 h 146"/>
                <a:gd name="T46" fmla="*/ 101 w 149"/>
                <a:gd name="T47" fmla="*/ 11 h 146"/>
                <a:gd name="T48" fmla="*/ 88 w 149"/>
                <a:gd name="T49" fmla="*/ 20 h 146"/>
                <a:gd name="T50" fmla="*/ 101 w 149"/>
                <a:gd name="T51" fmla="*/ 11 h 146"/>
                <a:gd name="T52" fmla="*/ 142 w 149"/>
                <a:gd name="T53" fmla="*/ 32 h 146"/>
                <a:gd name="T54" fmla="*/ 141 w 149"/>
                <a:gd name="T55" fmla="*/ 34 h 146"/>
                <a:gd name="T56" fmla="*/ 122 w 149"/>
                <a:gd name="T57" fmla="*/ 95 h 146"/>
                <a:gd name="T58" fmla="*/ 142 w 149"/>
                <a:gd name="T59" fmla="*/ 32 h 146"/>
                <a:gd name="T60" fmla="*/ 145 w 149"/>
                <a:gd name="T61" fmla="*/ 119 h 146"/>
                <a:gd name="T62" fmla="*/ 142 w 149"/>
                <a:gd name="T63" fmla="*/ 106 h 146"/>
                <a:gd name="T64" fmla="*/ 132 w 149"/>
                <a:gd name="T65" fmla="*/ 106 h 146"/>
                <a:gd name="T66" fmla="*/ 145 w 149"/>
                <a:gd name="T67" fmla="*/ 119 h 146"/>
                <a:gd name="T68" fmla="*/ 146 w 149"/>
                <a:gd name="T69" fmla="*/ 103 h 146"/>
                <a:gd name="T70" fmla="*/ 134 w 149"/>
                <a:gd name="T71" fmla="*/ 103 h 146"/>
                <a:gd name="T72" fmla="*/ 146 w 149"/>
                <a:gd name="T73" fmla="*/ 103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49" h="146">
                  <a:moveTo>
                    <a:pt x="61" y="17"/>
                  </a:moveTo>
                  <a:cubicBezTo>
                    <a:pt x="64" y="17"/>
                    <a:pt x="67" y="9"/>
                    <a:pt x="70" y="13"/>
                  </a:cubicBezTo>
                  <a:cubicBezTo>
                    <a:pt x="68" y="15"/>
                    <a:pt x="65" y="17"/>
                    <a:pt x="67" y="22"/>
                  </a:cubicBezTo>
                  <a:cubicBezTo>
                    <a:pt x="78" y="22"/>
                    <a:pt x="72" y="11"/>
                    <a:pt x="71" y="8"/>
                  </a:cubicBezTo>
                  <a:cubicBezTo>
                    <a:pt x="75" y="4"/>
                    <a:pt x="81" y="15"/>
                    <a:pt x="77" y="20"/>
                  </a:cubicBezTo>
                  <a:cubicBezTo>
                    <a:pt x="103" y="0"/>
                    <a:pt x="144" y="7"/>
                    <a:pt x="146" y="39"/>
                  </a:cubicBezTo>
                  <a:cubicBezTo>
                    <a:pt x="148" y="63"/>
                    <a:pt x="123" y="79"/>
                    <a:pt x="125" y="103"/>
                  </a:cubicBezTo>
                  <a:cubicBezTo>
                    <a:pt x="130" y="105"/>
                    <a:pt x="138" y="94"/>
                    <a:pt x="146" y="99"/>
                  </a:cubicBezTo>
                  <a:cubicBezTo>
                    <a:pt x="149" y="104"/>
                    <a:pt x="147" y="114"/>
                    <a:pt x="148" y="120"/>
                  </a:cubicBezTo>
                  <a:cubicBezTo>
                    <a:pt x="142" y="125"/>
                    <a:pt x="135" y="122"/>
                    <a:pt x="129" y="119"/>
                  </a:cubicBezTo>
                  <a:cubicBezTo>
                    <a:pt x="129" y="131"/>
                    <a:pt x="129" y="143"/>
                    <a:pt x="141" y="143"/>
                  </a:cubicBezTo>
                  <a:cubicBezTo>
                    <a:pt x="120" y="146"/>
                    <a:pt x="125" y="125"/>
                    <a:pt x="124" y="108"/>
                  </a:cubicBezTo>
                  <a:cubicBezTo>
                    <a:pt x="123" y="95"/>
                    <a:pt x="118" y="88"/>
                    <a:pt x="121" y="76"/>
                  </a:cubicBezTo>
                  <a:cubicBezTo>
                    <a:pt x="125" y="57"/>
                    <a:pt x="149" y="40"/>
                    <a:pt x="132" y="18"/>
                  </a:cubicBezTo>
                  <a:cubicBezTo>
                    <a:pt x="101" y="5"/>
                    <a:pt x="76" y="33"/>
                    <a:pt x="46" y="31"/>
                  </a:cubicBezTo>
                  <a:cubicBezTo>
                    <a:pt x="31" y="30"/>
                    <a:pt x="16" y="16"/>
                    <a:pt x="0" y="27"/>
                  </a:cubicBezTo>
                  <a:cubicBezTo>
                    <a:pt x="14" y="12"/>
                    <a:pt x="37" y="23"/>
                    <a:pt x="60" y="24"/>
                  </a:cubicBezTo>
                  <a:cubicBezTo>
                    <a:pt x="62" y="22"/>
                    <a:pt x="58" y="15"/>
                    <a:pt x="58" y="11"/>
                  </a:cubicBezTo>
                  <a:cubicBezTo>
                    <a:pt x="61" y="10"/>
                    <a:pt x="64" y="4"/>
                    <a:pt x="68" y="8"/>
                  </a:cubicBezTo>
                  <a:cubicBezTo>
                    <a:pt x="67" y="9"/>
                    <a:pt x="59" y="9"/>
                    <a:pt x="61" y="17"/>
                  </a:cubicBezTo>
                  <a:close/>
                  <a:moveTo>
                    <a:pt x="58" y="27"/>
                  </a:moveTo>
                  <a:cubicBezTo>
                    <a:pt x="49" y="25"/>
                    <a:pt x="41" y="22"/>
                    <a:pt x="31" y="25"/>
                  </a:cubicBezTo>
                  <a:cubicBezTo>
                    <a:pt x="41" y="26"/>
                    <a:pt x="49" y="32"/>
                    <a:pt x="58" y="27"/>
                  </a:cubicBezTo>
                  <a:close/>
                  <a:moveTo>
                    <a:pt x="101" y="11"/>
                  </a:moveTo>
                  <a:cubicBezTo>
                    <a:pt x="98" y="14"/>
                    <a:pt x="85" y="15"/>
                    <a:pt x="88" y="20"/>
                  </a:cubicBezTo>
                  <a:cubicBezTo>
                    <a:pt x="90" y="15"/>
                    <a:pt x="104" y="16"/>
                    <a:pt x="101" y="11"/>
                  </a:cubicBezTo>
                  <a:close/>
                  <a:moveTo>
                    <a:pt x="142" y="32"/>
                  </a:moveTo>
                  <a:cubicBezTo>
                    <a:pt x="140" y="29"/>
                    <a:pt x="138" y="30"/>
                    <a:pt x="141" y="34"/>
                  </a:cubicBezTo>
                  <a:cubicBezTo>
                    <a:pt x="139" y="59"/>
                    <a:pt x="121" y="67"/>
                    <a:pt x="122" y="95"/>
                  </a:cubicBezTo>
                  <a:cubicBezTo>
                    <a:pt x="127" y="73"/>
                    <a:pt x="146" y="59"/>
                    <a:pt x="142" y="32"/>
                  </a:cubicBezTo>
                  <a:close/>
                  <a:moveTo>
                    <a:pt x="145" y="119"/>
                  </a:moveTo>
                  <a:cubicBezTo>
                    <a:pt x="145" y="113"/>
                    <a:pt x="145" y="109"/>
                    <a:pt x="142" y="106"/>
                  </a:cubicBezTo>
                  <a:cubicBezTo>
                    <a:pt x="139" y="106"/>
                    <a:pt x="135" y="106"/>
                    <a:pt x="132" y="106"/>
                  </a:cubicBezTo>
                  <a:cubicBezTo>
                    <a:pt x="126" y="113"/>
                    <a:pt x="134" y="121"/>
                    <a:pt x="145" y="119"/>
                  </a:cubicBezTo>
                  <a:close/>
                  <a:moveTo>
                    <a:pt x="146" y="103"/>
                  </a:moveTo>
                  <a:cubicBezTo>
                    <a:pt x="142" y="100"/>
                    <a:pt x="137" y="100"/>
                    <a:pt x="134" y="103"/>
                  </a:cubicBezTo>
                  <a:cubicBezTo>
                    <a:pt x="139" y="101"/>
                    <a:pt x="144" y="107"/>
                    <a:pt x="146" y="103"/>
                  </a:cubicBezTo>
                  <a:close/>
                </a:path>
              </a:pathLst>
            </a:cu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hr-HR" dirty="0"/>
            </a:p>
          </p:txBody>
        </p:sp>
        <p:sp>
          <p:nvSpPr>
            <p:cNvPr id="17" name="Prostoručni oblik 50"/>
            <p:cNvSpPr>
              <a:spLocks noEditPoints="1"/>
            </p:cNvSpPr>
            <p:nvPr/>
          </p:nvSpPr>
          <p:spPr bwMode="auto">
            <a:xfrm rot="16200000" flipV="1">
              <a:off x="11044126" y="786511"/>
              <a:ext cx="468508" cy="489370"/>
            </a:xfrm>
            <a:custGeom>
              <a:avLst/>
              <a:gdLst>
                <a:gd name="T0" fmla="*/ 69 w 149"/>
                <a:gd name="T1" fmla="*/ 3 h 138"/>
                <a:gd name="T2" fmla="*/ 64 w 149"/>
                <a:gd name="T3" fmla="*/ 7 h 138"/>
                <a:gd name="T4" fmla="*/ 70 w 149"/>
                <a:gd name="T5" fmla="*/ 7 h 138"/>
                <a:gd name="T6" fmla="*/ 70 w 149"/>
                <a:gd name="T7" fmla="*/ 3 h 138"/>
                <a:gd name="T8" fmla="*/ 73 w 149"/>
                <a:gd name="T9" fmla="*/ 1 h 138"/>
                <a:gd name="T10" fmla="*/ 147 w 149"/>
                <a:gd name="T11" fmla="*/ 33 h 138"/>
                <a:gd name="T12" fmla="*/ 142 w 149"/>
                <a:gd name="T13" fmla="*/ 91 h 138"/>
                <a:gd name="T14" fmla="*/ 149 w 149"/>
                <a:gd name="T15" fmla="*/ 114 h 138"/>
                <a:gd name="T16" fmla="*/ 130 w 149"/>
                <a:gd name="T17" fmla="*/ 114 h 138"/>
                <a:gd name="T18" fmla="*/ 137 w 149"/>
                <a:gd name="T19" fmla="*/ 138 h 138"/>
                <a:gd name="T20" fmla="*/ 122 w 149"/>
                <a:gd name="T21" fmla="*/ 94 h 138"/>
                <a:gd name="T22" fmla="*/ 129 w 149"/>
                <a:gd name="T23" fmla="*/ 51 h 138"/>
                <a:gd name="T24" fmla="*/ 49 w 149"/>
                <a:gd name="T25" fmla="*/ 26 h 138"/>
                <a:gd name="T26" fmla="*/ 1 w 149"/>
                <a:gd name="T27" fmla="*/ 21 h 138"/>
                <a:gd name="T28" fmla="*/ 39 w 149"/>
                <a:gd name="T29" fmla="*/ 15 h 138"/>
                <a:gd name="T30" fmla="*/ 58 w 149"/>
                <a:gd name="T31" fmla="*/ 5 h 138"/>
                <a:gd name="T32" fmla="*/ 67 w 149"/>
                <a:gd name="T33" fmla="*/ 2 h 138"/>
                <a:gd name="T34" fmla="*/ 60 w 149"/>
                <a:gd name="T35" fmla="*/ 10 h 138"/>
                <a:gd name="T36" fmla="*/ 77 w 149"/>
                <a:gd name="T37" fmla="*/ 14 h 138"/>
                <a:gd name="T38" fmla="*/ 73 w 149"/>
                <a:gd name="T39" fmla="*/ 15 h 138"/>
                <a:gd name="T40" fmla="*/ 68 w 149"/>
                <a:gd name="T41" fmla="*/ 8 h 138"/>
                <a:gd name="T42" fmla="*/ 61 w 149"/>
                <a:gd name="T43" fmla="*/ 12 h 138"/>
                <a:gd name="T44" fmla="*/ 60 w 149"/>
                <a:gd name="T45" fmla="*/ 19 h 138"/>
                <a:gd name="T46" fmla="*/ 7 w 149"/>
                <a:gd name="T47" fmla="*/ 17 h 138"/>
                <a:gd name="T48" fmla="*/ 40 w 149"/>
                <a:gd name="T49" fmla="*/ 17 h 138"/>
                <a:gd name="T50" fmla="*/ 60 w 149"/>
                <a:gd name="T51" fmla="*/ 20 h 138"/>
                <a:gd name="T52" fmla="*/ 31 w 149"/>
                <a:gd name="T53" fmla="*/ 20 h 138"/>
                <a:gd name="T54" fmla="*/ 49 w 149"/>
                <a:gd name="T55" fmla="*/ 24 h 138"/>
                <a:gd name="T56" fmla="*/ 87 w 149"/>
                <a:gd name="T57" fmla="*/ 12 h 138"/>
                <a:gd name="T58" fmla="*/ 77 w 149"/>
                <a:gd name="T59" fmla="*/ 14 h 138"/>
                <a:gd name="T60" fmla="*/ 124 w 149"/>
                <a:gd name="T61" fmla="*/ 97 h 138"/>
                <a:gd name="T62" fmla="*/ 101 w 149"/>
                <a:gd name="T63" fmla="*/ 4 h 138"/>
                <a:gd name="T64" fmla="*/ 89 w 149"/>
                <a:gd name="T65" fmla="*/ 14 h 138"/>
                <a:gd name="T66" fmla="*/ 133 w 149"/>
                <a:gd name="T67" fmla="*/ 12 h 138"/>
                <a:gd name="T68" fmla="*/ 131 w 149"/>
                <a:gd name="T69" fmla="*/ 55 h 138"/>
                <a:gd name="T70" fmla="*/ 140 w 149"/>
                <a:gd name="T71" fmla="*/ 24 h 138"/>
                <a:gd name="T72" fmla="*/ 123 w 149"/>
                <a:gd name="T73" fmla="*/ 89 h 138"/>
                <a:gd name="T74" fmla="*/ 135 w 149"/>
                <a:gd name="T75" fmla="*/ 137 h 138"/>
                <a:gd name="T76" fmla="*/ 141 w 149"/>
                <a:gd name="T77" fmla="*/ 116 h 138"/>
                <a:gd name="T78" fmla="*/ 147 w 149"/>
                <a:gd name="T79" fmla="*/ 98 h 138"/>
                <a:gd name="T80" fmla="*/ 131 w 149"/>
                <a:gd name="T81" fmla="*/ 99 h 138"/>
                <a:gd name="T82" fmla="*/ 146 w 149"/>
                <a:gd name="T83" fmla="*/ 94 h 138"/>
                <a:gd name="T84" fmla="*/ 88 w 149"/>
                <a:gd name="T85" fmla="*/ 12 h 138"/>
                <a:gd name="T86" fmla="*/ 95 w 149"/>
                <a:gd name="T87" fmla="*/ 9 h 138"/>
                <a:gd name="T88" fmla="*/ 40 w 149"/>
                <a:gd name="T89" fmla="*/ 19 h 138"/>
                <a:gd name="T90" fmla="*/ 56 w 149"/>
                <a:gd name="T91" fmla="*/ 21 h 138"/>
                <a:gd name="T92" fmla="*/ 141 w 149"/>
                <a:gd name="T93" fmla="*/ 28 h 138"/>
                <a:gd name="T94" fmla="*/ 131 w 149"/>
                <a:gd name="T95" fmla="*/ 66 h 138"/>
                <a:gd name="T96" fmla="*/ 141 w 149"/>
                <a:gd name="T97" fmla="*/ 97 h 138"/>
                <a:gd name="T98" fmla="*/ 143 w 149"/>
                <a:gd name="T99" fmla="*/ 100 h 138"/>
                <a:gd name="T100" fmla="*/ 130 w 149"/>
                <a:gd name="T101" fmla="*/ 108 h 138"/>
                <a:gd name="T102" fmla="*/ 131 w 149"/>
                <a:gd name="T103" fmla="*/ 107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49" h="138">
                  <a:moveTo>
                    <a:pt x="65" y="0"/>
                  </a:moveTo>
                  <a:cubicBezTo>
                    <a:pt x="66" y="0"/>
                    <a:pt x="68" y="1"/>
                    <a:pt x="69" y="2"/>
                  </a:cubicBezTo>
                  <a:cubicBezTo>
                    <a:pt x="69" y="2"/>
                    <a:pt x="69" y="2"/>
                    <a:pt x="69" y="2"/>
                  </a:cubicBezTo>
                  <a:cubicBezTo>
                    <a:pt x="69" y="3"/>
                    <a:pt x="69" y="3"/>
                    <a:pt x="69" y="3"/>
                  </a:cubicBezTo>
                  <a:cubicBezTo>
                    <a:pt x="68" y="3"/>
                    <a:pt x="68" y="3"/>
                    <a:pt x="67" y="4"/>
                  </a:cubicBezTo>
                  <a:cubicBezTo>
                    <a:pt x="65" y="4"/>
                    <a:pt x="63" y="4"/>
                    <a:pt x="62" y="6"/>
                  </a:cubicBezTo>
                  <a:cubicBezTo>
                    <a:pt x="62" y="7"/>
                    <a:pt x="61" y="8"/>
                    <a:pt x="62" y="10"/>
                  </a:cubicBezTo>
                  <a:cubicBezTo>
                    <a:pt x="63" y="9"/>
                    <a:pt x="63" y="8"/>
                    <a:pt x="64" y="7"/>
                  </a:cubicBezTo>
                  <a:cubicBezTo>
                    <a:pt x="66" y="6"/>
                    <a:pt x="67" y="5"/>
                    <a:pt x="68" y="5"/>
                  </a:cubicBezTo>
                  <a:cubicBezTo>
                    <a:pt x="69" y="5"/>
                    <a:pt x="70" y="5"/>
                    <a:pt x="70" y="6"/>
                  </a:cubicBezTo>
                  <a:cubicBezTo>
                    <a:pt x="71" y="6"/>
                    <a:pt x="71" y="6"/>
                    <a:pt x="71" y="6"/>
                  </a:cubicBezTo>
                  <a:cubicBezTo>
                    <a:pt x="70" y="7"/>
                    <a:pt x="70" y="7"/>
                    <a:pt x="70" y="7"/>
                  </a:cubicBezTo>
                  <a:cubicBezTo>
                    <a:pt x="70" y="8"/>
                    <a:pt x="69" y="8"/>
                    <a:pt x="69" y="9"/>
                  </a:cubicBezTo>
                  <a:cubicBezTo>
                    <a:pt x="68" y="11"/>
                    <a:pt x="67" y="12"/>
                    <a:pt x="67" y="16"/>
                  </a:cubicBezTo>
                  <a:cubicBezTo>
                    <a:pt x="70" y="16"/>
                    <a:pt x="71" y="15"/>
                    <a:pt x="72" y="14"/>
                  </a:cubicBezTo>
                  <a:cubicBezTo>
                    <a:pt x="74" y="11"/>
                    <a:pt x="71" y="5"/>
                    <a:pt x="70" y="3"/>
                  </a:cubicBezTo>
                  <a:cubicBezTo>
                    <a:pt x="70" y="2"/>
                    <a:pt x="70" y="2"/>
                    <a:pt x="70" y="2"/>
                  </a:cubicBezTo>
                  <a:cubicBezTo>
                    <a:pt x="71" y="2"/>
                    <a:pt x="71" y="2"/>
                    <a:pt x="71" y="2"/>
                  </a:cubicBezTo>
                  <a:cubicBezTo>
                    <a:pt x="71" y="1"/>
                    <a:pt x="72" y="1"/>
                    <a:pt x="73" y="1"/>
                  </a:cubicBezTo>
                  <a:cubicBezTo>
                    <a:pt x="73" y="1"/>
                    <a:pt x="73" y="1"/>
                    <a:pt x="73" y="1"/>
                  </a:cubicBezTo>
                  <a:cubicBezTo>
                    <a:pt x="75" y="1"/>
                    <a:pt x="77" y="3"/>
                    <a:pt x="78" y="5"/>
                  </a:cubicBezTo>
                  <a:cubicBezTo>
                    <a:pt x="79" y="7"/>
                    <a:pt x="79" y="9"/>
                    <a:pt x="79" y="11"/>
                  </a:cubicBezTo>
                  <a:cubicBezTo>
                    <a:pt x="88" y="5"/>
                    <a:pt x="99" y="2"/>
                    <a:pt x="110" y="2"/>
                  </a:cubicBezTo>
                  <a:cubicBezTo>
                    <a:pt x="131" y="2"/>
                    <a:pt x="145" y="14"/>
                    <a:pt x="147" y="33"/>
                  </a:cubicBezTo>
                  <a:cubicBezTo>
                    <a:pt x="148" y="45"/>
                    <a:pt x="142" y="55"/>
                    <a:pt x="137" y="65"/>
                  </a:cubicBezTo>
                  <a:cubicBezTo>
                    <a:pt x="131" y="75"/>
                    <a:pt x="125" y="85"/>
                    <a:pt x="126" y="97"/>
                  </a:cubicBezTo>
                  <a:cubicBezTo>
                    <a:pt x="127" y="97"/>
                    <a:pt x="130" y="96"/>
                    <a:pt x="132" y="95"/>
                  </a:cubicBezTo>
                  <a:cubicBezTo>
                    <a:pt x="135" y="93"/>
                    <a:pt x="138" y="91"/>
                    <a:pt x="142" y="91"/>
                  </a:cubicBezTo>
                  <a:cubicBezTo>
                    <a:pt x="144" y="91"/>
                    <a:pt x="145" y="92"/>
                    <a:pt x="147" y="93"/>
                  </a:cubicBezTo>
                  <a:cubicBezTo>
                    <a:pt x="147" y="93"/>
                    <a:pt x="147" y="93"/>
                    <a:pt x="147" y="93"/>
                  </a:cubicBezTo>
                  <a:cubicBezTo>
                    <a:pt x="149" y="96"/>
                    <a:pt x="149" y="101"/>
                    <a:pt x="149" y="106"/>
                  </a:cubicBezTo>
                  <a:cubicBezTo>
                    <a:pt x="148" y="109"/>
                    <a:pt x="148" y="112"/>
                    <a:pt x="149" y="114"/>
                  </a:cubicBezTo>
                  <a:cubicBezTo>
                    <a:pt x="149" y="115"/>
                    <a:pt x="149" y="115"/>
                    <a:pt x="149" y="115"/>
                  </a:cubicBezTo>
                  <a:cubicBezTo>
                    <a:pt x="148" y="115"/>
                    <a:pt x="148" y="115"/>
                    <a:pt x="148" y="115"/>
                  </a:cubicBezTo>
                  <a:cubicBezTo>
                    <a:pt x="146" y="117"/>
                    <a:pt x="143" y="118"/>
                    <a:pt x="141" y="118"/>
                  </a:cubicBezTo>
                  <a:cubicBezTo>
                    <a:pt x="137" y="118"/>
                    <a:pt x="134" y="116"/>
                    <a:pt x="130" y="114"/>
                  </a:cubicBezTo>
                  <a:cubicBezTo>
                    <a:pt x="130" y="115"/>
                    <a:pt x="130" y="115"/>
                    <a:pt x="130" y="115"/>
                  </a:cubicBezTo>
                  <a:cubicBezTo>
                    <a:pt x="130" y="126"/>
                    <a:pt x="130" y="136"/>
                    <a:pt x="141" y="136"/>
                  </a:cubicBezTo>
                  <a:cubicBezTo>
                    <a:pt x="141" y="138"/>
                    <a:pt x="141" y="138"/>
                    <a:pt x="141" y="138"/>
                  </a:cubicBezTo>
                  <a:cubicBezTo>
                    <a:pt x="139" y="138"/>
                    <a:pt x="138" y="138"/>
                    <a:pt x="137" y="138"/>
                  </a:cubicBezTo>
                  <a:cubicBezTo>
                    <a:pt x="123" y="138"/>
                    <a:pt x="123" y="125"/>
                    <a:pt x="123" y="112"/>
                  </a:cubicBezTo>
                  <a:cubicBezTo>
                    <a:pt x="123" y="108"/>
                    <a:pt x="123" y="105"/>
                    <a:pt x="123" y="102"/>
                  </a:cubicBezTo>
                  <a:cubicBezTo>
                    <a:pt x="123" y="99"/>
                    <a:pt x="122" y="96"/>
                    <a:pt x="122" y="94"/>
                  </a:cubicBezTo>
                  <a:cubicBezTo>
                    <a:pt x="122" y="94"/>
                    <a:pt x="122" y="94"/>
                    <a:pt x="122" y="94"/>
                  </a:cubicBezTo>
                  <a:cubicBezTo>
                    <a:pt x="122" y="93"/>
                    <a:pt x="122" y="93"/>
                    <a:pt x="122" y="93"/>
                  </a:cubicBezTo>
                  <a:cubicBezTo>
                    <a:pt x="121" y="92"/>
                    <a:pt x="121" y="91"/>
                    <a:pt x="121" y="90"/>
                  </a:cubicBezTo>
                  <a:cubicBezTo>
                    <a:pt x="120" y="84"/>
                    <a:pt x="118" y="78"/>
                    <a:pt x="120" y="70"/>
                  </a:cubicBezTo>
                  <a:cubicBezTo>
                    <a:pt x="122" y="64"/>
                    <a:pt x="125" y="57"/>
                    <a:pt x="129" y="51"/>
                  </a:cubicBezTo>
                  <a:cubicBezTo>
                    <a:pt x="136" y="39"/>
                    <a:pt x="143" y="27"/>
                    <a:pt x="132" y="13"/>
                  </a:cubicBezTo>
                  <a:cubicBezTo>
                    <a:pt x="126" y="11"/>
                    <a:pt x="121" y="10"/>
                    <a:pt x="115" y="10"/>
                  </a:cubicBezTo>
                  <a:cubicBezTo>
                    <a:pt x="104" y="10"/>
                    <a:pt x="93" y="14"/>
                    <a:pt x="83" y="18"/>
                  </a:cubicBezTo>
                  <a:cubicBezTo>
                    <a:pt x="72" y="22"/>
                    <a:pt x="61" y="26"/>
                    <a:pt x="49" y="26"/>
                  </a:cubicBezTo>
                  <a:cubicBezTo>
                    <a:pt x="48" y="26"/>
                    <a:pt x="47" y="26"/>
                    <a:pt x="45" y="26"/>
                  </a:cubicBezTo>
                  <a:cubicBezTo>
                    <a:pt x="40" y="25"/>
                    <a:pt x="35" y="23"/>
                    <a:pt x="30" y="22"/>
                  </a:cubicBezTo>
                  <a:cubicBezTo>
                    <a:pt x="25" y="19"/>
                    <a:pt x="19" y="17"/>
                    <a:pt x="13" y="17"/>
                  </a:cubicBezTo>
                  <a:cubicBezTo>
                    <a:pt x="9" y="17"/>
                    <a:pt x="4" y="19"/>
                    <a:pt x="1" y="21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5" y="15"/>
                    <a:pt x="11" y="13"/>
                    <a:pt x="20" y="13"/>
                  </a:cubicBezTo>
                  <a:cubicBezTo>
                    <a:pt x="20" y="13"/>
                    <a:pt x="20" y="13"/>
                    <a:pt x="20" y="13"/>
                  </a:cubicBezTo>
                  <a:cubicBezTo>
                    <a:pt x="26" y="13"/>
                    <a:pt x="33" y="14"/>
                    <a:pt x="39" y="15"/>
                  </a:cubicBezTo>
                  <a:cubicBezTo>
                    <a:pt x="46" y="16"/>
                    <a:pt x="53" y="17"/>
                    <a:pt x="59" y="17"/>
                  </a:cubicBezTo>
                  <a:cubicBezTo>
                    <a:pt x="61" y="16"/>
                    <a:pt x="60" y="13"/>
                    <a:pt x="59" y="10"/>
                  </a:cubicBezTo>
                  <a:cubicBezTo>
                    <a:pt x="58" y="8"/>
                    <a:pt x="58" y="7"/>
                    <a:pt x="58" y="5"/>
                  </a:cubicBezTo>
                  <a:cubicBezTo>
                    <a:pt x="58" y="5"/>
                    <a:pt x="58" y="5"/>
                    <a:pt x="58" y="5"/>
                  </a:cubicBezTo>
                  <a:cubicBezTo>
                    <a:pt x="58" y="4"/>
                    <a:pt x="58" y="4"/>
                    <a:pt x="58" y="4"/>
                  </a:cubicBezTo>
                  <a:cubicBezTo>
                    <a:pt x="59" y="4"/>
                    <a:pt x="59" y="3"/>
                    <a:pt x="60" y="3"/>
                  </a:cubicBezTo>
                  <a:cubicBezTo>
                    <a:pt x="62" y="1"/>
                    <a:pt x="63" y="0"/>
                    <a:pt x="65" y="0"/>
                  </a:cubicBezTo>
                  <a:close/>
                  <a:moveTo>
                    <a:pt x="67" y="2"/>
                  </a:moveTo>
                  <a:cubicBezTo>
                    <a:pt x="65" y="1"/>
                    <a:pt x="63" y="2"/>
                    <a:pt x="61" y="4"/>
                  </a:cubicBezTo>
                  <a:cubicBezTo>
                    <a:pt x="60" y="4"/>
                    <a:pt x="60" y="5"/>
                    <a:pt x="59" y="5"/>
                  </a:cubicBezTo>
                  <a:cubicBezTo>
                    <a:pt x="59" y="7"/>
                    <a:pt x="60" y="8"/>
                    <a:pt x="60" y="10"/>
                  </a:cubicBezTo>
                  <a:cubicBezTo>
                    <a:pt x="60" y="10"/>
                    <a:pt x="60" y="10"/>
                    <a:pt x="60" y="10"/>
                  </a:cubicBezTo>
                  <a:cubicBezTo>
                    <a:pt x="60" y="8"/>
                    <a:pt x="60" y="7"/>
                    <a:pt x="61" y="5"/>
                  </a:cubicBezTo>
                  <a:cubicBezTo>
                    <a:pt x="62" y="3"/>
                    <a:pt x="65" y="3"/>
                    <a:pt x="66" y="2"/>
                  </a:cubicBezTo>
                  <a:cubicBezTo>
                    <a:pt x="66" y="2"/>
                    <a:pt x="67" y="2"/>
                    <a:pt x="67" y="2"/>
                  </a:cubicBezTo>
                  <a:close/>
                  <a:moveTo>
                    <a:pt x="77" y="14"/>
                  </a:moveTo>
                  <a:cubicBezTo>
                    <a:pt x="76" y="13"/>
                    <a:pt x="76" y="13"/>
                    <a:pt x="76" y="13"/>
                  </a:cubicBezTo>
                  <a:cubicBezTo>
                    <a:pt x="78" y="11"/>
                    <a:pt x="78" y="8"/>
                    <a:pt x="77" y="6"/>
                  </a:cubicBezTo>
                  <a:cubicBezTo>
                    <a:pt x="75" y="3"/>
                    <a:pt x="73" y="1"/>
                    <a:pt x="72" y="2"/>
                  </a:cubicBezTo>
                  <a:cubicBezTo>
                    <a:pt x="73" y="5"/>
                    <a:pt x="76" y="11"/>
                    <a:pt x="73" y="15"/>
                  </a:cubicBezTo>
                  <a:cubicBezTo>
                    <a:pt x="72" y="16"/>
                    <a:pt x="70" y="17"/>
                    <a:pt x="67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5" y="12"/>
                    <a:pt x="66" y="10"/>
                    <a:pt x="68" y="8"/>
                  </a:cubicBezTo>
                  <a:cubicBezTo>
                    <a:pt x="68" y="8"/>
                    <a:pt x="68" y="7"/>
                    <a:pt x="69" y="7"/>
                  </a:cubicBezTo>
                  <a:cubicBezTo>
                    <a:pt x="69" y="6"/>
                    <a:pt x="68" y="6"/>
                    <a:pt x="68" y="6"/>
                  </a:cubicBezTo>
                  <a:cubicBezTo>
                    <a:pt x="67" y="6"/>
                    <a:pt x="66" y="7"/>
                    <a:pt x="65" y="8"/>
                  </a:cubicBezTo>
                  <a:cubicBezTo>
                    <a:pt x="64" y="10"/>
                    <a:pt x="63" y="11"/>
                    <a:pt x="61" y="12"/>
                  </a:cubicBezTo>
                  <a:cubicBezTo>
                    <a:pt x="61" y="12"/>
                    <a:pt x="61" y="12"/>
                    <a:pt x="61" y="12"/>
                  </a:cubicBezTo>
                  <a:cubicBezTo>
                    <a:pt x="61" y="14"/>
                    <a:pt x="62" y="17"/>
                    <a:pt x="60" y="18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53" y="18"/>
                    <a:pt x="46" y="17"/>
                    <a:pt x="39" y="16"/>
                  </a:cubicBezTo>
                  <a:cubicBezTo>
                    <a:pt x="32" y="15"/>
                    <a:pt x="26" y="14"/>
                    <a:pt x="20" y="14"/>
                  </a:cubicBezTo>
                  <a:cubicBezTo>
                    <a:pt x="20" y="14"/>
                    <a:pt x="20" y="14"/>
                    <a:pt x="20" y="14"/>
                  </a:cubicBezTo>
                  <a:cubicBezTo>
                    <a:pt x="15" y="14"/>
                    <a:pt x="11" y="15"/>
                    <a:pt x="7" y="17"/>
                  </a:cubicBezTo>
                  <a:cubicBezTo>
                    <a:pt x="9" y="16"/>
                    <a:pt x="11" y="16"/>
                    <a:pt x="13" y="16"/>
                  </a:cubicBezTo>
                  <a:cubicBezTo>
                    <a:pt x="18" y="16"/>
                    <a:pt x="24" y="18"/>
                    <a:pt x="29" y="19"/>
                  </a:cubicBezTo>
                  <a:cubicBezTo>
                    <a:pt x="31" y="19"/>
                    <a:pt x="31" y="19"/>
                    <a:pt x="31" y="19"/>
                  </a:cubicBezTo>
                  <a:cubicBezTo>
                    <a:pt x="34" y="18"/>
                    <a:pt x="37" y="17"/>
                    <a:pt x="40" y="17"/>
                  </a:cubicBezTo>
                  <a:cubicBezTo>
                    <a:pt x="40" y="17"/>
                    <a:pt x="40" y="17"/>
                    <a:pt x="40" y="17"/>
                  </a:cubicBezTo>
                  <a:cubicBezTo>
                    <a:pt x="45" y="17"/>
                    <a:pt x="49" y="18"/>
                    <a:pt x="54" y="19"/>
                  </a:cubicBezTo>
                  <a:cubicBezTo>
                    <a:pt x="55" y="19"/>
                    <a:pt x="57" y="20"/>
                    <a:pt x="58" y="20"/>
                  </a:cubicBezTo>
                  <a:cubicBezTo>
                    <a:pt x="60" y="20"/>
                    <a:pt x="60" y="20"/>
                    <a:pt x="60" y="20"/>
                  </a:cubicBezTo>
                  <a:cubicBezTo>
                    <a:pt x="59" y="21"/>
                    <a:pt x="59" y="21"/>
                    <a:pt x="59" y="21"/>
                  </a:cubicBezTo>
                  <a:cubicBezTo>
                    <a:pt x="56" y="23"/>
                    <a:pt x="53" y="24"/>
                    <a:pt x="50" y="24"/>
                  </a:cubicBezTo>
                  <a:cubicBezTo>
                    <a:pt x="47" y="24"/>
                    <a:pt x="43" y="23"/>
                    <a:pt x="40" y="22"/>
                  </a:cubicBezTo>
                  <a:cubicBezTo>
                    <a:pt x="37" y="21"/>
                    <a:pt x="34" y="20"/>
                    <a:pt x="31" y="20"/>
                  </a:cubicBezTo>
                  <a:cubicBezTo>
                    <a:pt x="30" y="20"/>
                    <a:pt x="30" y="20"/>
                    <a:pt x="30" y="20"/>
                  </a:cubicBezTo>
                  <a:cubicBezTo>
                    <a:pt x="30" y="20"/>
                    <a:pt x="31" y="20"/>
                    <a:pt x="31" y="20"/>
                  </a:cubicBezTo>
                  <a:cubicBezTo>
                    <a:pt x="36" y="22"/>
                    <a:pt x="41" y="24"/>
                    <a:pt x="46" y="24"/>
                  </a:cubicBezTo>
                  <a:cubicBezTo>
                    <a:pt x="47" y="24"/>
                    <a:pt x="48" y="24"/>
                    <a:pt x="49" y="24"/>
                  </a:cubicBezTo>
                  <a:cubicBezTo>
                    <a:pt x="61" y="24"/>
                    <a:pt x="72" y="20"/>
                    <a:pt x="82" y="16"/>
                  </a:cubicBezTo>
                  <a:cubicBezTo>
                    <a:pt x="84" y="16"/>
                    <a:pt x="86" y="15"/>
                    <a:pt x="88" y="14"/>
                  </a:cubicBezTo>
                  <a:cubicBezTo>
                    <a:pt x="88" y="14"/>
                    <a:pt x="88" y="14"/>
                    <a:pt x="88" y="14"/>
                  </a:cubicBezTo>
                  <a:cubicBezTo>
                    <a:pt x="87" y="13"/>
                    <a:pt x="87" y="12"/>
                    <a:pt x="87" y="12"/>
                  </a:cubicBezTo>
                  <a:cubicBezTo>
                    <a:pt x="88" y="10"/>
                    <a:pt x="91" y="9"/>
                    <a:pt x="94" y="7"/>
                  </a:cubicBezTo>
                  <a:cubicBezTo>
                    <a:pt x="97" y="7"/>
                    <a:pt x="99" y="6"/>
                    <a:pt x="100" y="5"/>
                  </a:cubicBezTo>
                  <a:cubicBezTo>
                    <a:pt x="101" y="4"/>
                    <a:pt x="101" y="4"/>
                    <a:pt x="101" y="4"/>
                  </a:cubicBezTo>
                  <a:cubicBezTo>
                    <a:pt x="92" y="6"/>
                    <a:pt x="84" y="9"/>
                    <a:pt x="77" y="14"/>
                  </a:cubicBezTo>
                  <a:close/>
                  <a:moveTo>
                    <a:pt x="126" y="98"/>
                  </a:moveTo>
                  <a:cubicBezTo>
                    <a:pt x="126" y="98"/>
                    <a:pt x="125" y="98"/>
                    <a:pt x="125" y="98"/>
                  </a:cubicBezTo>
                  <a:cubicBezTo>
                    <a:pt x="124" y="98"/>
                    <a:pt x="124" y="98"/>
                    <a:pt x="124" y="98"/>
                  </a:cubicBezTo>
                  <a:cubicBezTo>
                    <a:pt x="124" y="97"/>
                    <a:pt x="124" y="97"/>
                    <a:pt x="124" y="97"/>
                  </a:cubicBezTo>
                  <a:cubicBezTo>
                    <a:pt x="123" y="85"/>
                    <a:pt x="129" y="74"/>
                    <a:pt x="135" y="64"/>
                  </a:cubicBezTo>
                  <a:cubicBezTo>
                    <a:pt x="141" y="54"/>
                    <a:pt x="147" y="45"/>
                    <a:pt x="146" y="34"/>
                  </a:cubicBezTo>
                  <a:cubicBezTo>
                    <a:pt x="144" y="15"/>
                    <a:pt x="130" y="4"/>
                    <a:pt x="110" y="4"/>
                  </a:cubicBezTo>
                  <a:cubicBezTo>
                    <a:pt x="107" y="4"/>
                    <a:pt x="104" y="4"/>
                    <a:pt x="101" y="4"/>
                  </a:cubicBezTo>
                  <a:cubicBezTo>
                    <a:pt x="102" y="5"/>
                    <a:pt x="102" y="5"/>
                    <a:pt x="102" y="5"/>
                  </a:cubicBezTo>
                  <a:cubicBezTo>
                    <a:pt x="102" y="6"/>
                    <a:pt x="102" y="6"/>
                    <a:pt x="102" y="7"/>
                  </a:cubicBezTo>
                  <a:cubicBezTo>
                    <a:pt x="101" y="9"/>
                    <a:pt x="99" y="10"/>
                    <a:pt x="96" y="11"/>
                  </a:cubicBezTo>
                  <a:cubicBezTo>
                    <a:pt x="93" y="11"/>
                    <a:pt x="90" y="12"/>
                    <a:pt x="89" y="14"/>
                  </a:cubicBezTo>
                  <a:cubicBezTo>
                    <a:pt x="97" y="11"/>
                    <a:pt x="106" y="8"/>
                    <a:pt x="115" y="8"/>
                  </a:cubicBezTo>
                  <a:cubicBezTo>
                    <a:pt x="121" y="8"/>
                    <a:pt x="127" y="9"/>
                    <a:pt x="132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45" y="27"/>
                    <a:pt x="137" y="40"/>
                    <a:pt x="130" y="52"/>
                  </a:cubicBezTo>
                  <a:cubicBezTo>
                    <a:pt x="126" y="58"/>
                    <a:pt x="123" y="64"/>
                    <a:pt x="122" y="71"/>
                  </a:cubicBezTo>
                  <a:cubicBezTo>
                    <a:pt x="120" y="76"/>
                    <a:pt x="121" y="80"/>
                    <a:pt x="121" y="84"/>
                  </a:cubicBezTo>
                  <a:cubicBezTo>
                    <a:pt x="122" y="72"/>
                    <a:pt x="126" y="63"/>
                    <a:pt x="131" y="55"/>
                  </a:cubicBezTo>
                  <a:cubicBezTo>
                    <a:pt x="135" y="47"/>
                    <a:pt x="139" y="39"/>
                    <a:pt x="140" y="28"/>
                  </a:cubicBezTo>
                  <a:cubicBezTo>
                    <a:pt x="139" y="27"/>
                    <a:pt x="138" y="25"/>
                    <a:pt x="139" y="24"/>
                  </a:cubicBezTo>
                  <a:cubicBezTo>
                    <a:pt x="139" y="24"/>
                    <a:pt x="139" y="24"/>
                    <a:pt x="140" y="24"/>
                  </a:cubicBezTo>
                  <a:cubicBezTo>
                    <a:pt x="140" y="24"/>
                    <a:pt x="140" y="24"/>
                    <a:pt x="140" y="24"/>
                  </a:cubicBezTo>
                  <a:cubicBezTo>
                    <a:pt x="141" y="24"/>
                    <a:pt x="142" y="24"/>
                    <a:pt x="143" y="26"/>
                  </a:cubicBezTo>
                  <a:cubicBezTo>
                    <a:pt x="143" y="26"/>
                    <a:pt x="143" y="26"/>
                    <a:pt x="143" y="26"/>
                  </a:cubicBezTo>
                  <a:cubicBezTo>
                    <a:pt x="145" y="43"/>
                    <a:pt x="139" y="55"/>
                    <a:pt x="133" y="66"/>
                  </a:cubicBezTo>
                  <a:cubicBezTo>
                    <a:pt x="129" y="73"/>
                    <a:pt x="125" y="81"/>
                    <a:pt x="123" y="89"/>
                  </a:cubicBezTo>
                  <a:cubicBezTo>
                    <a:pt x="123" y="90"/>
                    <a:pt x="123" y="90"/>
                    <a:pt x="123" y="90"/>
                  </a:cubicBezTo>
                  <a:cubicBezTo>
                    <a:pt x="123" y="94"/>
                    <a:pt x="124" y="97"/>
                    <a:pt x="124" y="102"/>
                  </a:cubicBezTo>
                  <a:cubicBezTo>
                    <a:pt x="125" y="105"/>
                    <a:pt x="125" y="108"/>
                    <a:pt x="125" y="112"/>
                  </a:cubicBezTo>
                  <a:cubicBezTo>
                    <a:pt x="125" y="124"/>
                    <a:pt x="125" y="135"/>
                    <a:pt x="135" y="137"/>
                  </a:cubicBezTo>
                  <a:cubicBezTo>
                    <a:pt x="129" y="133"/>
                    <a:pt x="129" y="124"/>
                    <a:pt x="129" y="115"/>
                  </a:cubicBezTo>
                  <a:cubicBezTo>
                    <a:pt x="129" y="112"/>
                    <a:pt x="129" y="112"/>
                    <a:pt x="129" y="112"/>
                  </a:cubicBezTo>
                  <a:cubicBezTo>
                    <a:pt x="130" y="112"/>
                    <a:pt x="130" y="112"/>
                    <a:pt x="130" y="112"/>
                  </a:cubicBezTo>
                  <a:cubicBezTo>
                    <a:pt x="133" y="115"/>
                    <a:pt x="137" y="116"/>
                    <a:pt x="141" y="116"/>
                  </a:cubicBezTo>
                  <a:cubicBezTo>
                    <a:pt x="143" y="116"/>
                    <a:pt x="145" y="115"/>
                    <a:pt x="147" y="114"/>
                  </a:cubicBezTo>
                  <a:cubicBezTo>
                    <a:pt x="147" y="112"/>
                    <a:pt x="147" y="109"/>
                    <a:pt x="147" y="106"/>
                  </a:cubicBezTo>
                  <a:cubicBezTo>
                    <a:pt x="147" y="103"/>
                    <a:pt x="147" y="100"/>
                    <a:pt x="147" y="98"/>
                  </a:cubicBezTo>
                  <a:cubicBezTo>
                    <a:pt x="147" y="98"/>
                    <a:pt x="147" y="98"/>
                    <a:pt x="147" y="98"/>
                  </a:cubicBezTo>
                  <a:cubicBezTo>
                    <a:pt x="146" y="99"/>
                    <a:pt x="145" y="99"/>
                    <a:pt x="144" y="99"/>
                  </a:cubicBezTo>
                  <a:cubicBezTo>
                    <a:pt x="143" y="99"/>
                    <a:pt x="142" y="99"/>
                    <a:pt x="141" y="99"/>
                  </a:cubicBezTo>
                  <a:cubicBezTo>
                    <a:pt x="138" y="98"/>
                    <a:pt x="136" y="97"/>
                    <a:pt x="134" y="98"/>
                  </a:cubicBezTo>
                  <a:cubicBezTo>
                    <a:pt x="131" y="99"/>
                    <a:pt x="131" y="99"/>
                    <a:pt x="131" y="99"/>
                  </a:cubicBezTo>
                  <a:cubicBezTo>
                    <a:pt x="133" y="97"/>
                    <a:pt x="133" y="97"/>
                    <a:pt x="133" y="97"/>
                  </a:cubicBezTo>
                  <a:cubicBezTo>
                    <a:pt x="137" y="93"/>
                    <a:pt x="142" y="93"/>
                    <a:pt x="147" y="97"/>
                  </a:cubicBezTo>
                  <a:cubicBezTo>
                    <a:pt x="147" y="97"/>
                    <a:pt x="147" y="97"/>
                    <a:pt x="147" y="97"/>
                  </a:cubicBezTo>
                  <a:cubicBezTo>
                    <a:pt x="147" y="96"/>
                    <a:pt x="146" y="95"/>
                    <a:pt x="146" y="94"/>
                  </a:cubicBezTo>
                  <a:cubicBezTo>
                    <a:pt x="145" y="93"/>
                    <a:pt x="143" y="93"/>
                    <a:pt x="142" y="93"/>
                  </a:cubicBezTo>
                  <a:cubicBezTo>
                    <a:pt x="139" y="93"/>
                    <a:pt x="136" y="94"/>
                    <a:pt x="133" y="96"/>
                  </a:cubicBezTo>
                  <a:cubicBezTo>
                    <a:pt x="130" y="97"/>
                    <a:pt x="128" y="98"/>
                    <a:pt x="126" y="98"/>
                  </a:cubicBezTo>
                  <a:close/>
                  <a:moveTo>
                    <a:pt x="88" y="12"/>
                  </a:moveTo>
                  <a:cubicBezTo>
                    <a:pt x="90" y="11"/>
                    <a:pt x="93" y="10"/>
                    <a:pt x="95" y="9"/>
                  </a:cubicBezTo>
                  <a:cubicBezTo>
                    <a:pt x="98" y="8"/>
                    <a:pt x="100" y="8"/>
                    <a:pt x="101" y="7"/>
                  </a:cubicBezTo>
                  <a:cubicBezTo>
                    <a:pt x="101" y="7"/>
                    <a:pt x="101" y="6"/>
                    <a:pt x="101" y="6"/>
                  </a:cubicBezTo>
                  <a:cubicBezTo>
                    <a:pt x="99" y="7"/>
                    <a:pt x="97" y="8"/>
                    <a:pt x="95" y="9"/>
                  </a:cubicBezTo>
                  <a:cubicBezTo>
                    <a:pt x="92" y="10"/>
                    <a:pt x="89" y="11"/>
                    <a:pt x="88" y="12"/>
                  </a:cubicBezTo>
                  <a:close/>
                  <a:moveTo>
                    <a:pt x="56" y="21"/>
                  </a:moveTo>
                  <a:cubicBezTo>
                    <a:pt x="55" y="21"/>
                    <a:pt x="54" y="21"/>
                    <a:pt x="53" y="20"/>
                  </a:cubicBezTo>
                  <a:cubicBezTo>
                    <a:pt x="49" y="19"/>
                    <a:pt x="45" y="19"/>
                    <a:pt x="40" y="19"/>
                  </a:cubicBezTo>
                  <a:cubicBezTo>
                    <a:pt x="39" y="19"/>
                    <a:pt x="37" y="19"/>
                    <a:pt x="35" y="19"/>
                  </a:cubicBezTo>
                  <a:cubicBezTo>
                    <a:pt x="37" y="20"/>
                    <a:pt x="38" y="20"/>
                    <a:pt x="40" y="20"/>
                  </a:cubicBezTo>
                  <a:cubicBezTo>
                    <a:pt x="44" y="21"/>
                    <a:pt x="47" y="22"/>
                    <a:pt x="50" y="22"/>
                  </a:cubicBezTo>
                  <a:cubicBezTo>
                    <a:pt x="52" y="22"/>
                    <a:pt x="54" y="22"/>
                    <a:pt x="56" y="21"/>
                  </a:cubicBezTo>
                  <a:close/>
                  <a:moveTo>
                    <a:pt x="141" y="27"/>
                  </a:moveTo>
                  <a:cubicBezTo>
                    <a:pt x="141" y="26"/>
                    <a:pt x="141" y="26"/>
                    <a:pt x="140" y="25"/>
                  </a:cubicBezTo>
                  <a:cubicBezTo>
                    <a:pt x="141" y="26"/>
                    <a:pt x="141" y="27"/>
                    <a:pt x="141" y="27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40"/>
                    <a:pt x="136" y="48"/>
                    <a:pt x="132" y="56"/>
                  </a:cubicBezTo>
                  <a:cubicBezTo>
                    <a:pt x="128" y="64"/>
                    <a:pt x="123" y="72"/>
                    <a:pt x="123" y="84"/>
                  </a:cubicBezTo>
                  <a:cubicBezTo>
                    <a:pt x="125" y="77"/>
                    <a:pt x="128" y="71"/>
                    <a:pt x="131" y="66"/>
                  </a:cubicBezTo>
                  <a:cubicBezTo>
                    <a:pt x="138" y="54"/>
                    <a:pt x="144" y="43"/>
                    <a:pt x="141" y="27"/>
                  </a:cubicBezTo>
                  <a:close/>
                  <a:moveTo>
                    <a:pt x="145" y="98"/>
                  </a:moveTo>
                  <a:cubicBezTo>
                    <a:pt x="142" y="95"/>
                    <a:pt x="139" y="95"/>
                    <a:pt x="136" y="96"/>
                  </a:cubicBezTo>
                  <a:cubicBezTo>
                    <a:pt x="138" y="96"/>
                    <a:pt x="140" y="97"/>
                    <a:pt x="141" y="97"/>
                  </a:cubicBezTo>
                  <a:cubicBezTo>
                    <a:pt x="143" y="98"/>
                    <a:pt x="144" y="98"/>
                    <a:pt x="145" y="98"/>
                  </a:cubicBezTo>
                  <a:close/>
                  <a:moveTo>
                    <a:pt x="132" y="100"/>
                  </a:moveTo>
                  <a:cubicBezTo>
                    <a:pt x="142" y="100"/>
                    <a:pt x="142" y="100"/>
                    <a:pt x="142" y="100"/>
                  </a:cubicBezTo>
                  <a:cubicBezTo>
                    <a:pt x="143" y="100"/>
                    <a:pt x="143" y="100"/>
                    <a:pt x="143" y="100"/>
                  </a:cubicBezTo>
                  <a:cubicBezTo>
                    <a:pt x="146" y="102"/>
                    <a:pt x="146" y="108"/>
                    <a:pt x="146" y="113"/>
                  </a:cubicBezTo>
                  <a:cubicBezTo>
                    <a:pt x="146" y="114"/>
                    <a:pt x="146" y="114"/>
                    <a:pt x="146" y="114"/>
                  </a:cubicBezTo>
                  <a:cubicBezTo>
                    <a:pt x="145" y="114"/>
                    <a:pt x="145" y="114"/>
                    <a:pt x="145" y="114"/>
                  </a:cubicBezTo>
                  <a:cubicBezTo>
                    <a:pt x="138" y="115"/>
                    <a:pt x="132" y="112"/>
                    <a:pt x="130" y="108"/>
                  </a:cubicBezTo>
                  <a:cubicBezTo>
                    <a:pt x="129" y="105"/>
                    <a:pt x="129" y="102"/>
                    <a:pt x="132" y="100"/>
                  </a:cubicBezTo>
                  <a:close/>
                  <a:moveTo>
                    <a:pt x="142" y="101"/>
                  </a:moveTo>
                  <a:cubicBezTo>
                    <a:pt x="133" y="101"/>
                    <a:pt x="133" y="101"/>
                    <a:pt x="133" y="101"/>
                  </a:cubicBezTo>
                  <a:cubicBezTo>
                    <a:pt x="131" y="103"/>
                    <a:pt x="130" y="105"/>
                    <a:pt x="131" y="107"/>
                  </a:cubicBezTo>
                  <a:cubicBezTo>
                    <a:pt x="133" y="111"/>
                    <a:pt x="138" y="113"/>
                    <a:pt x="144" y="112"/>
                  </a:cubicBezTo>
                  <a:cubicBezTo>
                    <a:pt x="145" y="106"/>
                    <a:pt x="144" y="103"/>
                    <a:pt x="142" y="101"/>
                  </a:cubicBezTo>
                  <a:close/>
                </a:path>
              </a:pathLst>
            </a:cu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hr-HR" dirty="0"/>
            </a:p>
          </p:txBody>
        </p:sp>
        <p:sp>
          <p:nvSpPr>
            <p:cNvPr id="18" name="Prostoručni oblik 51"/>
            <p:cNvSpPr>
              <a:spLocks noEditPoints="1"/>
            </p:cNvSpPr>
            <p:nvPr/>
          </p:nvSpPr>
          <p:spPr bwMode="auto">
            <a:xfrm rot="16200000" flipV="1">
              <a:off x="5232723" y="721157"/>
              <a:ext cx="424100" cy="544581"/>
            </a:xfrm>
            <a:custGeom>
              <a:avLst/>
              <a:gdLst>
                <a:gd name="T0" fmla="*/ 47 w 135"/>
                <a:gd name="T1" fmla="*/ 133 h 153"/>
                <a:gd name="T2" fmla="*/ 91 w 135"/>
                <a:gd name="T3" fmla="*/ 114 h 153"/>
                <a:gd name="T4" fmla="*/ 47 w 135"/>
                <a:gd name="T5" fmla="*/ 138 h 153"/>
                <a:gd name="T6" fmla="*/ 0 w 135"/>
                <a:gd name="T7" fmla="*/ 124 h 153"/>
                <a:gd name="T8" fmla="*/ 4 w 135"/>
                <a:gd name="T9" fmla="*/ 133 h 153"/>
                <a:gd name="T10" fmla="*/ 97 w 135"/>
                <a:gd name="T11" fmla="*/ 109 h 153"/>
                <a:gd name="T12" fmla="*/ 100 w 135"/>
                <a:gd name="T13" fmla="*/ 94 h 153"/>
                <a:gd name="T14" fmla="*/ 125 w 135"/>
                <a:gd name="T15" fmla="*/ 22 h 153"/>
                <a:gd name="T16" fmla="*/ 101 w 135"/>
                <a:gd name="T17" fmla="*/ 15 h 153"/>
                <a:gd name="T18" fmla="*/ 114 w 135"/>
                <a:gd name="T19" fmla="*/ 5 h 153"/>
                <a:gd name="T20" fmla="*/ 132 w 135"/>
                <a:gd name="T21" fmla="*/ 30 h 153"/>
                <a:gd name="T22" fmla="*/ 107 w 135"/>
                <a:gd name="T23" fmla="*/ 106 h 153"/>
                <a:gd name="T24" fmla="*/ 100 w 135"/>
                <a:gd name="T25" fmla="*/ 137 h 153"/>
                <a:gd name="T26" fmla="*/ 95 w 135"/>
                <a:gd name="T27" fmla="*/ 113 h 153"/>
                <a:gd name="T28" fmla="*/ 47 w 135"/>
                <a:gd name="T29" fmla="*/ 133 h 153"/>
                <a:gd name="T30" fmla="*/ 102 w 135"/>
                <a:gd name="T31" fmla="*/ 107 h 153"/>
                <a:gd name="T32" fmla="*/ 128 w 135"/>
                <a:gd name="T33" fmla="*/ 36 h 153"/>
                <a:gd name="T34" fmla="*/ 102 w 135"/>
                <a:gd name="T35" fmla="*/ 107 h 153"/>
                <a:gd name="T36" fmla="*/ 114 w 135"/>
                <a:gd name="T37" fmla="*/ 110 h 153"/>
                <a:gd name="T38" fmla="*/ 118 w 135"/>
                <a:gd name="T39" fmla="*/ 128 h 153"/>
                <a:gd name="T40" fmla="*/ 114 w 135"/>
                <a:gd name="T41" fmla="*/ 110 h 153"/>
                <a:gd name="T42" fmla="*/ 104 w 135"/>
                <a:gd name="T43" fmla="*/ 110 h 153"/>
                <a:gd name="T44" fmla="*/ 102 w 135"/>
                <a:gd name="T45" fmla="*/ 131 h 153"/>
                <a:gd name="T46" fmla="*/ 115 w 135"/>
                <a:gd name="T47" fmla="*/ 133 h 153"/>
                <a:gd name="T48" fmla="*/ 104 w 135"/>
                <a:gd name="T49" fmla="*/ 110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35" h="153">
                  <a:moveTo>
                    <a:pt x="47" y="133"/>
                  </a:moveTo>
                  <a:cubicBezTo>
                    <a:pt x="62" y="133"/>
                    <a:pt x="76" y="119"/>
                    <a:pt x="91" y="114"/>
                  </a:cubicBezTo>
                  <a:cubicBezTo>
                    <a:pt x="82" y="120"/>
                    <a:pt x="63" y="134"/>
                    <a:pt x="47" y="138"/>
                  </a:cubicBezTo>
                  <a:cubicBezTo>
                    <a:pt x="28" y="143"/>
                    <a:pt x="0" y="144"/>
                    <a:pt x="0" y="124"/>
                  </a:cubicBezTo>
                  <a:cubicBezTo>
                    <a:pt x="6" y="123"/>
                    <a:pt x="1" y="132"/>
                    <a:pt x="4" y="133"/>
                  </a:cubicBezTo>
                  <a:cubicBezTo>
                    <a:pt x="38" y="148"/>
                    <a:pt x="65" y="113"/>
                    <a:pt x="97" y="109"/>
                  </a:cubicBezTo>
                  <a:cubicBezTo>
                    <a:pt x="98" y="104"/>
                    <a:pt x="100" y="100"/>
                    <a:pt x="100" y="94"/>
                  </a:cubicBezTo>
                  <a:cubicBezTo>
                    <a:pt x="109" y="85"/>
                    <a:pt x="131" y="46"/>
                    <a:pt x="125" y="22"/>
                  </a:cubicBezTo>
                  <a:cubicBezTo>
                    <a:pt x="123" y="12"/>
                    <a:pt x="109" y="0"/>
                    <a:pt x="101" y="15"/>
                  </a:cubicBezTo>
                  <a:cubicBezTo>
                    <a:pt x="97" y="9"/>
                    <a:pt x="107" y="4"/>
                    <a:pt x="114" y="5"/>
                  </a:cubicBezTo>
                  <a:cubicBezTo>
                    <a:pt x="125" y="6"/>
                    <a:pt x="131" y="18"/>
                    <a:pt x="132" y="30"/>
                  </a:cubicBezTo>
                  <a:cubicBezTo>
                    <a:pt x="135" y="56"/>
                    <a:pt x="111" y="90"/>
                    <a:pt x="107" y="106"/>
                  </a:cubicBezTo>
                  <a:cubicBezTo>
                    <a:pt x="133" y="105"/>
                    <a:pt x="126" y="153"/>
                    <a:pt x="100" y="137"/>
                  </a:cubicBezTo>
                  <a:cubicBezTo>
                    <a:pt x="97" y="130"/>
                    <a:pt x="98" y="120"/>
                    <a:pt x="95" y="113"/>
                  </a:cubicBezTo>
                  <a:cubicBezTo>
                    <a:pt x="78" y="113"/>
                    <a:pt x="63" y="127"/>
                    <a:pt x="47" y="133"/>
                  </a:cubicBezTo>
                  <a:close/>
                  <a:moveTo>
                    <a:pt x="102" y="107"/>
                  </a:moveTo>
                  <a:cubicBezTo>
                    <a:pt x="112" y="84"/>
                    <a:pt x="130" y="63"/>
                    <a:pt x="128" y="36"/>
                  </a:cubicBezTo>
                  <a:cubicBezTo>
                    <a:pt x="126" y="65"/>
                    <a:pt x="105" y="83"/>
                    <a:pt x="102" y="107"/>
                  </a:cubicBezTo>
                  <a:close/>
                  <a:moveTo>
                    <a:pt x="114" y="110"/>
                  </a:moveTo>
                  <a:cubicBezTo>
                    <a:pt x="117" y="118"/>
                    <a:pt x="121" y="121"/>
                    <a:pt x="118" y="128"/>
                  </a:cubicBezTo>
                  <a:cubicBezTo>
                    <a:pt x="128" y="125"/>
                    <a:pt x="119" y="112"/>
                    <a:pt x="114" y="110"/>
                  </a:cubicBezTo>
                  <a:close/>
                  <a:moveTo>
                    <a:pt x="104" y="110"/>
                  </a:moveTo>
                  <a:cubicBezTo>
                    <a:pt x="100" y="114"/>
                    <a:pt x="100" y="125"/>
                    <a:pt x="102" y="131"/>
                  </a:cubicBezTo>
                  <a:cubicBezTo>
                    <a:pt x="108" y="132"/>
                    <a:pt x="110" y="135"/>
                    <a:pt x="115" y="133"/>
                  </a:cubicBezTo>
                  <a:cubicBezTo>
                    <a:pt x="120" y="121"/>
                    <a:pt x="114" y="111"/>
                    <a:pt x="104" y="110"/>
                  </a:cubicBezTo>
                  <a:close/>
                </a:path>
              </a:pathLst>
            </a:cu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hr-HR" dirty="0"/>
            </a:p>
          </p:txBody>
        </p:sp>
        <p:sp>
          <p:nvSpPr>
            <p:cNvPr id="19" name="Prostoručni oblik 52"/>
            <p:cNvSpPr>
              <a:spLocks noEditPoints="1"/>
            </p:cNvSpPr>
            <p:nvPr/>
          </p:nvSpPr>
          <p:spPr bwMode="auto">
            <a:xfrm rot="16200000" flipV="1">
              <a:off x="5241796" y="749729"/>
              <a:ext cx="428541" cy="491879"/>
            </a:xfrm>
            <a:custGeom>
              <a:avLst/>
              <a:gdLst>
                <a:gd name="T0" fmla="*/ 0 w 136"/>
                <a:gd name="T1" fmla="*/ 120 h 138"/>
                <a:gd name="T2" fmla="*/ 4 w 136"/>
                <a:gd name="T3" fmla="*/ 120 h 138"/>
                <a:gd name="T4" fmla="*/ 23 w 136"/>
                <a:gd name="T5" fmla="*/ 132 h 138"/>
                <a:gd name="T6" fmla="*/ 97 w 136"/>
                <a:gd name="T7" fmla="*/ 104 h 138"/>
                <a:gd name="T8" fmla="*/ 100 w 136"/>
                <a:gd name="T9" fmla="*/ 90 h 138"/>
                <a:gd name="T10" fmla="*/ 103 w 136"/>
                <a:gd name="T11" fmla="*/ 11 h 138"/>
                <a:gd name="T12" fmla="*/ 101 w 136"/>
                <a:gd name="T13" fmla="*/ 6 h 138"/>
                <a:gd name="T14" fmla="*/ 134 w 136"/>
                <a:gd name="T15" fmla="*/ 26 h 138"/>
                <a:gd name="T16" fmla="*/ 125 w 136"/>
                <a:gd name="T17" fmla="*/ 119 h 138"/>
                <a:gd name="T18" fmla="*/ 100 w 136"/>
                <a:gd name="T19" fmla="*/ 133 h 138"/>
                <a:gd name="T20" fmla="*/ 96 w 136"/>
                <a:gd name="T21" fmla="*/ 110 h 138"/>
                <a:gd name="T22" fmla="*/ 87 w 136"/>
                <a:gd name="T23" fmla="*/ 115 h 138"/>
                <a:gd name="T24" fmla="*/ 5 w 136"/>
                <a:gd name="T25" fmla="*/ 129 h 138"/>
                <a:gd name="T26" fmla="*/ 48 w 136"/>
                <a:gd name="T27" fmla="*/ 134 h 138"/>
                <a:gd name="T28" fmla="*/ 48 w 136"/>
                <a:gd name="T29" fmla="*/ 129 h 138"/>
                <a:gd name="T30" fmla="*/ 65 w 136"/>
                <a:gd name="T31" fmla="*/ 120 h 138"/>
                <a:gd name="T32" fmla="*/ 97 w 136"/>
                <a:gd name="T33" fmla="*/ 108 h 138"/>
                <a:gd name="T34" fmla="*/ 97 w 136"/>
                <a:gd name="T35" fmla="*/ 109 h 138"/>
                <a:gd name="T36" fmla="*/ 111 w 136"/>
                <a:gd name="T37" fmla="*/ 135 h 138"/>
                <a:gd name="T38" fmla="*/ 118 w 136"/>
                <a:gd name="T39" fmla="*/ 125 h 138"/>
                <a:gd name="T40" fmla="*/ 117 w 136"/>
                <a:gd name="T41" fmla="*/ 129 h 138"/>
                <a:gd name="T42" fmla="*/ 108 w 136"/>
                <a:gd name="T43" fmla="*/ 129 h 138"/>
                <a:gd name="T44" fmla="*/ 103 w 136"/>
                <a:gd name="T45" fmla="*/ 128 h 138"/>
                <a:gd name="T46" fmla="*/ 105 w 136"/>
                <a:gd name="T47" fmla="*/ 105 h 138"/>
                <a:gd name="T48" fmla="*/ 118 w 136"/>
                <a:gd name="T49" fmla="*/ 124 h 138"/>
                <a:gd name="T50" fmla="*/ 114 w 136"/>
                <a:gd name="T51" fmla="*/ 105 h 138"/>
                <a:gd name="T52" fmla="*/ 108 w 136"/>
                <a:gd name="T53" fmla="*/ 102 h 138"/>
                <a:gd name="T54" fmla="*/ 115 w 136"/>
                <a:gd name="T55" fmla="*/ 82 h 138"/>
                <a:gd name="T56" fmla="*/ 102 w 136"/>
                <a:gd name="T57" fmla="*/ 7 h 138"/>
                <a:gd name="T58" fmla="*/ 127 w 136"/>
                <a:gd name="T59" fmla="*/ 18 h 138"/>
                <a:gd name="T60" fmla="*/ 98 w 136"/>
                <a:gd name="T61" fmla="*/ 105 h 138"/>
                <a:gd name="T62" fmla="*/ 23 w 136"/>
                <a:gd name="T63" fmla="*/ 133 h 138"/>
                <a:gd name="T64" fmla="*/ 104 w 136"/>
                <a:gd name="T65" fmla="*/ 127 h 138"/>
                <a:gd name="T66" fmla="*/ 115 w 136"/>
                <a:gd name="T67" fmla="*/ 113 h 138"/>
                <a:gd name="T68" fmla="*/ 89 w 136"/>
                <a:gd name="T69" fmla="*/ 110 h 138"/>
                <a:gd name="T70" fmla="*/ 74 w 136"/>
                <a:gd name="T71" fmla="*/ 118 h 138"/>
                <a:gd name="T72" fmla="*/ 4 w 136"/>
                <a:gd name="T73" fmla="*/ 127 h 138"/>
                <a:gd name="T74" fmla="*/ 2 w 136"/>
                <a:gd name="T75" fmla="*/ 121 h 138"/>
                <a:gd name="T76" fmla="*/ 120 w 136"/>
                <a:gd name="T77" fmla="*/ 123 h 138"/>
                <a:gd name="T78" fmla="*/ 102 w 136"/>
                <a:gd name="T79" fmla="*/ 108 h 138"/>
                <a:gd name="T80" fmla="*/ 128 w 136"/>
                <a:gd name="T81" fmla="*/ 32 h 138"/>
                <a:gd name="T82" fmla="*/ 104 w 136"/>
                <a:gd name="T83" fmla="*/ 103 h 138"/>
                <a:gd name="T84" fmla="*/ 116 w 136"/>
                <a:gd name="T85" fmla="*/ 72 h 138"/>
                <a:gd name="T86" fmla="*/ 128 w 136"/>
                <a:gd name="T87" fmla="*/ 44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36" h="138">
                  <a:moveTo>
                    <a:pt x="26" y="138"/>
                  </a:moveTo>
                  <a:cubicBezTo>
                    <a:pt x="16" y="138"/>
                    <a:pt x="9" y="136"/>
                    <a:pt x="5" y="131"/>
                  </a:cubicBezTo>
                  <a:cubicBezTo>
                    <a:pt x="2" y="129"/>
                    <a:pt x="0" y="125"/>
                    <a:pt x="0" y="120"/>
                  </a:cubicBezTo>
                  <a:cubicBezTo>
                    <a:pt x="0" y="120"/>
                    <a:pt x="0" y="120"/>
                    <a:pt x="0" y="120"/>
                  </a:cubicBezTo>
                  <a:cubicBezTo>
                    <a:pt x="1" y="119"/>
                    <a:pt x="1" y="119"/>
                    <a:pt x="1" y="119"/>
                  </a:cubicBezTo>
                  <a:cubicBezTo>
                    <a:pt x="2" y="119"/>
                    <a:pt x="3" y="119"/>
                    <a:pt x="4" y="120"/>
                  </a:cubicBezTo>
                  <a:cubicBezTo>
                    <a:pt x="5" y="121"/>
                    <a:pt x="5" y="123"/>
                    <a:pt x="5" y="124"/>
                  </a:cubicBezTo>
                  <a:cubicBezTo>
                    <a:pt x="5" y="126"/>
                    <a:pt x="5" y="128"/>
                    <a:pt x="6" y="128"/>
                  </a:cubicBezTo>
                  <a:cubicBezTo>
                    <a:pt x="11" y="131"/>
                    <a:pt x="17" y="132"/>
                    <a:pt x="23" y="132"/>
                  </a:cubicBezTo>
                  <a:cubicBezTo>
                    <a:pt x="37" y="132"/>
                    <a:pt x="49" y="125"/>
                    <a:pt x="63" y="118"/>
                  </a:cubicBezTo>
                  <a:cubicBezTo>
                    <a:pt x="74" y="112"/>
                    <a:pt x="85" y="106"/>
                    <a:pt x="97" y="104"/>
                  </a:cubicBezTo>
                  <a:cubicBezTo>
                    <a:pt x="97" y="104"/>
                    <a:pt x="97" y="104"/>
                    <a:pt x="97" y="104"/>
                  </a:cubicBezTo>
                  <a:cubicBezTo>
                    <a:pt x="99" y="100"/>
                    <a:pt x="100" y="96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9" y="81"/>
                    <a:pt x="132" y="42"/>
                    <a:pt x="125" y="18"/>
                  </a:cubicBezTo>
                  <a:cubicBezTo>
                    <a:pt x="124" y="12"/>
                    <a:pt x="117" y="4"/>
                    <a:pt x="111" y="4"/>
                  </a:cubicBezTo>
                  <a:cubicBezTo>
                    <a:pt x="108" y="4"/>
                    <a:pt x="105" y="7"/>
                    <a:pt x="103" y="11"/>
                  </a:cubicBezTo>
                  <a:cubicBezTo>
                    <a:pt x="102" y="12"/>
                    <a:pt x="102" y="12"/>
                    <a:pt x="102" y="12"/>
                  </a:cubicBezTo>
                  <a:cubicBezTo>
                    <a:pt x="101" y="11"/>
                    <a:pt x="101" y="11"/>
                    <a:pt x="101" y="11"/>
                  </a:cubicBezTo>
                  <a:cubicBezTo>
                    <a:pt x="100" y="9"/>
                    <a:pt x="100" y="8"/>
                    <a:pt x="101" y="6"/>
                  </a:cubicBezTo>
                  <a:cubicBezTo>
                    <a:pt x="103" y="2"/>
                    <a:pt x="109" y="0"/>
                    <a:pt x="114" y="0"/>
                  </a:cubicBezTo>
                  <a:cubicBezTo>
                    <a:pt x="114" y="0"/>
                    <a:pt x="114" y="0"/>
                    <a:pt x="115" y="0"/>
                  </a:cubicBezTo>
                  <a:cubicBezTo>
                    <a:pt x="127" y="1"/>
                    <a:pt x="133" y="14"/>
                    <a:pt x="134" y="26"/>
                  </a:cubicBezTo>
                  <a:cubicBezTo>
                    <a:pt x="136" y="44"/>
                    <a:pt x="125" y="66"/>
                    <a:pt x="117" y="83"/>
                  </a:cubicBezTo>
                  <a:cubicBezTo>
                    <a:pt x="113" y="90"/>
                    <a:pt x="110" y="96"/>
                    <a:pt x="109" y="101"/>
                  </a:cubicBezTo>
                  <a:cubicBezTo>
                    <a:pt x="120" y="101"/>
                    <a:pt x="125" y="110"/>
                    <a:pt x="125" y="119"/>
                  </a:cubicBezTo>
                  <a:cubicBezTo>
                    <a:pt x="125" y="128"/>
                    <a:pt x="120" y="137"/>
                    <a:pt x="111" y="137"/>
                  </a:cubicBezTo>
                  <a:cubicBezTo>
                    <a:pt x="107" y="137"/>
                    <a:pt x="104" y="136"/>
                    <a:pt x="100" y="134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98" y="130"/>
                    <a:pt x="98" y="125"/>
                    <a:pt x="97" y="120"/>
                  </a:cubicBezTo>
                  <a:cubicBezTo>
                    <a:pt x="97" y="116"/>
                    <a:pt x="97" y="113"/>
                    <a:pt x="96" y="110"/>
                  </a:cubicBezTo>
                  <a:cubicBezTo>
                    <a:pt x="95" y="110"/>
                    <a:pt x="95" y="110"/>
                    <a:pt x="94" y="110"/>
                  </a:cubicBezTo>
                  <a:cubicBezTo>
                    <a:pt x="92" y="111"/>
                    <a:pt x="92" y="111"/>
                    <a:pt x="92" y="111"/>
                  </a:cubicBezTo>
                  <a:cubicBezTo>
                    <a:pt x="91" y="112"/>
                    <a:pt x="89" y="113"/>
                    <a:pt x="87" y="115"/>
                  </a:cubicBezTo>
                  <a:cubicBezTo>
                    <a:pt x="77" y="121"/>
                    <a:pt x="61" y="132"/>
                    <a:pt x="48" y="135"/>
                  </a:cubicBezTo>
                  <a:cubicBezTo>
                    <a:pt x="41" y="137"/>
                    <a:pt x="33" y="138"/>
                    <a:pt x="26" y="138"/>
                  </a:cubicBezTo>
                  <a:close/>
                  <a:moveTo>
                    <a:pt x="5" y="129"/>
                  </a:moveTo>
                  <a:cubicBezTo>
                    <a:pt x="5" y="130"/>
                    <a:pt x="5" y="130"/>
                    <a:pt x="6" y="130"/>
                  </a:cubicBezTo>
                  <a:cubicBezTo>
                    <a:pt x="10" y="134"/>
                    <a:pt x="17" y="137"/>
                    <a:pt x="26" y="137"/>
                  </a:cubicBezTo>
                  <a:cubicBezTo>
                    <a:pt x="33" y="137"/>
                    <a:pt x="41" y="135"/>
                    <a:pt x="48" y="134"/>
                  </a:cubicBezTo>
                  <a:cubicBezTo>
                    <a:pt x="61" y="130"/>
                    <a:pt x="76" y="120"/>
                    <a:pt x="86" y="114"/>
                  </a:cubicBezTo>
                  <a:cubicBezTo>
                    <a:pt x="82" y="115"/>
                    <a:pt x="78" y="117"/>
                    <a:pt x="75" y="119"/>
                  </a:cubicBezTo>
                  <a:cubicBezTo>
                    <a:pt x="66" y="124"/>
                    <a:pt x="57" y="129"/>
                    <a:pt x="48" y="129"/>
                  </a:cubicBezTo>
                  <a:cubicBezTo>
                    <a:pt x="44" y="129"/>
                    <a:pt x="44" y="129"/>
                    <a:pt x="44" y="129"/>
                  </a:cubicBezTo>
                  <a:cubicBezTo>
                    <a:pt x="48" y="128"/>
                    <a:pt x="48" y="128"/>
                    <a:pt x="48" y="128"/>
                  </a:cubicBezTo>
                  <a:cubicBezTo>
                    <a:pt x="54" y="126"/>
                    <a:pt x="59" y="123"/>
                    <a:pt x="65" y="120"/>
                  </a:cubicBezTo>
                  <a:cubicBezTo>
                    <a:pt x="75" y="114"/>
                    <a:pt x="85" y="108"/>
                    <a:pt x="96" y="108"/>
                  </a:cubicBezTo>
                  <a:cubicBezTo>
                    <a:pt x="96" y="108"/>
                    <a:pt x="96" y="108"/>
                    <a:pt x="96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9"/>
                    <a:pt x="97" y="109"/>
                    <a:pt x="97" y="109"/>
                  </a:cubicBezTo>
                  <a:cubicBezTo>
                    <a:pt x="98" y="112"/>
                    <a:pt x="99" y="116"/>
                    <a:pt x="99" y="120"/>
                  </a:cubicBezTo>
                  <a:cubicBezTo>
                    <a:pt x="99" y="124"/>
                    <a:pt x="100" y="129"/>
                    <a:pt x="101" y="132"/>
                  </a:cubicBezTo>
                  <a:cubicBezTo>
                    <a:pt x="104" y="134"/>
                    <a:pt x="108" y="135"/>
                    <a:pt x="111" y="135"/>
                  </a:cubicBezTo>
                  <a:cubicBezTo>
                    <a:pt x="118" y="135"/>
                    <a:pt x="122" y="129"/>
                    <a:pt x="123" y="123"/>
                  </a:cubicBezTo>
                  <a:cubicBezTo>
                    <a:pt x="122" y="124"/>
                    <a:pt x="121" y="125"/>
                    <a:pt x="119" y="125"/>
                  </a:cubicBezTo>
                  <a:cubicBezTo>
                    <a:pt x="118" y="125"/>
                    <a:pt x="118" y="125"/>
                    <a:pt x="118" y="125"/>
                  </a:cubicBezTo>
                  <a:cubicBezTo>
                    <a:pt x="118" y="127"/>
                    <a:pt x="117" y="128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5" y="130"/>
                    <a:pt x="114" y="130"/>
                    <a:pt x="113" y="130"/>
                  </a:cubicBezTo>
                  <a:cubicBezTo>
                    <a:pt x="113" y="130"/>
                    <a:pt x="113" y="130"/>
                    <a:pt x="113" y="130"/>
                  </a:cubicBezTo>
                  <a:cubicBezTo>
                    <a:pt x="111" y="130"/>
                    <a:pt x="109" y="130"/>
                    <a:pt x="108" y="129"/>
                  </a:cubicBezTo>
                  <a:cubicBezTo>
                    <a:pt x="106" y="129"/>
                    <a:pt x="105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0" y="122"/>
                    <a:pt x="100" y="110"/>
                    <a:pt x="104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10" y="106"/>
                    <a:pt x="114" y="108"/>
                    <a:pt x="116" y="112"/>
                  </a:cubicBezTo>
                  <a:cubicBezTo>
                    <a:pt x="118" y="116"/>
                    <a:pt x="119" y="120"/>
                    <a:pt x="118" y="124"/>
                  </a:cubicBezTo>
                  <a:cubicBezTo>
                    <a:pt x="118" y="124"/>
                    <a:pt x="118" y="124"/>
                    <a:pt x="118" y="124"/>
                  </a:cubicBezTo>
                  <a:cubicBezTo>
                    <a:pt x="121" y="119"/>
                    <a:pt x="119" y="116"/>
                    <a:pt x="117" y="112"/>
                  </a:cubicBezTo>
                  <a:cubicBezTo>
                    <a:pt x="116" y="110"/>
                    <a:pt x="115" y="109"/>
                    <a:pt x="114" y="106"/>
                  </a:cubicBezTo>
                  <a:cubicBezTo>
                    <a:pt x="114" y="105"/>
                    <a:pt x="114" y="105"/>
                    <a:pt x="114" y="105"/>
                  </a:cubicBezTo>
                  <a:cubicBezTo>
                    <a:pt x="115" y="105"/>
                    <a:pt x="115" y="105"/>
                    <a:pt x="115" y="105"/>
                  </a:cubicBezTo>
                  <a:cubicBezTo>
                    <a:pt x="117" y="106"/>
                    <a:pt x="121" y="109"/>
                    <a:pt x="123" y="113"/>
                  </a:cubicBezTo>
                  <a:cubicBezTo>
                    <a:pt x="121" y="107"/>
                    <a:pt x="116" y="102"/>
                    <a:pt x="108" y="102"/>
                  </a:cubicBezTo>
                  <a:cubicBezTo>
                    <a:pt x="107" y="102"/>
                    <a:pt x="107" y="102"/>
                    <a:pt x="107" y="102"/>
                  </a:cubicBezTo>
                  <a:cubicBezTo>
                    <a:pt x="107" y="101"/>
                    <a:pt x="107" y="101"/>
                    <a:pt x="107" y="101"/>
                  </a:cubicBezTo>
                  <a:cubicBezTo>
                    <a:pt x="108" y="97"/>
                    <a:pt x="112" y="90"/>
                    <a:pt x="115" y="82"/>
                  </a:cubicBezTo>
                  <a:cubicBezTo>
                    <a:pt x="124" y="65"/>
                    <a:pt x="134" y="44"/>
                    <a:pt x="133" y="26"/>
                  </a:cubicBezTo>
                  <a:cubicBezTo>
                    <a:pt x="131" y="15"/>
                    <a:pt x="126" y="3"/>
                    <a:pt x="115" y="2"/>
                  </a:cubicBezTo>
                  <a:cubicBezTo>
                    <a:pt x="110" y="1"/>
                    <a:pt x="104" y="4"/>
                    <a:pt x="102" y="7"/>
                  </a:cubicBezTo>
                  <a:cubicBezTo>
                    <a:pt x="102" y="7"/>
                    <a:pt x="102" y="8"/>
                    <a:pt x="102" y="9"/>
                  </a:cubicBezTo>
                  <a:cubicBezTo>
                    <a:pt x="105" y="4"/>
                    <a:pt x="109" y="3"/>
                    <a:pt x="111" y="3"/>
                  </a:cubicBezTo>
                  <a:cubicBezTo>
                    <a:pt x="118" y="3"/>
                    <a:pt x="125" y="11"/>
                    <a:pt x="127" y="18"/>
                  </a:cubicBezTo>
                  <a:cubicBezTo>
                    <a:pt x="133" y="42"/>
                    <a:pt x="110" y="81"/>
                    <a:pt x="101" y="91"/>
                  </a:cubicBezTo>
                  <a:cubicBezTo>
                    <a:pt x="102" y="96"/>
                    <a:pt x="100" y="100"/>
                    <a:pt x="99" y="104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86" y="107"/>
                    <a:pt x="75" y="113"/>
                    <a:pt x="64" y="119"/>
                  </a:cubicBezTo>
                  <a:cubicBezTo>
                    <a:pt x="51" y="126"/>
                    <a:pt x="37" y="133"/>
                    <a:pt x="23" y="133"/>
                  </a:cubicBezTo>
                  <a:cubicBezTo>
                    <a:pt x="17" y="133"/>
                    <a:pt x="11" y="132"/>
                    <a:pt x="5" y="129"/>
                  </a:cubicBezTo>
                  <a:cubicBezTo>
                    <a:pt x="5" y="129"/>
                    <a:pt x="5" y="129"/>
                    <a:pt x="5" y="129"/>
                  </a:cubicBezTo>
                  <a:close/>
                  <a:moveTo>
                    <a:pt x="104" y="127"/>
                  </a:moveTo>
                  <a:cubicBezTo>
                    <a:pt x="106" y="127"/>
                    <a:pt x="107" y="127"/>
                    <a:pt x="108" y="128"/>
                  </a:cubicBezTo>
                  <a:cubicBezTo>
                    <a:pt x="111" y="129"/>
                    <a:pt x="113" y="129"/>
                    <a:pt x="116" y="128"/>
                  </a:cubicBezTo>
                  <a:cubicBezTo>
                    <a:pt x="118" y="123"/>
                    <a:pt x="118" y="117"/>
                    <a:pt x="115" y="113"/>
                  </a:cubicBezTo>
                  <a:cubicBezTo>
                    <a:pt x="113" y="110"/>
                    <a:pt x="109" y="107"/>
                    <a:pt x="105" y="107"/>
                  </a:cubicBezTo>
                  <a:cubicBezTo>
                    <a:pt x="102" y="111"/>
                    <a:pt x="102" y="121"/>
                    <a:pt x="104" y="127"/>
                  </a:cubicBezTo>
                  <a:close/>
                  <a:moveTo>
                    <a:pt x="89" y="110"/>
                  </a:moveTo>
                  <a:cubicBezTo>
                    <a:pt x="81" y="112"/>
                    <a:pt x="73" y="117"/>
                    <a:pt x="65" y="121"/>
                  </a:cubicBezTo>
                  <a:cubicBezTo>
                    <a:pt x="61" y="123"/>
                    <a:pt x="57" y="125"/>
                    <a:pt x="53" y="127"/>
                  </a:cubicBezTo>
                  <a:cubicBezTo>
                    <a:pt x="60" y="126"/>
                    <a:pt x="67" y="122"/>
                    <a:pt x="74" y="118"/>
                  </a:cubicBezTo>
                  <a:cubicBezTo>
                    <a:pt x="79" y="115"/>
                    <a:pt x="84" y="112"/>
                    <a:pt x="89" y="110"/>
                  </a:cubicBezTo>
                  <a:close/>
                  <a:moveTo>
                    <a:pt x="2" y="121"/>
                  </a:moveTo>
                  <a:cubicBezTo>
                    <a:pt x="2" y="123"/>
                    <a:pt x="3" y="125"/>
                    <a:pt x="4" y="127"/>
                  </a:cubicBezTo>
                  <a:cubicBezTo>
                    <a:pt x="3" y="127"/>
                    <a:pt x="3" y="125"/>
                    <a:pt x="3" y="124"/>
                  </a:cubicBezTo>
                  <a:cubicBezTo>
                    <a:pt x="3" y="123"/>
                    <a:pt x="4" y="122"/>
                    <a:pt x="3" y="121"/>
                  </a:cubicBezTo>
                  <a:cubicBezTo>
                    <a:pt x="3" y="121"/>
                    <a:pt x="3" y="121"/>
                    <a:pt x="2" y="121"/>
                  </a:cubicBezTo>
                  <a:close/>
                  <a:moveTo>
                    <a:pt x="116" y="108"/>
                  </a:moveTo>
                  <a:cubicBezTo>
                    <a:pt x="117" y="109"/>
                    <a:pt x="118" y="110"/>
                    <a:pt x="118" y="111"/>
                  </a:cubicBezTo>
                  <a:cubicBezTo>
                    <a:pt x="120" y="115"/>
                    <a:pt x="122" y="118"/>
                    <a:pt x="120" y="123"/>
                  </a:cubicBezTo>
                  <a:cubicBezTo>
                    <a:pt x="122" y="122"/>
                    <a:pt x="123" y="121"/>
                    <a:pt x="123" y="119"/>
                  </a:cubicBezTo>
                  <a:cubicBezTo>
                    <a:pt x="123" y="115"/>
                    <a:pt x="119" y="110"/>
                    <a:pt x="116" y="108"/>
                  </a:cubicBezTo>
                  <a:close/>
                  <a:moveTo>
                    <a:pt x="102" y="108"/>
                  </a:moveTo>
                  <a:cubicBezTo>
                    <a:pt x="103" y="103"/>
                    <a:pt x="103" y="103"/>
                    <a:pt x="103" y="103"/>
                  </a:cubicBezTo>
                  <a:cubicBezTo>
                    <a:pt x="104" y="92"/>
                    <a:pt x="109" y="82"/>
                    <a:pt x="114" y="72"/>
                  </a:cubicBezTo>
                  <a:cubicBezTo>
                    <a:pt x="121" y="60"/>
                    <a:pt x="127" y="47"/>
                    <a:pt x="128" y="32"/>
                  </a:cubicBezTo>
                  <a:cubicBezTo>
                    <a:pt x="130" y="32"/>
                    <a:pt x="130" y="32"/>
                    <a:pt x="130" y="32"/>
                  </a:cubicBezTo>
                  <a:cubicBezTo>
                    <a:pt x="131" y="51"/>
                    <a:pt x="122" y="68"/>
                    <a:pt x="114" y="84"/>
                  </a:cubicBezTo>
                  <a:cubicBezTo>
                    <a:pt x="110" y="90"/>
                    <a:pt x="107" y="97"/>
                    <a:pt x="104" y="103"/>
                  </a:cubicBezTo>
                  <a:lnTo>
                    <a:pt x="102" y="108"/>
                  </a:lnTo>
                  <a:close/>
                  <a:moveTo>
                    <a:pt x="128" y="44"/>
                  </a:moveTo>
                  <a:cubicBezTo>
                    <a:pt x="125" y="54"/>
                    <a:pt x="120" y="63"/>
                    <a:pt x="116" y="72"/>
                  </a:cubicBezTo>
                  <a:cubicBezTo>
                    <a:pt x="111" y="81"/>
                    <a:pt x="107" y="89"/>
                    <a:pt x="105" y="97"/>
                  </a:cubicBezTo>
                  <a:cubicBezTo>
                    <a:pt x="108" y="92"/>
                    <a:pt x="110" y="88"/>
                    <a:pt x="112" y="83"/>
                  </a:cubicBezTo>
                  <a:cubicBezTo>
                    <a:pt x="119" y="71"/>
                    <a:pt x="126" y="58"/>
                    <a:pt x="128" y="44"/>
                  </a:cubicBezTo>
                  <a:close/>
                </a:path>
              </a:pathLst>
            </a:cu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hr-HR" dirty="0"/>
            </a:p>
          </p:txBody>
        </p:sp>
      </p:grpSp>
      <p:sp>
        <p:nvSpPr>
          <p:cNvPr id="3" name="Rezervirano mjesto za sliku 2" descr="Prazno rezervirano mjesto za dodavanje slike. Kliknite rezervirano mjesto i odaberite sliku koju želite dodati."/>
          <p:cNvSpPr>
            <a:spLocks noGrp="1"/>
          </p:cNvSpPr>
          <p:nvPr>
            <p:ph type="pic" idx="1"/>
          </p:nvPr>
        </p:nvSpPr>
        <p:spPr>
          <a:xfrm>
            <a:off x="836613" y="1031195"/>
            <a:ext cx="5943600" cy="4572000"/>
          </a:xfrm>
          <a:solidFill>
            <a:schemeClr val="accent2">
              <a:lumMod val="40000"/>
              <a:lumOff val="60000"/>
            </a:schemeClr>
          </a:solidFill>
          <a:ln w="38100">
            <a:solidFill>
              <a:schemeClr val="bg1"/>
            </a:solidFill>
          </a:ln>
        </p:spPr>
        <p:txBody>
          <a:bodyPr rtlCol="0"/>
          <a:lstStyle>
            <a:lvl1pPr marL="0" indent="0" algn="l" rtl="0">
              <a:buNone/>
              <a:defRPr sz="3200"/>
            </a:lvl1pPr>
            <a:lvl2pPr marL="457200" indent="0" algn="l" rtl="0">
              <a:buNone/>
              <a:defRPr sz="2800"/>
            </a:lvl2pPr>
            <a:lvl3pPr marL="914400" indent="0" algn="l" rtl="0">
              <a:buNone/>
              <a:defRPr sz="2400"/>
            </a:lvl3pPr>
            <a:lvl4pPr marL="1371600" indent="0" algn="l" rtl="0">
              <a:buNone/>
              <a:defRPr sz="2000"/>
            </a:lvl4pPr>
            <a:lvl5pPr marL="1828800" indent="0" algn="l" rtl="0">
              <a:buNone/>
              <a:defRPr sz="2000"/>
            </a:lvl5pPr>
            <a:lvl6pPr marL="2286000" indent="0" algn="l" rtl="0">
              <a:buNone/>
              <a:defRPr sz="2000"/>
            </a:lvl6pPr>
            <a:lvl7pPr marL="2743200" indent="0" algn="l" rtl="0">
              <a:buNone/>
              <a:defRPr sz="2000"/>
            </a:lvl7pPr>
            <a:lvl8pPr marL="3200400" indent="0" algn="l" rtl="0">
              <a:buNone/>
              <a:defRPr sz="2000"/>
            </a:lvl8pPr>
            <a:lvl9pPr marL="3657600" indent="0" algn="l" rtl="0">
              <a:buNone/>
              <a:defRPr sz="2000"/>
            </a:lvl9pPr>
          </a:lstStyle>
          <a:p>
            <a:pPr rtl="0"/>
            <a:r>
              <a:rPr lang="hr-HR"/>
              <a:t>Kliknite ikonu da biste dodali  sliku</a:t>
            </a:r>
            <a:endParaRPr lang="hr-HR" dirty="0"/>
          </a:p>
        </p:txBody>
      </p:sp>
      <p:sp>
        <p:nvSpPr>
          <p:cNvPr id="4" name="Rezervirano mjesto za tekst 3"/>
          <p:cNvSpPr>
            <a:spLocks noGrp="1"/>
          </p:cNvSpPr>
          <p:nvPr>
            <p:ph type="body" sz="half" idx="2"/>
          </p:nvPr>
        </p:nvSpPr>
        <p:spPr>
          <a:xfrm>
            <a:off x="7492891" y="3555521"/>
            <a:ext cx="3840480" cy="2168517"/>
          </a:xfrm>
        </p:spPr>
        <p:txBody>
          <a:bodyPr rtlCol="0">
            <a:normAutofit/>
          </a:bodyPr>
          <a:lstStyle>
            <a:lvl1pPr marL="0" indent="0" algn="l" rtl="0">
              <a:buNone/>
              <a:defRPr sz="1800"/>
            </a:lvl1pPr>
            <a:lvl2pPr marL="457200" indent="0" algn="l" rtl="0">
              <a:buNone/>
              <a:defRPr sz="1400"/>
            </a:lvl2pPr>
            <a:lvl3pPr marL="914400" indent="0" algn="l" rtl="0">
              <a:buNone/>
              <a:defRPr sz="1200"/>
            </a:lvl3pPr>
            <a:lvl4pPr marL="1371600" indent="0" algn="l" rtl="0">
              <a:buNone/>
              <a:defRPr sz="1000"/>
            </a:lvl4pPr>
            <a:lvl5pPr marL="1828800" indent="0" algn="l" rtl="0">
              <a:buNone/>
              <a:defRPr sz="1000"/>
            </a:lvl5pPr>
            <a:lvl6pPr marL="2286000" indent="0" algn="l" rtl="0">
              <a:buNone/>
              <a:defRPr sz="1000"/>
            </a:lvl6pPr>
            <a:lvl7pPr marL="2743200" indent="0" algn="l" rtl="0">
              <a:buNone/>
              <a:defRPr sz="1000"/>
            </a:lvl7pPr>
            <a:lvl8pPr marL="3200400" indent="0" algn="l" rtl="0">
              <a:buNone/>
              <a:defRPr sz="1000"/>
            </a:lvl8pPr>
            <a:lvl9pPr marL="3657600" indent="0" algn="l" rtl="0">
              <a:buNone/>
              <a:defRPr sz="1000"/>
            </a:lvl9pPr>
          </a:lstStyle>
          <a:p>
            <a:pPr lvl="0" rtl="0"/>
            <a:r>
              <a:rPr lang="hr-HR"/>
              <a:t>Uredite stilove teksta matrice</a:t>
            </a:r>
          </a:p>
        </p:txBody>
      </p:sp>
      <p:sp>
        <p:nvSpPr>
          <p:cNvPr id="7" name="Rezervirano mjesto za broj slajda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022B156B-59AE-415F-B24B-8756D48BB977}" type="slidenum">
              <a:rPr lang="hr-HR" smtClean="0"/>
              <a:pPr rtl="0"/>
              <a:t>‹#›</a:t>
            </a:fld>
            <a:endParaRPr lang="hr-HR" dirty="0"/>
          </a:p>
        </p:txBody>
      </p:sp>
      <p:sp>
        <p:nvSpPr>
          <p:cNvPr id="6" name="Rezervirano mjesto za podnožje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hr-HR" dirty="0"/>
          </a:p>
        </p:txBody>
      </p:sp>
      <p:sp>
        <p:nvSpPr>
          <p:cNvPr id="5" name="Rezervirano mjesto za datum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A5349938-8776-4BAB-91A7-F7F59A04B4A7}" type="datetime1">
              <a:rPr lang="hr-HR" smtClean="0"/>
              <a:pPr/>
              <a:t>27.8.2026.</a:t>
            </a:fld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26595758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slov i okomit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hr-HR"/>
              <a:t>Uredite stil naslova matrice</a:t>
            </a:r>
            <a:endParaRPr lang="hr-HR" dirty="0"/>
          </a:p>
        </p:txBody>
      </p:sp>
      <p:sp>
        <p:nvSpPr>
          <p:cNvPr id="3" name="Okomiti tekst s rezerviranim mjestom 2"/>
          <p:cNvSpPr>
            <a:spLocks noGrp="1"/>
          </p:cNvSpPr>
          <p:nvPr>
            <p:ph type="body" orient="vert" idx="1"/>
          </p:nvPr>
        </p:nvSpPr>
        <p:spPr/>
        <p:txBody>
          <a:bodyPr vert="eaVert" rtlCol="0"/>
          <a:lstStyle/>
          <a:p>
            <a:pPr lvl="0" rtl="0"/>
            <a:r>
              <a:rPr lang="hr-HR"/>
              <a:t>Uredite stilove teksta matrice</a:t>
            </a:r>
          </a:p>
          <a:p>
            <a:pPr lvl="1" rtl="0"/>
            <a:r>
              <a:rPr lang="hr-HR"/>
              <a:t>Druga razina</a:t>
            </a:r>
          </a:p>
          <a:p>
            <a:pPr lvl="2" rtl="0"/>
            <a:r>
              <a:rPr lang="hr-HR"/>
              <a:t>Treća razina</a:t>
            </a:r>
          </a:p>
          <a:p>
            <a:pPr lvl="3" rtl="0"/>
            <a:r>
              <a:rPr lang="hr-HR"/>
              <a:t>Četvrta razina</a:t>
            </a:r>
          </a:p>
          <a:p>
            <a:pPr lvl="4" rtl="0"/>
            <a:r>
              <a:rPr lang="hr-HR"/>
              <a:t>Peta razina</a:t>
            </a:r>
            <a:endParaRPr lang="hr-HR" dirty="0"/>
          </a:p>
        </p:txBody>
      </p:sp>
      <p:sp>
        <p:nvSpPr>
          <p:cNvPr id="6" name="Rezervirano mjesto za broj slajda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022B156B-59AE-415F-B24B-8756D48BB977}" type="slidenum">
              <a:rPr lang="hr-HR" smtClean="0"/>
              <a:pPr rtl="0"/>
              <a:t>‹#›</a:t>
            </a:fld>
            <a:endParaRPr lang="hr-HR" dirty="0"/>
          </a:p>
        </p:txBody>
      </p:sp>
      <p:sp>
        <p:nvSpPr>
          <p:cNvPr id="5" name="Rezervirano mjesto za podnožje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hr-HR" dirty="0"/>
          </a:p>
        </p:txBody>
      </p:sp>
      <p:sp>
        <p:nvSpPr>
          <p:cNvPr id="4" name="Rezervirano mjesto za datum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DF81702F-4116-4F57-94B5-8524C41F8484}" type="datetime1">
              <a:rPr lang="hr-HR" smtClean="0"/>
              <a:pPr/>
              <a:t>27.8.2026.</a:t>
            </a:fld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24479362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Okomiti naslov i tekst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komiti naslov 1"/>
          <p:cNvSpPr>
            <a:spLocks noGrp="1"/>
          </p:cNvSpPr>
          <p:nvPr>
            <p:ph type="title" orient="vert"/>
          </p:nvPr>
        </p:nvSpPr>
        <p:spPr>
          <a:xfrm>
            <a:off x="9624268" y="304800"/>
            <a:ext cx="1729531" cy="5676900"/>
          </a:xfrm>
        </p:spPr>
        <p:txBody>
          <a:bodyPr vert="eaVert" rtlCol="0"/>
          <a:lstStyle/>
          <a:p>
            <a:pPr rtl="0"/>
            <a:r>
              <a:rPr lang="hr-HR"/>
              <a:t>Uredite stil naslova matrice</a:t>
            </a:r>
            <a:endParaRPr lang="hr-HR" dirty="0"/>
          </a:p>
        </p:txBody>
      </p:sp>
      <p:sp>
        <p:nvSpPr>
          <p:cNvPr id="3" name="Okomiti tekst s rezerviranim mjestom 2"/>
          <p:cNvSpPr>
            <a:spLocks noGrp="1"/>
          </p:cNvSpPr>
          <p:nvPr>
            <p:ph type="body" orient="vert" idx="1"/>
          </p:nvPr>
        </p:nvSpPr>
        <p:spPr>
          <a:xfrm>
            <a:off x="838199" y="304800"/>
            <a:ext cx="8633671" cy="5676900"/>
          </a:xfrm>
        </p:spPr>
        <p:txBody>
          <a:bodyPr vert="eaVert" rtlCol="0"/>
          <a:lstStyle/>
          <a:p>
            <a:pPr lvl="0" rtl="0"/>
            <a:r>
              <a:rPr lang="hr-HR"/>
              <a:t>Uredite stilove teksta matrice</a:t>
            </a:r>
          </a:p>
          <a:p>
            <a:pPr lvl="1" rtl="0"/>
            <a:r>
              <a:rPr lang="hr-HR"/>
              <a:t>Druga razina</a:t>
            </a:r>
          </a:p>
          <a:p>
            <a:pPr lvl="2" rtl="0"/>
            <a:r>
              <a:rPr lang="hr-HR"/>
              <a:t>Treća razina</a:t>
            </a:r>
          </a:p>
          <a:p>
            <a:pPr lvl="3" rtl="0"/>
            <a:r>
              <a:rPr lang="hr-HR"/>
              <a:t>Četvrta razina</a:t>
            </a:r>
          </a:p>
          <a:p>
            <a:pPr lvl="4" rtl="0"/>
            <a:r>
              <a:rPr lang="hr-HR"/>
              <a:t>Peta razina</a:t>
            </a:r>
            <a:endParaRPr lang="hr-HR" dirty="0"/>
          </a:p>
        </p:txBody>
      </p:sp>
      <p:sp>
        <p:nvSpPr>
          <p:cNvPr id="6" name="Rezervirano mjesto za broj slajda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022B156B-59AE-415F-B24B-8756D48BB977}" type="slidenum">
              <a:rPr lang="hr-HR" smtClean="0"/>
              <a:pPr rtl="0"/>
              <a:t>‹#›</a:t>
            </a:fld>
            <a:endParaRPr lang="hr-HR" dirty="0"/>
          </a:p>
        </p:txBody>
      </p:sp>
      <p:sp>
        <p:nvSpPr>
          <p:cNvPr id="5" name="Rezervirano mjesto za podnožje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hr-HR" dirty="0"/>
          </a:p>
        </p:txBody>
      </p:sp>
      <p:sp>
        <p:nvSpPr>
          <p:cNvPr id="4" name="Rezervirano mjesto za datum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3499DDC8-0C0D-408C-A278-3E5E49FCE68C}" type="datetime1">
              <a:rPr lang="hr-HR" smtClean="0"/>
              <a:pPr/>
              <a:t>27.8.2026.</a:t>
            </a:fld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42058033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6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zervirano mjesto za naslov 1"/>
          <p:cNvSpPr>
            <a:spLocks noGrp="1"/>
          </p:cNvSpPr>
          <p:nvPr>
            <p:ph type="title"/>
          </p:nvPr>
        </p:nvSpPr>
        <p:spPr>
          <a:xfrm>
            <a:off x="1065212" y="304800"/>
            <a:ext cx="10058402" cy="12192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rtl="0"/>
            <a:r>
              <a:rPr lang="hr-HR" dirty="0"/>
              <a:t>Kliknite da biste uredili stil naslova matrice</a:t>
            </a:r>
          </a:p>
        </p:txBody>
      </p:sp>
      <p:sp>
        <p:nvSpPr>
          <p:cNvPr id="3" name="Rezervirano mjesto za tekst 2"/>
          <p:cNvSpPr>
            <a:spLocks noGrp="1"/>
          </p:cNvSpPr>
          <p:nvPr>
            <p:ph type="body" idx="1"/>
          </p:nvPr>
        </p:nvSpPr>
        <p:spPr>
          <a:xfrm>
            <a:off x="1065214" y="1752600"/>
            <a:ext cx="10058400" cy="42291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hr-HR" dirty="0"/>
              <a:t>Uređivanje stilova teksta matrice</a:t>
            </a:r>
          </a:p>
          <a:p>
            <a:pPr lvl="1" rtl="0"/>
            <a:r>
              <a:rPr lang="hr-HR" dirty="0"/>
              <a:t>Druga razina</a:t>
            </a:r>
          </a:p>
          <a:p>
            <a:pPr lvl="2" rtl="0"/>
            <a:r>
              <a:rPr lang="hr-HR" dirty="0"/>
              <a:t>Treća razina</a:t>
            </a:r>
          </a:p>
          <a:p>
            <a:pPr lvl="3" rtl="0"/>
            <a:r>
              <a:rPr lang="hr-HR" dirty="0"/>
              <a:t>Četvrta razina</a:t>
            </a:r>
          </a:p>
          <a:p>
            <a:pPr lvl="4" rtl="0"/>
            <a:r>
              <a:rPr lang="hr-HR" dirty="0"/>
              <a:t>Peta razina</a:t>
            </a:r>
          </a:p>
        </p:txBody>
      </p:sp>
      <p:sp>
        <p:nvSpPr>
          <p:cNvPr id="6" name="Rezervirano mjesto za broj slajda 5"/>
          <p:cNvSpPr>
            <a:spLocks noGrp="1"/>
          </p:cNvSpPr>
          <p:nvPr>
            <p:ph type="sldNum" sz="quarter" idx="4"/>
          </p:nvPr>
        </p:nvSpPr>
        <p:spPr>
          <a:xfrm>
            <a:off x="1065213" y="6019801"/>
            <a:ext cx="7620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rtl="0">
              <a:defRPr sz="1100">
                <a:solidFill>
                  <a:schemeClr val="tx1"/>
                </a:solidFill>
              </a:defRPr>
            </a:lvl1pPr>
          </a:lstStyle>
          <a:p>
            <a:pPr rtl="0"/>
            <a:fld id="{022B156B-59AE-415F-B24B-8756D48BB977}" type="slidenum">
              <a:rPr lang="hr-HR" smtClean="0"/>
              <a:pPr rtl="0"/>
              <a:t>‹#›</a:t>
            </a:fld>
            <a:endParaRPr lang="hr-HR" dirty="0"/>
          </a:p>
        </p:txBody>
      </p:sp>
      <p:sp>
        <p:nvSpPr>
          <p:cNvPr id="5" name="Rezervirano mjesto za podnožje 4"/>
          <p:cNvSpPr>
            <a:spLocks noGrp="1"/>
          </p:cNvSpPr>
          <p:nvPr>
            <p:ph type="ftr" sz="quarter" idx="3"/>
          </p:nvPr>
        </p:nvSpPr>
        <p:spPr>
          <a:xfrm>
            <a:off x="1979613" y="6019801"/>
            <a:ext cx="59436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rtl="0">
              <a:defRPr sz="1100">
                <a:solidFill>
                  <a:schemeClr val="tx1"/>
                </a:solidFill>
              </a:defRPr>
            </a:lvl1pPr>
          </a:lstStyle>
          <a:p>
            <a:pPr rtl="0"/>
            <a:endParaRPr lang="hr-HR" dirty="0"/>
          </a:p>
        </p:txBody>
      </p:sp>
      <p:sp>
        <p:nvSpPr>
          <p:cNvPr id="4" name="Rezervirano mjesto za datum 3"/>
          <p:cNvSpPr>
            <a:spLocks noGrp="1"/>
          </p:cNvSpPr>
          <p:nvPr>
            <p:ph type="dt" sz="half" idx="2"/>
          </p:nvPr>
        </p:nvSpPr>
        <p:spPr>
          <a:xfrm>
            <a:off x="8075611" y="6019801"/>
            <a:ext cx="139626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rtl="0">
              <a:defRPr sz="1100">
                <a:solidFill>
                  <a:schemeClr val="tx1"/>
                </a:solidFill>
              </a:defRPr>
            </a:lvl1pPr>
          </a:lstStyle>
          <a:p>
            <a:fld id="{7D9FD832-5572-4A10-AAD1-6F0E9250574B}" type="datetime1">
              <a:rPr lang="hr-HR" smtClean="0"/>
              <a:pPr/>
              <a:t>27.8.2026.</a:t>
            </a:fld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13006304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60" r:id="rId8"/>
    <p:sldLayoutId id="2147483661" r:id="rId9"/>
    <p:sldLayoutId id="2147483662" r:id="rId10"/>
    <p:sldLayoutId id="2147483656" r:id="rId11"/>
    <p:sldLayoutId id="2147483657" r:id="rId12"/>
    <p:sldLayoutId id="2147483658" r:id="rId13"/>
    <p:sldLayoutId id="2147483659" r:id="rId14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3600" kern="1200">
          <a:solidFill>
            <a:schemeClr val="tx1">
              <a:lumMod val="50000"/>
            </a:schemeClr>
          </a:solidFill>
          <a:latin typeface="+mj-lt"/>
          <a:ea typeface="+mj-ea"/>
          <a:cs typeface="+mj-cs"/>
        </a:defRPr>
      </a:lvl1pPr>
    </p:titleStyle>
    <p:bodyStyle>
      <a:lvl1pPr marL="347472" indent="-347472" algn="l" defTabSz="914400" rtl="0" eaLnBrk="1" latinLnBrk="0" hangingPunct="1">
        <a:lnSpc>
          <a:spcPct val="100000"/>
        </a:lnSpc>
        <a:spcBef>
          <a:spcPts val="18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740664" indent="-283464" algn="l" defTabSz="914400" rtl="0" eaLnBrk="1" latinLnBrk="0" hangingPunct="1">
        <a:lnSpc>
          <a:spcPct val="100000"/>
        </a:lnSpc>
        <a:spcBef>
          <a:spcPts val="12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ts val="8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3840">
          <p15:clr>
            <a:srgbClr val="F26B43"/>
          </p15:clr>
        </p15:guide>
        <p15:guide id="2" orient="horz" pos="216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ctrTitle"/>
          </p:nvPr>
        </p:nvSpPr>
        <p:spPr/>
        <p:txBody>
          <a:bodyPr rtlCol="0"/>
          <a:lstStyle/>
          <a:p>
            <a:r>
              <a:rPr lang="hr-HR" dirty="0"/>
              <a:t>1. roditeljski sastanak</a:t>
            </a:r>
          </a:p>
        </p:txBody>
      </p:sp>
      <p:sp>
        <p:nvSpPr>
          <p:cNvPr id="3" name="Podnaslov 2"/>
          <p:cNvSpPr>
            <a:spLocks noGrp="1"/>
          </p:cNvSpPr>
          <p:nvPr>
            <p:ph type="subTitle" idx="1"/>
          </p:nvPr>
        </p:nvSpPr>
        <p:spPr>
          <a:xfrm>
            <a:off x="4265611" y="4114800"/>
            <a:ext cx="6858002" cy="914400"/>
          </a:xfrm>
        </p:spPr>
        <p:txBody>
          <a:bodyPr rtlCol="0"/>
          <a:lstStyle/>
          <a:p>
            <a:pPr rtl="0"/>
            <a:r>
              <a:rPr lang="hr-HR" dirty="0"/>
              <a:t>Razrednica: Dubravka </a:t>
            </a:r>
            <a:r>
              <a:rPr lang="hr-HR" dirty="0" err="1"/>
              <a:t>Vukšić</a:t>
            </a:r>
            <a:endParaRPr lang="hr-HR" dirty="0"/>
          </a:p>
          <a:p>
            <a:pPr rtl="0"/>
            <a:r>
              <a:rPr lang="hr-HR" dirty="0"/>
              <a:t>Razred: 5.d</a:t>
            </a:r>
          </a:p>
        </p:txBody>
      </p:sp>
      <p:sp>
        <p:nvSpPr>
          <p:cNvPr id="4" name="Podnaslov 2">
            <a:extLst>
              <a:ext uri="{FF2B5EF4-FFF2-40B4-BE49-F238E27FC236}">
                <a16:creationId xmlns:a16="http://schemas.microsoft.com/office/drawing/2014/main" id="{EB0F5528-5F70-4253-8B6E-E738BAABE58C}"/>
              </a:ext>
            </a:extLst>
          </p:cNvPr>
          <p:cNvSpPr txBox="1">
            <a:spLocks/>
          </p:cNvSpPr>
          <p:nvPr/>
        </p:nvSpPr>
        <p:spPr>
          <a:xfrm>
            <a:off x="2443437" y="304800"/>
            <a:ext cx="6858002" cy="914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100000"/>
              </a:lnSpc>
              <a:spcBef>
                <a:spcPts val="8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Arial" panose="020B0604020202020204" pitchFamily="34" charset="0"/>
              <a:buNone/>
              <a:defRPr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Arial" panose="020B0604020202020204" pitchFamily="34" charset="0"/>
              <a:buNone/>
              <a:defRPr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hr-HR" sz="1400" b="1" dirty="0"/>
              <a:t>Školska godina 2026./2027.</a:t>
            </a:r>
          </a:p>
        </p:txBody>
      </p:sp>
    </p:spTree>
    <p:extLst>
      <p:ext uri="{BB962C8B-B14F-4D97-AF65-F5344CB8AC3E}">
        <p14:creationId xmlns:p14="http://schemas.microsoft.com/office/powerpoint/2010/main" val="7696750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Naslov 12"/>
          <p:cNvSpPr>
            <a:spLocks noGrp="1"/>
          </p:cNvSpPr>
          <p:nvPr>
            <p:ph type="title"/>
          </p:nvPr>
        </p:nvSpPr>
        <p:spPr>
          <a:xfrm>
            <a:off x="1065212" y="304800"/>
            <a:ext cx="10058402" cy="653988"/>
          </a:xfrm>
        </p:spPr>
        <p:txBody>
          <a:bodyPr rtlCol="0"/>
          <a:lstStyle/>
          <a:p>
            <a:r>
              <a:rPr lang="hr-HR" dirty="0"/>
              <a:t>DNEVNI RED:</a:t>
            </a:r>
          </a:p>
        </p:txBody>
      </p:sp>
      <p:sp>
        <p:nvSpPr>
          <p:cNvPr id="14" name="Rezervirano mjesto za sadržaj 13"/>
          <p:cNvSpPr>
            <a:spLocks noGrp="1"/>
          </p:cNvSpPr>
          <p:nvPr>
            <p:ph idx="1"/>
          </p:nvPr>
        </p:nvSpPr>
        <p:spPr>
          <a:xfrm>
            <a:off x="1138102" y="876302"/>
            <a:ext cx="10182581" cy="5676898"/>
          </a:xfrm>
        </p:spPr>
        <p:txBody>
          <a:bodyPr rtlCol="0">
            <a:noAutofit/>
          </a:bodyPr>
          <a:lstStyle/>
          <a:p>
            <a:pPr marL="0" indent="0">
              <a:buNone/>
            </a:pPr>
            <a:endParaRPr lang="hr-HR" sz="2000" dirty="0"/>
          </a:p>
          <a:p>
            <a:r>
              <a:rPr lang="hr-HR" sz="2000" dirty="0"/>
              <a:t>Dobro došli u 5.razred!</a:t>
            </a:r>
          </a:p>
          <a:p>
            <a:r>
              <a:rPr lang="hr-HR" sz="2000" dirty="0"/>
              <a:t>Pravilnici:</a:t>
            </a:r>
          </a:p>
          <a:p>
            <a:pPr marL="0" indent="0">
              <a:buNone/>
            </a:pPr>
            <a:r>
              <a:rPr lang="hr-HR" sz="2000" dirty="0"/>
              <a:t>                        - Pravilnik o kućnom redu i St</a:t>
            </a:r>
          </a:p>
          <a:p>
            <a:pPr marL="0" indent="0">
              <a:buNone/>
            </a:pPr>
            <a:r>
              <a:rPr lang="hr-HR" sz="2000" dirty="0"/>
              <a:t>                       - Pravilnik o načinima, postupcima i elementima </a:t>
            </a:r>
          </a:p>
          <a:p>
            <a:pPr marL="0" indent="0">
              <a:buNone/>
            </a:pPr>
            <a:r>
              <a:rPr lang="hr-HR" sz="2000" dirty="0"/>
              <a:t>                          vrednovanja učenika u osnovnoj i srednjoj školi</a:t>
            </a:r>
          </a:p>
          <a:p>
            <a:pPr marL="0" indent="0">
              <a:buNone/>
            </a:pPr>
            <a:r>
              <a:rPr lang="hr-HR" sz="2000" dirty="0"/>
              <a:t>                       - Pravilnik o kriterijima za izricanje pedagoških mjera</a:t>
            </a:r>
          </a:p>
          <a:p>
            <a:r>
              <a:rPr lang="hr-HR" sz="2000" dirty="0"/>
              <a:t>Kalendar za školsku godinu 2026./2027.</a:t>
            </a:r>
          </a:p>
          <a:p>
            <a:r>
              <a:rPr lang="hr-HR" sz="2000" dirty="0"/>
              <a:t>Izbor predstavnika roditelja u Vijeće roditelja za šk.g. 2026./2027.</a:t>
            </a:r>
          </a:p>
          <a:p>
            <a:r>
              <a:rPr lang="hr-HR" sz="2000" dirty="0"/>
              <a:t>Razno (primanja roditelja, školska prehrana, osiguranje, izvannastavne aktivnosti, suglasnosti, potvrde o preuzetim udžbenicima, ispiti)</a:t>
            </a:r>
          </a:p>
          <a:p>
            <a:r>
              <a:rPr lang="hr-HR" sz="2000" dirty="0"/>
              <a:t>Pitanja i prijedlozi</a:t>
            </a:r>
          </a:p>
        </p:txBody>
      </p:sp>
    </p:spTree>
    <p:extLst>
      <p:ext uri="{BB962C8B-B14F-4D97-AF65-F5344CB8AC3E}">
        <p14:creationId xmlns:p14="http://schemas.microsoft.com/office/powerpoint/2010/main" val="22037066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21417C1F-D0C5-413C-B847-B3BC83FADA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34827" y="0"/>
            <a:ext cx="9152879" cy="1899821"/>
          </a:xfrm>
        </p:spPr>
        <p:txBody>
          <a:bodyPr>
            <a:normAutofit fontScale="90000"/>
          </a:bodyPr>
          <a:lstStyle/>
          <a:p>
            <a:br>
              <a:rPr lang="hr-HR" dirty="0"/>
            </a:br>
            <a:br>
              <a:rPr lang="hr-HR" dirty="0"/>
            </a:br>
            <a:br>
              <a:rPr lang="hr-HR" dirty="0"/>
            </a:br>
            <a:br>
              <a:rPr lang="hr-HR" dirty="0"/>
            </a:br>
            <a:br>
              <a:rPr lang="hr-HR" dirty="0"/>
            </a:br>
            <a:br>
              <a:rPr lang="hr-HR" dirty="0"/>
            </a:br>
            <a:br>
              <a:rPr lang="hr-HR" dirty="0"/>
            </a:br>
            <a:br>
              <a:rPr lang="hr-HR" dirty="0"/>
            </a:br>
            <a:br>
              <a:rPr lang="hr-HR" dirty="0"/>
            </a:br>
            <a:br>
              <a:rPr lang="hr-HR" dirty="0"/>
            </a:br>
            <a:br>
              <a:rPr lang="hr-HR" dirty="0"/>
            </a:br>
            <a:br>
              <a:rPr lang="hr-HR" dirty="0"/>
            </a:br>
            <a:br>
              <a:rPr lang="hr-HR" dirty="0"/>
            </a:br>
            <a:br>
              <a:rPr lang="hr-HR" dirty="0"/>
            </a:br>
            <a:br>
              <a:rPr lang="hr-HR" dirty="0"/>
            </a:br>
            <a:br>
              <a:rPr lang="hr-HR" dirty="0"/>
            </a:br>
            <a:br>
              <a:rPr lang="hr-HR" dirty="0"/>
            </a:br>
            <a:br>
              <a:rPr lang="hr-HR" dirty="0"/>
            </a:br>
            <a:br>
              <a:rPr lang="hr-HR" dirty="0"/>
            </a:br>
            <a:br>
              <a:rPr lang="hr-HR" dirty="0"/>
            </a:br>
            <a:br>
              <a:rPr lang="hr-HR" dirty="0"/>
            </a:br>
            <a:br>
              <a:rPr lang="hr-HR" dirty="0"/>
            </a:br>
            <a:br>
              <a:rPr lang="hr-HR" dirty="0"/>
            </a:br>
            <a:br>
              <a:rPr lang="hr-HR" dirty="0"/>
            </a:br>
            <a:br>
              <a:rPr lang="hr-HR" dirty="0"/>
            </a:br>
            <a:br>
              <a:rPr lang="hr-HR" dirty="0"/>
            </a:br>
            <a:br>
              <a:rPr lang="hr-HR" dirty="0"/>
            </a:br>
            <a:br>
              <a:rPr lang="hr-HR" dirty="0"/>
            </a:br>
            <a:br>
              <a:rPr lang="hr-HR" dirty="0"/>
            </a:br>
            <a:br>
              <a:rPr lang="hr-HR" dirty="0"/>
            </a:br>
            <a:br>
              <a:rPr lang="hr-HR" dirty="0"/>
            </a:br>
            <a:r>
              <a:rPr lang="hr-HR" dirty="0"/>
              <a:t>      5.d razred -18 učenika</a:t>
            </a:r>
            <a:br>
              <a:rPr lang="hr-HR" dirty="0"/>
            </a:br>
            <a:r>
              <a:rPr lang="hr-HR" sz="3100" dirty="0"/>
              <a:t>-učenici iz Nedelišća (9 učenika) i </a:t>
            </a:r>
            <a:r>
              <a:rPr lang="hr-HR" sz="3100" dirty="0" err="1"/>
              <a:t>Pušćina</a:t>
            </a:r>
            <a:br>
              <a:rPr lang="hr-HR" sz="3100" dirty="0"/>
            </a:br>
            <a:r>
              <a:rPr lang="hr-HR" sz="3100" dirty="0"/>
              <a:t>                                          (9 učenika)</a:t>
            </a:r>
          </a:p>
        </p:txBody>
      </p:sp>
      <p:sp>
        <p:nvSpPr>
          <p:cNvPr id="3" name="Rezervirano mjesto teksta 2">
            <a:extLst>
              <a:ext uri="{FF2B5EF4-FFF2-40B4-BE49-F238E27FC236}">
                <a16:creationId xmlns:a16="http://schemas.microsoft.com/office/drawing/2014/main" id="{5E86124B-8629-4068-82FF-72FA3034742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752079" y="2050742"/>
            <a:ext cx="8371534" cy="781235"/>
          </a:xfrm>
        </p:spPr>
        <p:txBody>
          <a:bodyPr>
            <a:normAutofit/>
          </a:bodyPr>
          <a:lstStyle/>
          <a:p>
            <a:r>
              <a:rPr lang="hr-HR" sz="3600" dirty="0"/>
              <a:t>- 8 djevojčica i 10 dječaka</a:t>
            </a:r>
          </a:p>
        </p:txBody>
      </p:sp>
      <p:graphicFrame>
        <p:nvGraphicFramePr>
          <p:cNvPr id="4" name="Tablica 3">
            <a:extLst>
              <a:ext uri="{FF2B5EF4-FFF2-40B4-BE49-F238E27FC236}">
                <a16:creationId xmlns:a16="http://schemas.microsoft.com/office/drawing/2014/main" id="{8B6D87DC-D7A7-4B5A-AD61-BB956ABAD30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92366365"/>
              </p:ext>
            </p:extLst>
          </p:nvPr>
        </p:nvGraphicFramePr>
        <p:xfrm>
          <a:off x="3289476" y="2680434"/>
          <a:ext cx="2394418" cy="2780030"/>
        </p:xfrm>
        <a:graphic>
          <a:graphicData uri="http://schemas.openxmlformats.org/drawingml/2006/table">
            <a:tbl>
              <a:tblPr>
                <a:tableStyleId>{F5AB1C69-6EDB-4FF4-983F-18BD219EF322}</a:tableStyleId>
              </a:tblPr>
              <a:tblGrid>
                <a:gridCol w="2394418">
                  <a:extLst>
                    <a:ext uri="{9D8B030D-6E8A-4147-A177-3AD203B41FA5}">
                      <a16:colId xmlns:a16="http://schemas.microsoft.com/office/drawing/2014/main" val="1398413518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hr-HR" sz="1200" kern="150" dirty="0">
                        <a:effectLst/>
                        <a:latin typeface="Liberation Serif" panose="02020603050405020304" pitchFamily="18" charset="0"/>
                        <a:ea typeface="NSimSun" panose="02010609030101010101" pitchFamily="49" charset="-122"/>
                        <a:cs typeface="Lucida Sans" panose="020B0602030504020204" pitchFamily="34" charset="0"/>
                      </a:endParaRPr>
                    </a:p>
                  </a:txBody>
                  <a:tcPr marL="34925" marR="34925" marT="34925" marB="34925"/>
                </a:tc>
                <a:extLst>
                  <a:ext uri="{0D108BD9-81ED-4DB2-BD59-A6C34878D82A}">
                    <a16:rowId xmlns:a16="http://schemas.microsoft.com/office/drawing/2014/main" val="395011126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hr-HR" sz="1200" kern="150">
                        <a:effectLst/>
                        <a:latin typeface="Liberation Serif" panose="02020603050405020304" pitchFamily="18" charset="0"/>
                        <a:ea typeface="NSimSun" panose="02010609030101010101" pitchFamily="49" charset="-122"/>
                        <a:cs typeface="Lucida Sans" panose="020B0602030504020204" pitchFamily="34" charset="0"/>
                      </a:endParaRPr>
                    </a:p>
                  </a:txBody>
                  <a:tcPr marL="34925" marR="34925" marT="34925" marB="34925"/>
                </a:tc>
                <a:extLst>
                  <a:ext uri="{0D108BD9-81ED-4DB2-BD59-A6C34878D82A}">
                    <a16:rowId xmlns:a16="http://schemas.microsoft.com/office/drawing/2014/main" val="34986407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hr-HR" sz="1200" kern="150">
                        <a:effectLst/>
                        <a:latin typeface="Liberation Serif" panose="02020603050405020304" pitchFamily="18" charset="0"/>
                        <a:ea typeface="NSimSun" panose="02010609030101010101" pitchFamily="49" charset="-122"/>
                        <a:cs typeface="Lucida Sans" panose="020B0602030504020204" pitchFamily="34" charset="0"/>
                      </a:endParaRPr>
                    </a:p>
                  </a:txBody>
                  <a:tcPr marL="34925" marR="34925" marT="34925" marB="34925"/>
                </a:tc>
                <a:extLst>
                  <a:ext uri="{0D108BD9-81ED-4DB2-BD59-A6C34878D82A}">
                    <a16:rowId xmlns:a16="http://schemas.microsoft.com/office/drawing/2014/main" val="156154986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hr-HR" sz="1200" kern="150">
                        <a:effectLst/>
                        <a:latin typeface="Liberation Serif" panose="02020603050405020304" pitchFamily="18" charset="0"/>
                        <a:ea typeface="NSimSun" panose="02010609030101010101" pitchFamily="49" charset="-122"/>
                        <a:cs typeface="Lucida Sans" panose="020B0602030504020204" pitchFamily="34" charset="0"/>
                      </a:endParaRPr>
                    </a:p>
                  </a:txBody>
                  <a:tcPr marL="34925" marR="34925" marT="34925" marB="34925"/>
                </a:tc>
                <a:extLst>
                  <a:ext uri="{0D108BD9-81ED-4DB2-BD59-A6C34878D82A}">
                    <a16:rowId xmlns:a16="http://schemas.microsoft.com/office/drawing/2014/main" val="376147624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hr-HR" sz="1200" kern="150" dirty="0">
                        <a:effectLst/>
                        <a:latin typeface="Liberation Serif" panose="02020603050405020304" pitchFamily="18" charset="0"/>
                        <a:ea typeface="NSimSun" panose="02010609030101010101" pitchFamily="49" charset="-122"/>
                        <a:cs typeface="Lucida Sans" panose="020B0602030504020204" pitchFamily="34" charset="0"/>
                      </a:endParaRPr>
                    </a:p>
                  </a:txBody>
                  <a:tcPr marL="34925" marR="34925" marT="34925" marB="34925"/>
                </a:tc>
                <a:extLst>
                  <a:ext uri="{0D108BD9-81ED-4DB2-BD59-A6C34878D82A}">
                    <a16:rowId xmlns:a16="http://schemas.microsoft.com/office/drawing/2014/main" val="382108225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hr-HR" sz="1200" kern="150" dirty="0">
                        <a:effectLst/>
                        <a:latin typeface="Liberation Serif" panose="02020603050405020304" pitchFamily="18" charset="0"/>
                        <a:ea typeface="NSimSun" panose="02010609030101010101" pitchFamily="49" charset="-122"/>
                        <a:cs typeface="Lucida Sans" panose="020B0602030504020204" pitchFamily="34" charset="0"/>
                      </a:endParaRPr>
                    </a:p>
                  </a:txBody>
                  <a:tcPr marL="34925" marR="34925" marT="34925" marB="34925"/>
                </a:tc>
                <a:extLst>
                  <a:ext uri="{0D108BD9-81ED-4DB2-BD59-A6C34878D82A}">
                    <a16:rowId xmlns:a16="http://schemas.microsoft.com/office/drawing/2014/main" val="224746365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hr-HR" sz="1200" kern="150" dirty="0">
                        <a:effectLst/>
                        <a:latin typeface="Liberation Serif" panose="02020603050405020304" pitchFamily="18" charset="0"/>
                        <a:ea typeface="NSimSun" panose="02010609030101010101" pitchFamily="49" charset="-122"/>
                        <a:cs typeface="Lucida Sans" panose="020B0602030504020204" pitchFamily="34" charset="0"/>
                      </a:endParaRPr>
                    </a:p>
                  </a:txBody>
                  <a:tcPr marL="34925" marR="34925" marT="34925" marB="34925"/>
                </a:tc>
                <a:extLst>
                  <a:ext uri="{0D108BD9-81ED-4DB2-BD59-A6C34878D82A}">
                    <a16:rowId xmlns:a16="http://schemas.microsoft.com/office/drawing/2014/main" val="41869007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hr-HR" sz="1200" kern="150" dirty="0">
                        <a:effectLst/>
                        <a:latin typeface="Liberation Serif" panose="02020603050405020304" pitchFamily="18" charset="0"/>
                        <a:ea typeface="NSimSun" panose="02010609030101010101" pitchFamily="49" charset="-122"/>
                        <a:cs typeface="Lucida Sans" panose="020B0602030504020204" pitchFamily="34" charset="0"/>
                      </a:endParaRPr>
                    </a:p>
                  </a:txBody>
                  <a:tcPr marL="34925" marR="34925" marT="34925" marB="34925"/>
                </a:tc>
                <a:extLst>
                  <a:ext uri="{0D108BD9-81ED-4DB2-BD59-A6C34878D82A}">
                    <a16:rowId xmlns:a16="http://schemas.microsoft.com/office/drawing/2014/main" val="308698111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hr-HR" sz="1200" kern="150" dirty="0">
                          <a:effectLst/>
                        </a:rPr>
                        <a:t> </a:t>
                      </a:r>
                      <a:endParaRPr lang="hr-HR" sz="1200" kern="150" dirty="0">
                        <a:effectLst/>
                        <a:latin typeface="Liberation Serif" panose="02020603050405020304" pitchFamily="18" charset="0"/>
                        <a:ea typeface="NSimSun" panose="02010609030101010101" pitchFamily="49" charset="-122"/>
                        <a:cs typeface="Lucida Sans" panose="020B0602030504020204" pitchFamily="34" charset="0"/>
                      </a:endParaRPr>
                    </a:p>
                  </a:txBody>
                  <a:tcPr marL="34925" marR="34925" marT="34925" marB="34925"/>
                </a:tc>
                <a:extLst>
                  <a:ext uri="{0D108BD9-81ED-4DB2-BD59-A6C34878D82A}">
                    <a16:rowId xmlns:a16="http://schemas.microsoft.com/office/drawing/2014/main" val="64915697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hr-HR" sz="1200" kern="150">
                          <a:effectLst/>
                        </a:rPr>
                        <a:t> </a:t>
                      </a:r>
                      <a:endParaRPr lang="hr-HR" sz="1200" kern="150">
                        <a:effectLst/>
                        <a:latin typeface="Liberation Serif" panose="02020603050405020304" pitchFamily="18" charset="0"/>
                        <a:ea typeface="NSimSun" panose="02010609030101010101" pitchFamily="49" charset="-122"/>
                        <a:cs typeface="Lucida Sans" panose="020B0602030504020204" pitchFamily="34" charset="0"/>
                      </a:endParaRPr>
                    </a:p>
                  </a:txBody>
                  <a:tcPr marL="34925" marR="34925" marT="34925" marB="34925"/>
                </a:tc>
                <a:extLst>
                  <a:ext uri="{0D108BD9-81ED-4DB2-BD59-A6C34878D82A}">
                    <a16:rowId xmlns:a16="http://schemas.microsoft.com/office/drawing/2014/main" val="48885237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hr-HR" sz="1200" kern="150" dirty="0">
                          <a:effectLst/>
                        </a:rPr>
                        <a:t> </a:t>
                      </a:r>
                      <a:endParaRPr lang="hr-HR" sz="1200" kern="150" dirty="0">
                        <a:effectLst/>
                        <a:latin typeface="Liberation Serif" panose="02020603050405020304" pitchFamily="18" charset="0"/>
                        <a:ea typeface="NSimSun" panose="02010609030101010101" pitchFamily="49" charset="-122"/>
                        <a:cs typeface="Lucida Sans" panose="020B0602030504020204" pitchFamily="34" charset="0"/>
                      </a:endParaRPr>
                    </a:p>
                  </a:txBody>
                  <a:tcPr marL="34925" marR="34925" marT="34925" marB="34925"/>
                </a:tc>
                <a:extLst>
                  <a:ext uri="{0D108BD9-81ED-4DB2-BD59-A6C34878D82A}">
                    <a16:rowId xmlns:a16="http://schemas.microsoft.com/office/drawing/2014/main" val="799505376"/>
                  </a:ext>
                </a:extLst>
              </a:tr>
            </a:tbl>
          </a:graphicData>
        </a:graphic>
      </p:graphicFrame>
      <p:pic>
        <p:nvPicPr>
          <p:cNvPr id="7" name="Slika 6">
            <a:extLst>
              <a:ext uri="{FF2B5EF4-FFF2-40B4-BE49-F238E27FC236}">
                <a16:creationId xmlns:a16="http://schemas.microsoft.com/office/drawing/2014/main" id="{7CB01E6B-C3FD-4FD0-9EB3-81CD4EE89BB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45221" y="2637141"/>
            <a:ext cx="4115948" cy="41499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76218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72179" y="781235"/>
            <a:ext cx="8451434" cy="825623"/>
          </a:xfrm>
        </p:spPr>
        <p:txBody>
          <a:bodyPr>
            <a:normAutofit fontScale="90000"/>
          </a:bodyPr>
          <a:lstStyle/>
          <a:p>
            <a:r>
              <a:rPr lang="hr-HR" dirty="0"/>
              <a:t>Što nas očekuje?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965142" y="1606857"/>
            <a:ext cx="8158470" cy="4598633"/>
          </a:xfrm>
        </p:spPr>
        <p:txBody>
          <a:bodyPr>
            <a:normAutofit fontScale="92500" lnSpcReduction="10000"/>
          </a:bodyPr>
          <a:lstStyle/>
          <a:p>
            <a:r>
              <a:rPr lang="hr-HR" dirty="0"/>
              <a:t>PREDMETI:</a:t>
            </a:r>
          </a:p>
          <a:p>
            <a:r>
              <a:rPr lang="hr-HR" dirty="0"/>
              <a:t>Hrvatski jezik: Željka </a:t>
            </a:r>
            <a:r>
              <a:rPr lang="hr-HR" dirty="0" err="1"/>
              <a:t>Pavlic</a:t>
            </a:r>
            <a:endParaRPr lang="hr-HR" dirty="0"/>
          </a:p>
          <a:p>
            <a:r>
              <a:rPr lang="hr-HR" dirty="0"/>
              <a:t>Likovna kultura: Veljko Posavec</a:t>
            </a:r>
          </a:p>
          <a:p>
            <a:r>
              <a:rPr lang="hr-HR" dirty="0"/>
              <a:t>Glazbena kultura: </a:t>
            </a:r>
          </a:p>
          <a:p>
            <a:r>
              <a:rPr lang="hr-HR" dirty="0"/>
              <a:t>Engleski jezik: Dubravka </a:t>
            </a:r>
            <a:r>
              <a:rPr lang="hr-HR" dirty="0" err="1"/>
              <a:t>Vukšić</a:t>
            </a:r>
            <a:endParaRPr lang="hr-HR" dirty="0"/>
          </a:p>
          <a:p>
            <a:r>
              <a:rPr lang="hr-HR" dirty="0"/>
              <a:t>Matematika: Jelena </a:t>
            </a:r>
            <a:r>
              <a:rPr lang="hr-HR" dirty="0" err="1"/>
              <a:t>Sršan</a:t>
            </a:r>
            <a:r>
              <a:rPr lang="hr-HR" dirty="0"/>
              <a:t> </a:t>
            </a:r>
            <a:r>
              <a:rPr lang="hr-HR" dirty="0" err="1"/>
              <a:t>Pavlic</a:t>
            </a:r>
            <a:endParaRPr lang="hr-HR" dirty="0"/>
          </a:p>
          <a:p>
            <a:r>
              <a:rPr lang="hr-HR" dirty="0"/>
              <a:t>Priroda: Mateja </a:t>
            </a:r>
            <a:r>
              <a:rPr lang="hr-HR" dirty="0" err="1"/>
              <a:t>Dvanajščak</a:t>
            </a:r>
            <a:endParaRPr lang="hr-HR" dirty="0"/>
          </a:p>
          <a:p>
            <a:r>
              <a:rPr lang="hr-HR" dirty="0"/>
              <a:t>Geografija: Sandi </a:t>
            </a:r>
            <a:r>
              <a:rPr lang="hr-HR" dirty="0" err="1"/>
              <a:t>Kolenko</a:t>
            </a:r>
            <a:endParaRPr lang="hr-HR" dirty="0"/>
          </a:p>
          <a:p>
            <a:r>
              <a:rPr lang="hr-HR" dirty="0"/>
              <a:t>Povijest: Sanja </a:t>
            </a:r>
            <a:r>
              <a:rPr lang="hr-HR" dirty="0" err="1"/>
              <a:t>Špiranec</a:t>
            </a:r>
            <a:endParaRPr lang="hr-HR" dirty="0"/>
          </a:p>
          <a:p>
            <a:r>
              <a:rPr lang="hr-HR" dirty="0"/>
              <a:t>Tehnička kultura: Smiljana </a:t>
            </a:r>
            <a:r>
              <a:rPr lang="hr-HR" dirty="0" err="1"/>
              <a:t>Colar</a:t>
            </a:r>
            <a:endParaRPr lang="hr-HR" dirty="0"/>
          </a:p>
          <a:p>
            <a:r>
              <a:rPr lang="hr-HR" dirty="0"/>
              <a:t>Tjelesna i zdravstvena kultura: Aleksandar </a:t>
            </a:r>
            <a:r>
              <a:rPr lang="hr-HR" dirty="0" err="1"/>
              <a:t>Puklavec</a:t>
            </a:r>
            <a:endParaRPr lang="hr-HR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hr-HR" sz="2400" b="0" i="0" u="none" strike="noStrike" kern="1200" cap="none" spc="0" normalizeH="0" baseline="0" noProof="0" dirty="0">
                <a:ln>
                  <a:noFill/>
                </a:ln>
                <a:solidFill>
                  <a:srgbClr val="9A5315"/>
                </a:solidFill>
                <a:effectLst/>
                <a:uLnTx/>
                <a:uFillTx/>
                <a:latin typeface="Segoe Print"/>
                <a:ea typeface="+mn-ea"/>
                <a:cs typeface="+mn-cs"/>
              </a:rPr>
              <a:t>Informatika: Maja Barbić</a:t>
            </a:r>
          </a:p>
          <a:p>
            <a:r>
              <a:rPr lang="hr-HR" dirty="0"/>
              <a:t>Njemački jezik, izborni: Lana Matić- Pintarić</a:t>
            </a:r>
          </a:p>
          <a:p>
            <a:r>
              <a:rPr lang="hr-HR" dirty="0"/>
              <a:t>Vjeronauk, izborni: Josip Jelušić</a:t>
            </a:r>
          </a:p>
          <a:p>
            <a:endParaRPr lang="hr-HR" dirty="0"/>
          </a:p>
          <a:p>
            <a:endParaRPr lang="hr-HR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172586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Rezervirano mjesto sadržaja 3">
            <a:extLst>
              <a:ext uri="{FF2B5EF4-FFF2-40B4-BE49-F238E27FC236}">
                <a16:creationId xmlns:a16="http://schemas.microsoft.com/office/drawing/2014/main" id="{821B2DC9-7A07-4A0A-8D28-FA079AA9EEE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28624" y="680339"/>
            <a:ext cx="11642725" cy="5497322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1326798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Rezervirano mjesto sadržaja 3">
            <a:extLst>
              <a:ext uri="{FF2B5EF4-FFF2-40B4-BE49-F238E27FC236}">
                <a16:creationId xmlns:a16="http://schemas.microsoft.com/office/drawing/2014/main" id="{15634707-FA42-4DAE-B17C-15D4BEB2FE71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882906579"/>
              </p:ext>
            </p:extLst>
          </p:nvPr>
        </p:nvGraphicFramePr>
        <p:xfrm>
          <a:off x="488273" y="461639"/>
          <a:ext cx="5468642" cy="5780155"/>
        </p:xfrm>
        <a:graphic>
          <a:graphicData uri="http://schemas.openxmlformats.org/drawingml/2006/table">
            <a:tbl>
              <a:tblPr>
                <a:tableStyleId>{F5AB1C69-6EDB-4FF4-983F-18BD219EF322}</a:tableStyleId>
              </a:tblPr>
              <a:tblGrid>
                <a:gridCol w="210737">
                  <a:extLst>
                    <a:ext uri="{9D8B030D-6E8A-4147-A177-3AD203B41FA5}">
                      <a16:colId xmlns:a16="http://schemas.microsoft.com/office/drawing/2014/main" val="3356099768"/>
                    </a:ext>
                  </a:extLst>
                </a:gridCol>
                <a:gridCol w="902484">
                  <a:extLst>
                    <a:ext uri="{9D8B030D-6E8A-4147-A177-3AD203B41FA5}">
                      <a16:colId xmlns:a16="http://schemas.microsoft.com/office/drawing/2014/main" val="689904893"/>
                    </a:ext>
                  </a:extLst>
                </a:gridCol>
                <a:gridCol w="890894">
                  <a:extLst>
                    <a:ext uri="{9D8B030D-6E8A-4147-A177-3AD203B41FA5}">
                      <a16:colId xmlns:a16="http://schemas.microsoft.com/office/drawing/2014/main" val="2626045261"/>
                    </a:ext>
                  </a:extLst>
                </a:gridCol>
                <a:gridCol w="923031">
                  <a:extLst>
                    <a:ext uri="{9D8B030D-6E8A-4147-A177-3AD203B41FA5}">
                      <a16:colId xmlns:a16="http://schemas.microsoft.com/office/drawing/2014/main" val="3293739926"/>
                    </a:ext>
                  </a:extLst>
                </a:gridCol>
                <a:gridCol w="1283392">
                  <a:extLst>
                    <a:ext uri="{9D8B030D-6E8A-4147-A177-3AD203B41FA5}">
                      <a16:colId xmlns:a16="http://schemas.microsoft.com/office/drawing/2014/main" val="269421086"/>
                    </a:ext>
                  </a:extLst>
                </a:gridCol>
                <a:gridCol w="1258104">
                  <a:extLst>
                    <a:ext uri="{9D8B030D-6E8A-4147-A177-3AD203B41FA5}">
                      <a16:colId xmlns:a16="http://schemas.microsoft.com/office/drawing/2014/main" val="391525563"/>
                    </a:ext>
                  </a:extLst>
                </a:gridCol>
              </a:tblGrid>
              <a:tr h="574778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hr-HR" sz="1200" kern="150">
                        <a:effectLst/>
                        <a:latin typeface="Liberation Serif" panose="02020603050405020304" pitchFamily="18" charset="0"/>
                        <a:ea typeface="NSimSun" panose="02010609030101010101" pitchFamily="49" charset="-122"/>
                        <a:cs typeface="Lucida Sans" panose="020B0602030504020204" pitchFamily="34" charset="0"/>
                      </a:endParaRPr>
                    </a:p>
                  </a:txBody>
                  <a:tcPr marL="34925" marR="34925" marT="34925" marB="34925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hr-HR" sz="1200" kern="150">
                        <a:effectLst/>
                        <a:latin typeface="Liberation Serif" panose="02020603050405020304" pitchFamily="18" charset="0"/>
                        <a:ea typeface="NSimSun" panose="02010609030101010101" pitchFamily="49" charset="-122"/>
                        <a:cs typeface="Lucida Sans" panose="020B0602030504020204" pitchFamily="34" charset="0"/>
                      </a:endParaRPr>
                    </a:p>
                  </a:txBody>
                  <a:tcPr marL="34925" marR="34925" marT="34925" marB="34925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hr-HR" sz="1200" kern="150" dirty="0">
                        <a:effectLst/>
                        <a:latin typeface="Liberation Serif" panose="02020603050405020304" pitchFamily="18" charset="0"/>
                        <a:ea typeface="NSimSun" panose="02010609030101010101" pitchFamily="49" charset="-122"/>
                        <a:cs typeface="Lucida Sans" panose="020B0602030504020204" pitchFamily="34" charset="0"/>
                      </a:endParaRPr>
                    </a:p>
                  </a:txBody>
                  <a:tcPr marL="34925" marR="34925" marT="34925" marB="34925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hr-HR" sz="1200" kern="150">
                        <a:effectLst/>
                        <a:latin typeface="Liberation Serif" panose="02020603050405020304" pitchFamily="18" charset="0"/>
                        <a:ea typeface="NSimSun" panose="02010609030101010101" pitchFamily="49" charset="-122"/>
                        <a:cs typeface="Lucida Sans" panose="020B0602030504020204" pitchFamily="34" charset="0"/>
                      </a:endParaRPr>
                    </a:p>
                  </a:txBody>
                  <a:tcPr marL="34925" marR="34925" marT="34925" marB="34925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hr-HR" sz="1200" kern="150">
                        <a:effectLst/>
                        <a:latin typeface="Liberation Serif" panose="02020603050405020304" pitchFamily="18" charset="0"/>
                        <a:ea typeface="NSimSun" panose="02010609030101010101" pitchFamily="49" charset="-122"/>
                        <a:cs typeface="Lucida Sans" panose="020B0602030504020204" pitchFamily="34" charset="0"/>
                      </a:endParaRPr>
                    </a:p>
                  </a:txBody>
                  <a:tcPr marL="34925" marR="34925" marT="34925" marB="34925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hr-HR" sz="1200" kern="150">
                        <a:effectLst/>
                        <a:latin typeface="Liberation Serif" panose="02020603050405020304" pitchFamily="18" charset="0"/>
                        <a:ea typeface="NSimSun" panose="02010609030101010101" pitchFamily="49" charset="-122"/>
                        <a:cs typeface="Lucida Sans" panose="020B0602030504020204" pitchFamily="34" charset="0"/>
                      </a:endParaRPr>
                    </a:p>
                  </a:txBody>
                  <a:tcPr marL="34925" marR="34925" marT="34925" marB="34925"/>
                </a:tc>
                <a:extLst>
                  <a:ext uri="{0D108BD9-81ED-4DB2-BD59-A6C34878D82A}">
                    <a16:rowId xmlns:a16="http://schemas.microsoft.com/office/drawing/2014/main" val="4070495453"/>
                  </a:ext>
                </a:extLst>
              </a:tr>
              <a:tr h="240265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hr-HR" sz="1200" kern="150">
                        <a:effectLst/>
                        <a:latin typeface="Liberation Serif" panose="02020603050405020304" pitchFamily="18" charset="0"/>
                        <a:ea typeface="NSimSun" panose="02010609030101010101" pitchFamily="49" charset="-122"/>
                        <a:cs typeface="Lucida Sans" panose="020B0602030504020204" pitchFamily="34" charset="0"/>
                      </a:endParaRPr>
                    </a:p>
                  </a:txBody>
                  <a:tcPr marL="34925" marR="34925" marT="34925" marB="34925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hr-HR" sz="1200" kern="150">
                        <a:effectLst/>
                        <a:latin typeface="Liberation Serif" panose="02020603050405020304" pitchFamily="18" charset="0"/>
                        <a:ea typeface="NSimSun" panose="02010609030101010101" pitchFamily="49" charset="-122"/>
                        <a:cs typeface="Lucida Sans" panose="020B0602030504020204" pitchFamily="34" charset="0"/>
                      </a:endParaRPr>
                    </a:p>
                  </a:txBody>
                  <a:tcPr marL="34925" marR="34925" marT="34925" marB="34925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hr-HR" sz="1200" kern="150">
                        <a:effectLst/>
                        <a:latin typeface="Liberation Serif" panose="02020603050405020304" pitchFamily="18" charset="0"/>
                        <a:ea typeface="NSimSun" panose="02010609030101010101" pitchFamily="49" charset="-122"/>
                        <a:cs typeface="Lucida Sans" panose="020B0602030504020204" pitchFamily="34" charset="0"/>
                      </a:endParaRPr>
                    </a:p>
                  </a:txBody>
                  <a:tcPr marL="34925" marR="34925" marT="34925" marB="34925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hr-HR" sz="1200" kern="150">
                        <a:effectLst/>
                        <a:latin typeface="Liberation Serif" panose="02020603050405020304" pitchFamily="18" charset="0"/>
                        <a:ea typeface="NSimSun" panose="02010609030101010101" pitchFamily="49" charset="-122"/>
                        <a:cs typeface="Lucida Sans" panose="020B0602030504020204" pitchFamily="34" charset="0"/>
                      </a:endParaRPr>
                    </a:p>
                  </a:txBody>
                  <a:tcPr marL="34925" marR="34925" marT="34925" marB="34925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hr-HR" sz="1200" kern="150">
                        <a:effectLst/>
                        <a:latin typeface="Liberation Serif" panose="02020603050405020304" pitchFamily="18" charset="0"/>
                        <a:ea typeface="NSimSun" panose="02010609030101010101" pitchFamily="49" charset="-122"/>
                        <a:cs typeface="Lucida Sans" panose="020B0602030504020204" pitchFamily="34" charset="0"/>
                      </a:endParaRPr>
                    </a:p>
                  </a:txBody>
                  <a:tcPr marL="34925" marR="34925" marT="34925" marB="34925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hr-HR" sz="1200" kern="150" dirty="0">
                        <a:effectLst/>
                        <a:latin typeface="Liberation Serif" panose="02020603050405020304" pitchFamily="18" charset="0"/>
                        <a:ea typeface="NSimSun" panose="02010609030101010101" pitchFamily="49" charset="-122"/>
                        <a:cs typeface="Lucida Sans" panose="020B0602030504020204" pitchFamily="34" charset="0"/>
                      </a:endParaRPr>
                    </a:p>
                  </a:txBody>
                  <a:tcPr marL="34925" marR="34925" marT="34925" marB="34925"/>
                </a:tc>
                <a:extLst>
                  <a:ext uri="{0D108BD9-81ED-4DB2-BD59-A6C34878D82A}">
                    <a16:rowId xmlns:a16="http://schemas.microsoft.com/office/drawing/2014/main" val="3145112399"/>
                  </a:ext>
                </a:extLst>
              </a:tr>
              <a:tr h="80774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hr-HR" sz="1200" kern="150">
                        <a:effectLst/>
                        <a:latin typeface="Liberation Serif" panose="02020603050405020304" pitchFamily="18" charset="0"/>
                        <a:ea typeface="NSimSun" panose="02010609030101010101" pitchFamily="49" charset="-122"/>
                        <a:cs typeface="Lucida Sans" panose="020B0602030504020204" pitchFamily="34" charset="0"/>
                      </a:endParaRPr>
                    </a:p>
                  </a:txBody>
                  <a:tcPr marL="34925" marR="34925" marT="34925" marB="34925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hr-HR" sz="1200" kern="150">
                        <a:effectLst/>
                        <a:latin typeface="Liberation Serif" panose="02020603050405020304" pitchFamily="18" charset="0"/>
                        <a:ea typeface="NSimSun" panose="02010609030101010101" pitchFamily="49" charset="-122"/>
                        <a:cs typeface="Lucida Sans" panose="020B0602030504020204" pitchFamily="34" charset="0"/>
                      </a:endParaRPr>
                    </a:p>
                  </a:txBody>
                  <a:tcPr marL="34925" marR="34925" marT="34925" marB="34925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hr-HR" sz="1200" kern="150">
                        <a:effectLst/>
                        <a:latin typeface="Liberation Serif" panose="02020603050405020304" pitchFamily="18" charset="0"/>
                        <a:ea typeface="NSimSun" panose="02010609030101010101" pitchFamily="49" charset="-122"/>
                        <a:cs typeface="Lucida Sans" panose="020B0602030504020204" pitchFamily="34" charset="0"/>
                      </a:endParaRPr>
                    </a:p>
                  </a:txBody>
                  <a:tcPr marL="34925" marR="34925" marT="34925" marB="34925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hr-HR" sz="1200" kern="150">
                        <a:effectLst/>
                        <a:latin typeface="Liberation Serif" panose="02020603050405020304" pitchFamily="18" charset="0"/>
                        <a:ea typeface="NSimSun" panose="02010609030101010101" pitchFamily="49" charset="-122"/>
                        <a:cs typeface="Lucida Sans" panose="020B0602030504020204" pitchFamily="34" charset="0"/>
                      </a:endParaRPr>
                    </a:p>
                  </a:txBody>
                  <a:tcPr marL="34925" marR="34925" marT="34925" marB="34925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hr-HR" sz="1200" kern="150">
                        <a:effectLst/>
                        <a:latin typeface="Liberation Serif" panose="02020603050405020304" pitchFamily="18" charset="0"/>
                        <a:ea typeface="NSimSun" panose="02010609030101010101" pitchFamily="49" charset="-122"/>
                        <a:cs typeface="Lucida Sans" panose="020B0602030504020204" pitchFamily="34" charset="0"/>
                      </a:endParaRPr>
                    </a:p>
                  </a:txBody>
                  <a:tcPr marL="34925" marR="34925" marT="34925" marB="34925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hr-HR" sz="1200" kern="150">
                        <a:effectLst/>
                        <a:latin typeface="Liberation Serif" panose="02020603050405020304" pitchFamily="18" charset="0"/>
                        <a:ea typeface="NSimSun" panose="02010609030101010101" pitchFamily="49" charset="-122"/>
                        <a:cs typeface="Lucida Sans" panose="020B0602030504020204" pitchFamily="34" charset="0"/>
                      </a:endParaRPr>
                    </a:p>
                  </a:txBody>
                  <a:tcPr marL="34925" marR="34925" marT="34925" marB="34925"/>
                </a:tc>
                <a:extLst>
                  <a:ext uri="{0D108BD9-81ED-4DB2-BD59-A6C34878D82A}">
                    <a16:rowId xmlns:a16="http://schemas.microsoft.com/office/drawing/2014/main" val="2352572138"/>
                  </a:ext>
                </a:extLst>
              </a:tr>
              <a:tr h="90929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hr-HR" sz="1200" kern="150">
                        <a:effectLst/>
                        <a:latin typeface="Liberation Serif" panose="02020603050405020304" pitchFamily="18" charset="0"/>
                        <a:ea typeface="NSimSun" panose="02010609030101010101" pitchFamily="49" charset="-122"/>
                        <a:cs typeface="Lucida Sans" panose="020B0602030504020204" pitchFamily="34" charset="0"/>
                      </a:endParaRPr>
                    </a:p>
                  </a:txBody>
                  <a:tcPr marL="34925" marR="34925" marT="34925" marB="34925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hr-HR" sz="1200" kern="150">
                        <a:effectLst/>
                        <a:latin typeface="Liberation Serif" panose="02020603050405020304" pitchFamily="18" charset="0"/>
                        <a:ea typeface="NSimSun" panose="02010609030101010101" pitchFamily="49" charset="-122"/>
                        <a:cs typeface="Lucida Sans" panose="020B0602030504020204" pitchFamily="34" charset="0"/>
                      </a:endParaRPr>
                    </a:p>
                  </a:txBody>
                  <a:tcPr marL="34925" marR="34925" marT="34925" marB="34925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hr-HR" sz="1200" kern="150">
                        <a:effectLst/>
                        <a:latin typeface="Liberation Serif" panose="02020603050405020304" pitchFamily="18" charset="0"/>
                        <a:ea typeface="NSimSun" panose="02010609030101010101" pitchFamily="49" charset="-122"/>
                        <a:cs typeface="Lucida Sans" panose="020B0602030504020204" pitchFamily="34" charset="0"/>
                      </a:endParaRPr>
                    </a:p>
                  </a:txBody>
                  <a:tcPr marL="34925" marR="34925" marT="34925" marB="34925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hr-HR" sz="1200" kern="150" dirty="0">
                        <a:effectLst/>
                        <a:latin typeface="Liberation Serif" panose="02020603050405020304" pitchFamily="18" charset="0"/>
                        <a:ea typeface="NSimSun" panose="02010609030101010101" pitchFamily="49" charset="-122"/>
                        <a:cs typeface="Lucida Sans" panose="020B0602030504020204" pitchFamily="34" charset="0"/>
                      </a:endParaRPr>
                    </a:p>
                  </a:txBody>
                  <a:tcPr marL="34925" marR="34925" marT="34925" marB="34925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hr-HR" sz="1200" kern="150" dirty="0">
                        <a:effectLst/>
                        <a:latin typeface="Liberation Serif" panose="02020603050405020304" pitchFamily="18" charset="0"/>
                        <a:ea typeface="NSimSun" panose="02010609030101010101" pitchFamily="49" charset="-122"/>
                        <a:cs typeface="Lucida Sans" panose="020B0602030504020204" pitchFamily="34" charset="0"/>
                      </a:endParaRPr>
                    </a:p>
                  </a:txBody>
                  <a:tcPr marL="34925" marR="34925" marT="34925" marB="34925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hr-HR" sz="1200" kern="150">
                        <a:effectLst/>
                        <a:latin typeface="Liberation Serif" panose="02020603050405020304" pitchFamily="18" charset="0"/>
                        <a:ea typeface="NSimSun" panose="02010609030101010101" pitchFamily="49" charset="-122"/>
                        <a:cs typeface="Lucida Sans" panose="020B0602030504020204" pitchFamily="34" charset="0"/>
                      </a:endParaRPr>
                    </a:p>
                  </a:txBody>
                  <a:tcPr marL="34925" marR="34925" marT="34925" marB="34925"/>
                </a:tc>
                <a:extLst>
                  <a:ext uri="{0D108BD9-81ED-4DB2-BD59-A6C34878D82A}">
                    <a16:rowId xmlns:a16="http://schemas.microsoft.com/office/drawing/2014/main" val="3741167984"/>
                  </a:ext>
                </a:extLst>
              </a:tr>
              <a:tr h="1076547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hr-HR" sz="1200" kern="150">
                        <a:effectLst/>
                        <a:latin typeface="Liberation Serif" panose="02020603050405020304" pitchFamily="18" charset="0"/>
                        <a:ea typeface="NSimSun" panose="02010609030101010101" pitchFamily="49" charset="-122"/>
                        <a:cs typeface="Lucida Sans" panose="020B0602030504020204" pitchFamily="34" charset="0"/>
                      </a:endParaRPr>
                    </a:p>
                  </a:txBody>
                  <a:tcPr marL="34925" marR="34925" marT="34925" marB="34925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hr-HR" sz="1200" kern="150">
                        <a:effectLst/>
                        <a:latin typeface="Liberation Serif" panose="02020603050405020304" pitchFamily="18" charset="0"/>
                        <a:ea typeface="NSimSun" panose="02010609030101010101" pitchFamily="49" charset="-122"/>
                        <a:cs typeface="Lucida Sans" panose="020B0602030504020204" pitchFamily="34" charset="0"/>
                      </a:endParaRPr>
                    </a:p>
                  </a:txBody>
                  <a:tcPr marL="34925" marR="34925" marT="34925" marB="34925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hr-HR" sz="1200" kern="150">
                        <a:effectLst/>
                        <a:latin typeface="Liberation Serif" panose="02020603050405020304" pitchFamily="18" charset="0"/>
                        <a:ea typeface="NSimSun" panose="02010609030101010101" pitchFamily="49" charset="-122"/>
                        <a:cs typeface="Lucida Sans" panose="020B0602030504020204" pitchFamily="34" charset="0"/>
                      </a:endParaRPr>
                    </a:p>
                  </a:txBody>
                  <a:tcPr marL="34925" marR="34925" marT="34925" marB="34925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hr-HR" sz="1200" kern="150" dirty="0">
                        <a:effectLst/>
                        <a:latin typeface="Liberation Serif" panose="02020603050405020304" pitchFamily="18" charset="0"/>
                        <a:ea typeface="NSimSun" panose="02010609030101010101" pitchFamily="49" charset="-122"/>
                        <a:cs typeface="Lucida Sans" panose="020B0602030504020204" pitchFamily="34" charset="0"/>
                      </a:endParaRPr>
                    </a:p>
                  </a:txBody>
                  <a:tcPr marL="34925" marR="34925" marT="34925" marB="34925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hr-HR" sz="1200" kern="150">
                        <a:effectLst/>
                        <a:latin typeface="Liberation Serif" panose="02020603050405020304" pitchFamily="18" charset="0"/>
                        <a:ea typeface="NSimSun" panose="02010609030101010101" pitchFamily="49" charset="-122"/>
                        <a:cs typeface="Lucida Sans" panose="020B0602030504020204" pitchFamily="34" charset="0"/>
                      </a:endParaRPr>
                    </a:p>
                  </a:txBody>
                  <a:tcPr marL="34925" marR="34925" marT="34925" marB="34925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hr-HR" sz="1200" kern="150">
                        <a:effectLst/>
                        <a:latin typeface="Liberation Serif" panose="02020603050405020304" pitchFamily="18" charset="0"/>
                        <a:ea typeface="NSimSun" panose="02010609030101010101" pitchFamily="49" charset="-122"/>
                        <a:cs typeface="Lucida Sans" panose="020B0602030504020204" pitchFamily="34" charset="0"/>
                      </a:endParaRPr>
                    </a:p>
                  </a:txBody>
                  <a:tcPr marL="34925" marR="34925" marT="34925" marB="34925"/>
                </a:tc>
                <a:extLst>
                  <a:ext uri="{0D108BD9-81ED-4DB2-BD59-A6C34878D82A}">
                    <a16:rowId xmlns:a16="http://schemas.microsoft.com/office/drawing/2014/main" val="1347793527"/>
                  </a:ext>
                </a:extLst>
              </a:tr>
              <a:tr h="100951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hr-HR" sz="1200" kern="150">
                        <a:effectLst/>
                        <a:latin typeface="Liberation Serif" panose="02020603050405020304" pitchFamily="18" charset="0"/>
                        <a:ea typeface="NSimSun" panose="02010609030101010101" pitchFamily="49" charset="-122"/>
                        <a:cs typeface="Lucida Sans" panose="020B0602030504020204" pitchFamily="34" charset="0"/>
                      </a:endParaRPr>
                    </a:p>
                  </a:txBody>
                  <a:tcPr marL="34925" marR="34925" marT="34925" marB="34925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hr-HR" sz="1200" kern="150">
                        <a:effectLst/>
                        <a:latin typeface="Liberation Serif" panose="02020603050405020304" pitchFamily="18" charset="0"/>
                        <a:ea typeface="NSimSun" panose="02010609030101010101" pitchFamily="49" charset="-122"/>
                        <a:cs typeface="Lucida Sans" panose="020B0602030504020204" pitchFamily="34" charset="0"/>
                      </a:endParaRPr>
                    </a:p>
                  </a:txBody>
                  <a:tcPr marL="34925" marR="34925" marT="34925" marB="34925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hr-HR" sz="1200" kern="150">
                        <a:effectLst/>
                        <a:latin typeface="Liberation Serif" panose="02020603050405020304" pitchFamily="18" charset="0"/>
                        <a:ea typeface="NSimSun" panose="02010609030101010101" pitchFamily="49" charset="-122"/>
                        <a:cs typeface="Lucida Sans" panose="020B0602030504020204" pitchFamily="34" charset="0"/>
                      </a:endParaRPr>
                    </a:p>
                  </a:txBody>
                  <a:tcPr marL="34925" marR="34925" marT="34925" marB="34925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hr-HR" sz="1200" kern="150">
                        <a:effectLst/>
                        <a:latin typeface="Liberation Serif" panose="02020603050405020304" pitchFamily="18" charset="0"/>
                        <a:ea typeface="NSimSun" panose="02010609030101010101" pitchFamily="49" charset="-122"/>
                        <a:cs typeface="Lucida Sans" panose="020B0602030504020204" pitchFamily="34" charset="0"/>
                      </a:endParaRPr>
                    </a:p>
                  </a:txBody>
                  <a:tcPr marL="34925" marR="34925" marT="34925" marB="34925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hr-HR" sz="1200" kern="150" dirty="0">
                        <a:effectLst/>
                        <a:latin typeface="Liberation Serif" panose="02020603050405020304" pitchFamily="18" charset="0"/>
                        <a:ea typeface="NSimSun" panose="02010609030101010101" pitchFamily="49" charset="-122"/>
                        <a:cs typeface="Lucida Sans" panose="020B0602030504020204" pitchFamily="34" charset="0"/>
                      </a:endParaRPr>
                    </a:p>
                  </a:txBody>
                  <a:tcPr marL="34925" marR="34925" marT="34925" marB="34925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hr-HR" sz="1200" kern="150">
                        <a:effectLst/>
                        <a:latin typeface="Liberation Serif" panose="02020603050405020304" pitchFamily="18" charset="0"/>
                        <a:ea typeface="NSimSun" panose="02010609030101010101" pitchFamily="49" charset="-122"/>
                        <a:cs typeface="Lucida Sans" panose="020B0602030504020204" pitchFamily="34" charset="0"/>
                      </a:endParaRPr>
                    </a:p>
                  </a:txBody>
                  <a:tcPr marL="34925" marR="34925" marT="34925" marB="34925"/>
                </a:tc>
                <a:extLst>
                  <a:ext uri="{0D108BD9-81ED-4DB2-BD59-A6C34878D82A}">
                    <a16:rowId xmlns:a16="http://schemas.microsoft.com/office/drawing/2014/main" val="1720134853"/>
                  </a:ext>
                </a:extLst>
              </a:tr>
              <a:tr h="574778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hr-HR" sz="1200" kern="150">
                        <a:effectLst/>
                        <a:latin typeface="Liberation Serif" panose="02020603050405020304" pitchFamily="18" charset="0"/>
                        <a:ea typeface="NSimSun" panose="02010609030101010101" pitchFamily="49" charset="-122"/>
                        <a:cs typeface="Lucida Sans" panose="020B0602030504020204" pitchFamily="34" charset="0"/>
                      </a:endParaRPr>
                    </a:p>
                  </a:txBody>
                  <a:tcPr marL="34925" marR="34925" marT="34925" marB="34925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hr-HR" sz="1200" kern="150">
                        <a:effectLst/>
                        <a:latin typeface="Liberation Serif" panose="02020603050405020304" pitchFamily="18" charset="0"/>
                        <a:ea typeface="NSimSun" panose="02010609030101010101" pitchFamily="49" charset="-122"/>
                        <a:cs typeface="Lucida Sans" panose="020B0602030504020204" pitchFamily="34" charset="0"/>
                      </a:endParaRPr>
                    </a:p>
                  </a:txBody>
                  <a:tcPr marL="34925" marR="34925" marT="34925" marB="34925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hr-HR" sz="1200" kern="150">
                        <a:effectLst/>
                        <a:latin typeface="Liberation Serif" panose="02020603050405020304" pitchFamily="18" charset="0"/>
                        <a:ea typeface="NSimSun" panose="02010609030101010101" pitchFamily="49" charset="-122"/>
                        <a:cs typeface="Lucida Sans" panose="020B0602030504020204" pitchFamily="34" charset="0"/>
                      </a:endParaRPr>
                    </a:p>
                  </a:txBody>
                  <a:tcPr marL="34925" marR="34925" marT="34925" marB="34925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hr-HR" sz="1200" kern="150">
                        <a:effectLst/>
                        <a:latin typeface="Liberation Serif" panose="02020603050405020304" pitchFamily="18" charset="0"/>
                        <a:ea typeface="NSimSun" panose="02010609030101010101" pitchFamily="49" charset="-122"/>
                        <a:cs typeface="Lucida Sans" panose="020B0602030504020204" pitchFamily="34" charset="0"/>
                      </a:endParaRPr>
                    </a:p>
                  </a:txBody>
                  <a:tcPr marL="34925" marR="34925" marT="34925" marB="34925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hr-HR" sz="1200" kern="150">
                        <a:effectLst/>
                        <a:latin typeface="Liberation Serif" panose="02020603050405020304" pitchFamily="18" charset="0"/>
                        <a:ea typeface="NSimSun" panose="02010609030101010101" pitchFamily="49" charset="-122"/>
                        <a:cs typeface="Lucida Sans" panose="020B0602030504020204" pitchFamily="34" charset="0"/>
                      </a:endParaRPr>
                    </a:p>
                  </a:txBody>
                  <a:tcPr marL="34925" marR="34925" marT="34925" marB="34925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hr-HR" sz="1200" kern="150">
                        <a:effectLst/>
                        <a:latin typeface="Liberation Serif" panose="02020603050405020304" pitchFamily="18" charset="0"/>
                        <a:ea typeface="NSimSun" panose="02010609030101010101" pitchFamily="49" charset="-122"/>
                        <a:cs typeface="Lucida Sans" panose="020B0602030504020204" pitchFamily="34" charset="0"/>
                      </a:endParaRPr>
                    </a:p>
                  </a:txBody>
                  <a:tcPr marL="34925" marR="34925" marT="34925" marB="34925"/>
                </a:tc>
                <a:extLst>
                  <a:ext uri="{0D108BD9-81ED-4DB2-BD59-A6C34878D82A}">
                    <a16:rowId xmlns:a16="http://schemas.microsoft.com/office/drawing/2014/main" val="2198904836"/>
                  </a:ext>
                </a:extLst>
              </a:tr>
              <a:tr h="574778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hr-HR" sz="1200" kern="150">
                        <a:effectLst/>
                        <a:latin typeface="Liberation Serif" panose="02020603050405020304" pitchFamily="18" charset="0"/>
                        <a:ea typeface="NSimSun" panose="02010609030101010101" pitchFamily="49" charset="-122"/>
                        <a:cs typeface="Lucida Sans" panose="020B0602030504020204" pitchFamily="34" charset="0"/>
                      </a:endParaRPr>
                    </a:p>
                  </a:txBody>
                  <a:tcPr marL="34925" marR="34925" marT="34925" marB="34925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hr-HR" sz="1200" kern="150">
                        <a:effectLst/>
                        <a:latin typeface="Liberation Serif" panose="02020603050405020304" pitchFamily="18" charset="0"/>
                        <a:ea typeface="NSimSun" panose="02010609030101010101" pitchFamily="49" charset="-122"/>
                        <a:cs typeface="Lucida Sans" panose="020B0602030504020204" pitchFamily="34" charset="0"/>
                      </a:endParaRPr>
                    </a:p>
                  </a:txBody>
                  <a:tcPr marL="34925" marR="34925" marT="34925" marB="34925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hr-HR" sz="1200" kern="150">
                        <a:effectLst/>
                        <a:latin typeface="Liberation Serif" panose="02020603050405020304" pitchFamily="18" charset="0"/>
                        <a:ea typeface="NSimSun" panose="02010609030101010101" pitchFamily="49" charset="-122"/>
                        <a:cs typeface="Lucida Sans" panose="020B0602030504020204" pitchFamily="34" charset="0"/>
                      </a:endParaRPr>
                    </a:p>
                  </a:txBody>
                  <a:tcPr marL="34925" marR="34925" marT="34925" marB="34925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hr-HR" sz="1200" kern="150">
                        <a:effectLst/>
                        <a:latin typeface="Liberation Serif" panose="02020603050405020304" pitchFamily="18" charset="0"/>
                        <a:ea typeface="NSimSun" panose="02010609030101010101" pitchFamily="49" charset="-122"/>
                        <a:cs typeface="Lucida Sans" panose="020B0602030504020204" pitchFamily="34" charset="0"/>
                      </a:endParaRPr>
                    </a:p>
                  </a:txBody>
                  <a:tcPr marL="34925" marR="34925" marT="34925" marB="34925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hr-HR" sz="1200" kern="150">
                        <a:effectLst/>
                        <a:latin typeface="Liberation Serif" panose="02020603050405020304" pitchFamily="18" charset="0"/>
                        <a:ea typeface="NSimSun" panose="02010609030101010101" pitchFamily="49" charset="-122"/>
                        <a:cs typeface="Lucida Sans" panose="020B0602030504020204" pitchFamily="34" charset="0"/>
                      </a:endParaRPr>
                    </a:p>
                  </a:txBody>
                  <a:tcPr marL="34925" marR="34925" marT="34925" marB="34925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hr-HR" sz="1200" kern="150" dirty="0">
                        <a:effectLst/>
                        <a:latin typeface="Liberation Serif" panose="02020603050405020304" pitchFamily="18" charset="0"/>
                        <a:ea typeface="NSimSun" panose="02010609030101010101" pitchFamily="49" charset="-122"/>
                        <a:cs typeface="Lucida Sans" panose="020B0602030504020204" pitchFamily="34" charset="0"/>
                      </a:endParaRPr>
                    </a:p>
                  </a:txBody>
                  <a:tcPr marL="34925" marR="34925" marT="34925" marB="34925"/>
                </a:tc>
                <a:extLst>
                  <a:ext uri="{0D108BD9-81ED-4DB2-BD59-A6C34878D82A}">
                    <a16:rowId xmlns:a16="http://schemas.microsoft.com/office/drawing/2014/main" val="1133973915"/>
                  </a:ext>
                </a:extLst>
              </a:tr>
            </a:tbl>
          </a:graphicData>
        </a:graphic>
      </p:graphicFrame>
      <p:graphicFrame>
        <p:nvGraphicFramePr>
          <p:cNvPr id="5" name="Tablica 4">
            <a:extLst>
              <a:ext uri="{FF2B5EF4-FFF2-40B4-BE49-F238E27FC236}">
                <a16:creationId xmlns:a16="http://schemas.microsoft.com/office/drawing/2014/main" id="{C2987430-DF05-4277-BCBE-5E1E583502D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13900389"/>
              </p:ext>
            </p:extLst>
          </p:nvPr>
        </p:nvGraphicFramePr>
        <p:xfrm>
          <a:off x="11161986" y="1020932"/>
          <a:ext cx="890751" cy="505460"/>
        </p:xfrm>
        <a:graphic>
          <a:graphicData uri="http://schemas.openxmlformats.org/drawingml/2006/table">
            <a:tbl>
              <a:tblPr>
                <a:tableStyleId>{F5AB1C69-6EDB-4FF4-983F-18BD219EF322}</a:tableStyleId>
              </a:tblPr>
              <a:tblGrid>
                <a:gridCol w="181908">
                  <a:extLst>
                    <a:ext uri="{9D8B030D-6E8A-4147-A177-3AD203B41FA5}">
                      <a16:colId xmlns:a16="http://schemas.microsoft.com/office/drawing/2014/main" val="4280186839"/>
                    </a:ext>
                  </a:extLst>
                </a:gridCol>
                <a:gridCol w="145647">
                  <a:extLst>
                    <a:ext uri="{9D8B030D-6E8A-4147-A177-3AD203B41FA5}">
                      <a16:colId xmlns:a16="http://schemas.microsoft.com/office/drawing/2014/main" val="3736002933"/>
                    </a:ext>
                  </a:extLst>
                </a:gridCol>
                <a:gridCol w="150815">
                  <a:extLst>
                    <a:ext uri="{9D8B030D-6E8A-4147-A177-3AD203B41FA5}">
                      <a16:colId xmlns:a16="http://schemas.microsoft.com/office/drawing/2014/main" val="2603054475"/>
                    </a:ext>
                  </a:extLst>
                </a:gridCol>
                <a:gridCol w="209728">
                  <a:extLst>
                    <a:ext uri="{9D8B030D-6E8A-4147-A177-3AD203B41FA5}">
                      <a16:colId xmlns:a16="http://schemas.microsoft.com/office/drawing/2014/main" val="1959569098"/>
                    </a:ext>
                  </a:extLst>
                </a:gridCol>
                <a:gridCol w="202653">
                  <a:extLst>
                    <a:ext uri="{9D8B030D-6E8A-4147-A177-3AD203B41FA5}">
                      <a16:colId xmlns:a16="http://schemas.microsoft.com/office/drawing/2014/main" val="179962539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hr-HR" sz="1200" kern="150">
                        <a:effectLst/>
                        <a:latin typeface="Liberation Serif" panose="02020603050405020304" pitchFamily="18" charset="0"/>
                        <a:ea typeface="NSimSun" panose="02010609030101010101" pitchFamily="49" charset="-122"/>
                        <a:cs typeface="Lucida Sans" panose="020B0602030504020204" pitchFamily="34" charset="0"/>
                      </a:endParaRPr>
                    </a:p>
                  </a:txBody>
                  <a:tcPr marL="34925" marR="34925" marT="34925" marB="34925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hr-HR" sz="1200" kern="150">
                        <a:effectLst/>
                        <a:latin typeface="Liberation Serif" panose="02020603050405020304" pitchFamily="18" charset="0"/>
                        <a:ea typeface="NSimSun" panose="02010609030101010101" pitchFamily="49" charset="-122"/>
                        <a:cs typeface="Lucida Sans" panose="020B0602030504020204" pitchFamily="34" charset="0"/>
                      </a:endParaRPr>
                    </a:p>
                  </a:txBody>
                  <a:tcPr marL="34925" marR="34925" marT="34925" marB="34925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hr-HR" sz="1200" kern="150" dirty="0">
                        <a:effectLst/>
                        <a:latin typeface="Liberation Serif" panose="02020603050405020304" pitchFamily="18" charset="0"/>
                        <a:ea typeface="NSimSun" panose="02010609030101010101" pitchFamily="49" charset="-122"/>
                        <a:cs typeface="Lucida Sans" panose="020B0602030504020204" pitchFamily="34" charset="0"/>
                      </a:endParaRPr>
                    </a:p>
                  </a:txBody>
                  <a:tcPr marL="34925" marR="34925" marT="34925" marB="34925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hr-HR" sz="1200" kern="150" dirty="0">
                        <a:effectLst/>
                        <a:latin typeface="Liberation Serif" panose="02020603050405020304" pitchFamily="18" charset="0"/>
                        <a:ea typeface="NSimSun" panose="02010609030101010101" pitchFamily="49" charset="-122"/>
                        <a:cs typeface="Lucida Sans" panose="020B0602030504020204" pitchFamily="34" charset="0"/>
                      </a:endParaRPr>
                    </a:p>
                  </a:txBody>
                  <a:tcPr marL="34925" marR="34925" marT="34925" marB="34925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hr-HR" sz="1200" kern="150">
                        <a:effectLst/>
                        <a:latin typeface="Liberation Serif" panose="02020603050405020304" pitchFamily="18" charset="0"/>
                        <a:ea typeface="NSimSun" panose="02010609030101010101" pitchFamily="49" charset="-122"/>
                        <a:cs typeface="Lucida Sans" panose="020B0602030504020204" pitchFamily="34" charset="0"/>
                      </a:endParaRPr>
                    </a:p>
                  </a:txBody>
                  <a:tcPr marL="34925" marR="34925" marT="34925" marB="34925"/>
                </a:tc>
                <a:extLst>
                  <a:ext uri="{0D108BD9-81ED-4DB2-BD59-A6C34878D82A}">
                    <a16:rowId xmlns:a16="http://schemas.microsoft.com/office/drawing/2014/main" val="106111674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hr-HR" sz="1200" kern="150" dirty="0">
                        <a:effectLst/>
                        <a:latin typeface="Liberation Serif" panose="02020603050405020304" pitchFamily="18" charset="0"/>
                        <a:ea typeface="NSimSun" panose="02010609030101010101" pitchFamily="49" charset="-122"/>
                        <a:cs typeface="Lucida Sans" panose="020B0602030504020204" pitchFamily="34" charset="0"/>
                      </a:endParaRPr>
                    </a:p>
                  </a:txBody>
                  <a:tcPr marL="34925" marR="34925" marT="34925" marB="34925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hr-HR" sz="1200" kern="150" dirty="0">
                        <a:effectLst/>
                        <a:latin typeface="Liberation Serif" panose="02020603050405020304" pitchFamily="18" charset="0"/>
                        <a:ea typeface="NSimSun" panose="02010609030101010101" pitchFamily="49" charset="-122"/>
                        <a:cs typeface="Lucida Sans" panose="020B0602030504020204" pitchFamily="34" charset="0"/>
                      </a:endParaRPr>
                    </a:p>
                  </a:txBody>
                  <a:tcPr marL="34925" marR="34925" marT="34925" marB="34925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hr-HR" sz="1200" kern="150" dirty="0">
                        <a:effectLst/>
                        <a:latin typeface="Liberation Serif" panose="02020603050405020304" pitchFamily="18" charset="0"/>
                        <a:ea typeface="NSimSun" panose="02010609030101010101" pitchFamily="49" charset="-122"/>
                        <a:cs typeface="Lucida Sans" panose="020B0602030504020204" pitchFamily="34" charset="0"/>
                      </a:endParaRPr>
                    </a:p>
                  </a:txBody>
                  <a:tcPr marL="34925" marR="34925" marT="34925" marB="34925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hr-HR" sz="1200" kern="150">
                        <a:effectLst/>
                        <a:latin typeface="Liberation Serif" panose="02020603050405020304" pitchFamily="18" charset="0"/>
                        <a:ea typeface="NSimSun" panose="02010609030101010101" pitchFamily="49" charset="-122"/>
                        <a:cs typeface="Lucida Sans" panose="020B0602030504020204" pitchFamily="34" charset="0"/>
                      </a:endParaRPr>
                    </a:p>
                  </a:txBody>
                  <a:tcPr marL="34925" marR="34925" marT="34925" marB="34925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hr-HR" sz="1200" kern="150" dirty="0">
                        <a:effectLst/>
                        <a:latin typeface="Liberation Serif" panose="02020603050405020304" pitchFamily="18" charset="0"/>
                        <a:ea typeface="NSimSun" panose="02010609030101010101" pitchFamily="49" charset="-122"/>
                        <a:cs typeface="Lucida Sans" panose="020B0602030504020204" pitchFamily="34" charset="0"/>
                      </a:endParaRPr>
                    </a:p>
                  </a:txBody>
                  <a:tcPr marL="34925" marR="34925" marT="34925" marB="34925"/>
                </a:tc>
                <a:extLst>
                  <a:ext uri="{0D108BD9-81ED-4DB2-BD59-A6C34878D82A}">
                    <a16:rowId xmlns:a16="http://schemas.microsoft.com/office/drawing/2014/main" val="247838134"/>
                  </a:ext>
                </a:extLst>
              </a:tr>
            </a:tbl>
          </a:graphicData>
        </a:graphic>
      </p:graphicFrame>
      <p:pic>
        <p:nvPicPr>
          <p:cNvPr id="3" name="Slika 2">
            <a:extLst>
              <a:ext uri="{FF2B5EF4-FFF2-40B4-BE49-F238E27FC236}">
                <a16:creationId xmlns:a16="http://schemas.microsoft.com/office/drawing/2014/main" id="{2D4BF61A-3157-4B2F-8C3D-B1794C01A7F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8273" y="314325"/>
            <a:ext cx="9884452" cy="6229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32452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56BA6B98-F332-4470-94CD-EB1F118787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5212" y="304800"/>
            <a:ext cx="10058402" cy="1219200"/>
          </a:xfrm>
        </p:spPr>
        <p:txBody>
          <a:bodyPr anchor="b">
            <a:normAutofit/>
          </a:bodyPr>
          <a:lstStyle/>
          <a:p>
            <a:r>
              <a:rPr lang="hr-HR" b="0" i="0" u="none" strike="noStrike" dirty="0">
                <a:effectLst/>
              </a:rPr>
              <a:t>Epidemiološke mjere u školi</a:t>
            </a:r>
            <a:r>
              <a:rPr lang="hr-HR" b="0" i="0" dirty="0">
                <a:effectLst/>
              </a:rPr>
              <a:t> -PROTOKOL</a:t>
            </a:r>
            <a:endParaRPr lang="hr-HR" dirty="0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484B5177-89F4-4EC6-A50C-DED9383AB785}"/>
              </a:ext>
            </a:extLst>
          </p:cNvPr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65212" y="2005891"/>
            <a:ext cx="4954588" cy="3827419"/>
          </a:xfrm>
          <a:prstGeom prst="rect">
            <a:avLst/>
          </a:prstGeom>
          <a:solidFill>
            <a:srgbClr val="FFFFFF"/>
          </a:solidFill>
        </p:spPr>
      </p:pic>
      <p:sp>
        <p:nvSpPr>
          <p:cNvPr id="71" name="Content Placeholder 3">
            <a:extLst>
              <a:ext uri="{FF2B5EF4-FFF2-40B4-BE49-F238E27FC236}">
                <a16:creationId xmlns:a16="http://schemas.microsoft.com/office/drawing/2014/main" id="{C0524942-A572-4CE4-B9EC-274AAC68122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4951414" cy="4187952"/>
          </a:xfrm>
        </p:spPr>
        <p:txBody>
          <a:bodyPr>
            <a:normAutofit/>
          </a:bodyPr>
          <a:lstStyle/>
          <a:p>
            <a:r>
              <a:rPr lang="hr-HR" b="0" i="0" u="none" strike="noStrike" dirty="0">
                <a:solidFill>
                  <a:srgbClr val="9A5315"/>
                </a:solidFill>
                <a:effectLst/>
                <a:latin typeface="Segoe Print" panose="02000600000000000000" pitchFamily="2" charset="0"/>
              </a:rPr>
              <a:t>Maske – hodnik</a:t>
            </a:r>
          </a:p>
          <a:p>
            <a:r>
              <a:rPr lang="hr-HR" dirty="0">
                <a:solidFill>
                  <a:srgbClr val="9A5315"/>
                </a:solidFill>
                <a:latin typeface="Segoe Print" panose="02000600000000000000" pitchFamily="2" charset="0"/>
              </a:rPr>
              <a:t>Bolest djeteta- javiti se liječniku i obavijestiti razrednicu</a:t>
            </a:r>
            <a:endParaRPr lang="en-US" b="0" i="0" dirty="0">
              <a:solidFill>
                <a:srgbClr val="9A5315"/>
              </a:solidFill>
              <a:effectLst/>
              <a:latin typeface="Arial" panose="020B0604020202020204" pitchFamily="34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06312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BB27EEB4-AACE-47B4-BBFD-18A070DC9D5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47565" y="568171"/>
            <a:ext cx="10076049" cy="5413529"/>
          </a:xfrm>
        </p:spPr>
        <p:txBody>
          <a:bodyPr>
            <a:normAutofit fontScale="85000" lnSpcReduction="20000"/>
          </a:bodyPr>
          <a:lstStyle/>
          <a:p>
            <a:pPr lvl="0"/>
            <a:r>
              <a:rPr lang="hr-HR" dirty="0"/>
              <a:t>U pravilu u školi </a:t>
            </a:r>
            <a:r>
              <a:rPr lang="hr-HR" b="1" dirty="0"/>
              <a:t>mogu biti</a:t>
            </a:r>
            <a:r>
              <a:rPr lang="hr-HR" dirty="0"/>
              <a:t> </a:t>
            </a:r>
            <a:r>
              <a:rPr lang="hr-HR" b="1" dirty="0"/>
              <a:t>svi učenici svih razreda</a:t>
            </a:r>
            <a:r>
              <a:rPr lang="hr-HR" dirty="0"/>
              <a:t>.</a:t>
            </a:r>
          </a:p>
          <a:p>
            <a:pPr lvl="0"/>
            <a:r>
              <a:rPr lang="hr-HR" dirty="0"/>
              <a:t>U školu </a:t>
            </a:r>
            <a:r>
              <a:rPr lang="hr-HR" b="1" dirty="0"/>
              <a:t>ne mogu ići</a:t>
            </a:r>
            <a:r>
              <a:rPr lang="hr-HR" dirty="0"/>
              <a:t> učenici ako su </a:t>
            </a:r>
            <a:r>
              <a:rPr lang="hr-HR" b="1" dirty="0"/>
              <a:t>zaraženi s COVID-19</a:t>
            </a:r>
            <a:r>
              <a:rPr lang="hr-HR" dirty="0"/>
              <a:t>  ili ako im je </a:t>
            </a:r>
            <a:r>
              <a:rPr lang="hr-HR" b="1" dirty="0"/>
              <a:t>izrečena mjera samoizolacije</a:t>
            </a:r>
            <a:r>
              <a:rPr lang="hr-HR" dirty="0"/>
              <a:t>.</a:t>
            </a:r>
          </a:p>
          <a:p>
            <a:pPr lvl="0"/>
            <a:r>
              <a:rPr lang="hr-HR" dirty="0"/>
              <a:t>U školu </a:t>
            </a:r>
            <a:r>
              <a:rPr lang="hr-HR" b="1" dirty="0"/>
              <a:t>ne mogu ići</a:t>
            </a:r>
            <a:r>
              <a:rPr lang="hr-HR" dirty="0"/>
              <a:t> učenici koji imaju </a:t>
            </a:r>
            <a:r>
              <a:rPr lang="hr-HR" b="1" dirty="0"/>
              <a:t>simptome </a:t>
            </a:r>
            <a:r>
              <a:rPr lang="hr-HR" dirty="0"/>
              <a:t>COVID-19 (povišena temperatura, kašalj, poteškoće u disanju, poremećaj osjeta njuha i okusa), </a:t>
            </a:r>
          </a:p>
          <a:p>
            <a:pPr lvl="0"/>
            <a:r>
              <a:rPr lang="hr-HR" dirty="0"/>
              <a:t>Prije </a:t>
            </a:r>
            <a:r>
              <a:rPr lang="hr-HR" b="1" dirty="0"/>
              <a:t>svakog dolaska </a:t>
            </a:r>
            <a:r>
              <a:rPr lang="hr-HR" dirty="0"/>
              <a:t>u školu roditelji trebaju izmjeriti temperaturu učeniku (i druge simptome), </a:t>
            </a:r>
            <a:r>
              <a:rPr lang="hr-HR" b="1" dirty="0"/>
              <a:t>ako </a:t>
            </a:r>
            <a:r>
              <a:rPr lang="hr-HR" dirty="0"/>
              <a:t>učenik </a:t>
            </a:r>
            <a:r>
              <a:rPr lang="hr-HR" b="1" dirty="0"/>
              <a:t>ima </a:t>
            </a:r>
            <a:r>
              <a:rPr lang="hr-HR" b="1" u="sng" dirty="0"/>
              <a:t>37,5</a:t>
            </a:r>
            <a:r>
              <a:rPr lang="hr-HR" b="1" u="sng" baseline="30000" dirty="0"/>
              <a:t>0</a:t>
            </a:r>
            <a:r>
              <a:rPr lang="hr-HR" b="1" u="sng" dirty="0"/>
              <a:t>C </a:t>
            </a:r>
            <a:r>
              <a:rPr lang="hr-HR" b="1" dirty="0"/>
              <a:t> i više ne </a:t>
            </a:r>
            <a:r>
              <a:rPr lang="hr-HR" b="1" dirty="0" err="1"/>
              <a:t>dolaz</a:t>
            </a:r>
            <a:r>
              <a:rPr lang="hr-HR" b="1" dirty="0"/>
              <a:t> u školu</a:t>
            </a:r>
            <a:r>
              <a:rPr lang="hr-HR" dirty="0"/>
              <a:t>.</a:t>
            </a:r>
          </a:p>
          <a:p>
            <a:pPr lvl="0"/>
            <a:r>
              <a:rPr lang="hr-HR" dirty="0"/>
              <a:t>Roditelji </a:t>
            </a:r>
            <a:r>
              <a:rPr lang="hr-HR" b="1" dirty="0"/>
              <a:t>ne ulaze u školsku zgradu</a:t>
            </a:r>
            <a:r>
              <a:rPr lang="hr-HR" dirty="0"/>
              <a:t>, iznimno uz dopuštenje učiteljice i uz </a:t>
            </a:r>
            <a:r>
              <a:rPr lang="hr-HR" dirty="0" err="1"/>
              <a:t>anti</a:t>
            </a:r>
            <a:r>
              <a:rPr lang="hr-HR" dirty="0"/>
              <a:t>-COVID mjere (maska).</a:t>
            </a:r>
          </a:p>
          <a:p>
            <a:pPr lvl="0"/>
            <a:r>
              <a:rPr lang="hr-HR" dirty="0"/>
              <a:t>prilikom boravka u tim prostorima mora imati masku. </a:t>
            </a:r>
          </a:p>
          <a:p>
            <a:pPr lvl="0"/>
            <a:r>
              <a:rPr lang="hr-HR" dirty="0"/>
              <a:t>Za </a:t>
            </a:r>
            <a:r>
              <a:rPr lang="hr-HR" b="1" dirty="0"/>
              <a:t>učenike putnike</a:t>
            </a:r>
            <a:r>
              <a:rPr lang="hr-HR" dirty="0"/>
              <a:t> organiziran je </a:t>
            </a:r>
            <a:r>
              <a:rPr lang="hr-HR" b="1" dirty="0"/>
              <a:t>prijevoz autobusom uz obavezu nošenja maski tijekom vožnje</a:t>
            </a:r>
            <a:r>
              <a:rPr lang="hr-HR" dirty="0"/>
              <a:t> i </a:t>
            </a:r>
            <a:r>
              <a:rPr lang="hr-HR" b="1" dirty="0"/>
              <a:t>dezinfekciju ruku na ulazu u autobus</a:t>
            </a:r>
            <a:r>
              <a:rPr lang="hr-HR" dirty="0"/>
              <a:t>.</a:t>
            </a:r>
          </a:p>
          <a:p>
            <a:pPr lvl="0"/>
            <a:r>
              <a:rPr lang="hr-HR" dirty="0"/>
              <a:t>Učenici putnici </a:t>
            </a:r>
            <a:r>
              <a:rPr lang="hr-HR" b="1" dirty="0"/>
              <a:t>ulaze u školu</a:t>
            </a:r>
            <a:r>
              <a:rPr lang="hr-HR" dirty="0"/>
              <a:t> po dolasku autobusa </a:t>
            </a:r>
            <a:r>
              <a:rPr lang="hr-HR" b="1" dirty="0"/>
              <a:t>pojedinačno</a:t>
            </a:r>
            <a:r>
              <a:rPr lang="hr-HR" dirty="0"/>
              <a:t> (uz dezinfekciju ruku) i odlaze u svoju učionicu bez zadržavanja na hodnicima.</a:t>
            </a:r>
          </a:p>
          <a:p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33751069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412DF577-2D94-4D37-A4B8-721AFEC16AA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43379" y="656948"/>
            <a:ext cx="10280235" cy="5324752"/>
          </a:xfrm>
        </p:spPr>
        <p:txBody>
          <a:bodyPr/>
          <a:lstStyle/>
          <a:p>
            <a:pPr lvl="0"/>
            <a:r>
              <a:rPr lang="hr-HR" dirty="0"/>
              <a:t>Osigurati učeniku </a:t>
            </a:r>
            <a:r>
              <a:rPr lang="hr-HR" b="1" dirty="0"/>
              <a:t>posebnu bilježnicu</a:t>
            </a:r>
            <a:r>
              <a:rPr lang="hr-HR" dirty="0"/>
              <a:t> u kojoj će biti </a:t>
            </a:r>
            <a:r>
              <a:rPr lang="hr-HR" b="1" dirty="0"/>
              <a:t>upisane temperature</a:t>
            </a:r>
            <a:r>
              <a:rPr lang="hr-HR" dirty="0"/>
              <a:t> za svaki dan </a:t>
            </a:r>
            <a:r>
              <a:rPr lang="hr-HR" b="1" dirty="0"/>
              <a:t>(bez toga neće moći ući u školu</a:t>
            </a:r>
            <a:r>
              <a:rPr lang="hr-HR" dirty="0"/>
              <a:t>).</a:t>
            </a:r>
          </a:p>
          <a:p>
            <a:pPr lvl="0"/>
            <a:r>
              <a:rPr lang="hr-HR" b="1" dirty="0"/>
              <a:t>Svaki dan izmjeriti učeniku temperaturu i upisati u bilježnicu</a:t>
            </a:r>
            <a:r>
              <a:rPr lang="hr-HR" dirty="0"/>
              <a:t> i voditi brigu da je učenik ima svakodnevno u školi.</a:t>
            </a:r>
          </a:p>
          <a:p>
            <a:pPr lvl="0"/>
            <a:r>
              <a:rPr lang="hr-HR" dirty="0"/>
              <a:t>U slučaju </a:t>
            </a:r>
            <a:r>
              <a:rPr lang="hr-HR" b="1" dirty="0"/>
              <a:t>poziva iz škole doći po dijete u najkraćem mogućem roku.</a:t>
            </a:r>
            <a:endParaRPr lang="hr-HR" dirty="0"/>
          </a:p>
          <a:p>
            <a:pPr marL="0" indent="0">
              <a:buNone/>
            </a:pPr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22904920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ravokutnik 3">
            <a:extLst>
              <a:ext uri="{FF2B5EF4-FFF2-40B4-BE49-F238E27FC236}">
                <a16:creationId xmlns:a16="http://schemas.microsoft.com/office/drawing/2014/main" id="{E471252D-C3F3-48C2-B3DE-6CE17C8934FF}"/>
              </a:ext>
            </a:extLst>
          </p:cNvPr>
          <p:cNvSpPr/>
          <p:nvPr/>
        </p:nvSpPr>
        <p:spPr>
          <a:xfrm>
            <a:off x="781235" y="612559"/>
            <a:ext cx="9303798" cy="62385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hr-HR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Nastavni </a:t>
            </a:r>
            <a:r>
              <a:rPr lang="hr-HR" b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sati će trajati 45 minuta</a:t>
            </a:r>
            <a:r>
              <a:rPr lang="hr-HR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za sve učenike od 1.-8. razreda.</a:t>
            </a:r>
            <a:endParaRPr lang="hr-HR" sz="1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hr-HR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Gdje je god moguće </a:t>
            </a:r>
            <a:r>
              <a:rPr lang="hr-HR" b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predmeti će biti u blok-satovima</a:t>
            </a:r>
            <a:r>
              <a:rPr lang="hr-HR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(da se smanji broj učitelja koji dnevno ulaze u razred).</a:t>
            </a:r>
            <a:endParaRPr lang="hr-HR" sz="1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hr-HR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Učenici borave </a:t>
            </a:r>
            <a:r>
              <a:rPr lang="hr-HR" b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stalno u istoj učionici</a:t>
            </a:r>
            <a:r>
              <a:rPr lang="hr-HR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(osim satova informatike i tjelesne kulture).</a:t>
            </a:r>
          </a:p>
          <a:p>
            <a:pPr lvl="0"/>
            <a:endParaRPr lang="hr-HR" dirty="0"/>
          </a:p>
          <a:p>
            <a:pPr lvl="0"/>
            <a:r>
              <a:rPr lang="hr-HR" dirty="0"/>
              <a:t>-Učenici koji su oboljeli od COVID-19 ili su u samoizolaciji imati će </a:t>
            </a:r>
            <a:r>
              <a:rPr lang="hr-HR" b="1" dirty="0"/>
              <a:t>on-line konzultacije</a:t>
            </a:r>
            <a:r>
              <a:rPr lang="hr-HR" dirty="0"/>
              <a:t> (1 sat tjedno sa svakim učiteljem na </a:t>
            </a:r>
            <a:r>
              <a:rPr lang="hr-HR" dirty="0" err="1"/>
              <a:t>Teams</a:t>
            </a:r>
            <a:r>
              <a:rPr lang="hr-HR" dirty="0"/>
              <a:t>-u).</a:t>
            </a:r>
          </a:p>
          <a:p>
            <a:pPr lvl="0"/>
            <a:endParaRPr lang="hr-HR" dirty="0"/>
          </a:p>
          <a:p>
            <a:pPr lvl="0"/>
            <a:r>
              <a:rPr lang="hr-HR" dirty="0"/>
              <a:t>-Aktivnosti DOOP, DOOD i INA mogu se izvoditi u školi i za učenike različitih razreda istovremeno samo uz obaveznu distancu (2 m) ili maske.</a:t>
            </a:r>
          </a:p>
          <a:p>
            <a:pPr lvl="0"/>
            <a:endParaRPr lang="hr-HR" dirty="0"/>
          </a:p>
          <a:p>
            <a:pPr lvl="0"/>
            <a:r>
              <a:rPr lang="hr-HR" dirty="0"/>
              <a:t>-Užina u </a:t>
            </a:r>
            <a:r>
              <a:rPr lang="hr-HR" b="1" dirty="0"/>
              <a:t>prijepodnevnoj</a:t>
            </a:r>
            <a:r>
              <a:rPr lang="hr-HR" dirty="0"/>
              <a:t> smijeni je u </a:t>
            </a:r>
            <a:r>
              <a:rPr lang="hr-HR" b="1" dirty="0"/>
              <a:t>pravilu kuhana</a:t>
            </a:r>
            <a:r>
              <a:rPr lang="hr-HR" dirty="0"/>
              <a:t>, a </a:t>
            </a:r>
            <a:r>
              <a:rPr lang="hr-HR" b="1" dirty="0"/>
              <a:t>poslijepodne nije kuhana</a:t>
            </a:r>
            <a:r>
              <a:rPr lang="hr-HR" dirty="0"/>
              <a:t>.</a:t>
            </a:r>
          </a:p>
          <a:p>
            <a:pPr lvl="0"/>
            <a:endParaRPr lang="hr-HR" dirty="0"/>
          </a:p>
          <a:p>
            <a:pPr lvl="0"/>
            <a:r>
              <a:rPr lang="hr-HR" dirty="0"/>
              <a:t>-Učenici </a:t>
            </a:r>
            <a:r>
              <a:rPr lang="hr-HR" b="1" dirty="0"/>
              <a:t>PN</a:t>
            </a:r>
            <a:r>
              <a:rPr lang="hr-HR" dirty="0"/>
              <a:t> konzumiraju </a:t>
            </a:r>
            <a:r>
              <a:rPr lang="hr-HR" b="1" dirty="0"/>
              <a:t>užinu u blagovaonici </a:t>
            </a:r>
            <a:r>
              <a:rPr lang="hr-HR" dirty="0"/>
              <a:t>pod velikim odmorom (nakon 2 i 3 sata). Razredi 5. i 7. nakon 2. a 6. i 8. nakon trećeg sata.</a:t>
            </a:r>
          </a:p>
          <a:p>
            <a:pPr lvl="0"/>
            <a:endParaRPr lang="hr-HR" dirty="0"/>
          </a:p>
          <a:p>
            <a:pPr lvl="0"/>
            <a:r>
              <a:rPr lang="hr-HR" dirty="0"/>
              <a:t>-Učenik može </a:t>
            </a:r>
            <a:r>
              <a:rPr lang="hr-HR" b="1" dirty="0"/>
              <a:t>otići na WC</a:t>
            </a:r>
            <a:r>
              <a:rPr lang="hr-HR" dirty="0"/>
              <a:t> kada </a:t>
            </a:r>
            <a:r>
              <a:rPr lang="hr-HR" b="1" dirty="0"/>
              <a:t>za to ima potrebu</a:t>
            </a:r>
            <a:r>
              <a:rPr lang="hr-HR" dirty="0"/>
              <a:t> u </a:t>
            </a:r>
            <a:r>
              <a:rPr lang="hr-HR" b="1" dirty="0"/>
              <a:t>bilo koje vrijeme</a:t>
            </a:r>
            <a:r>
              <a:rPr lang="hr-HR" dirty="0"/>
              <a:t>, ali samo po jedan učenik i nakon njegovog povratka može ići slijedeći.</a:t>
            </a:r>
          </a:p>
          <a:p>
            <a:pPr lvl="0"/>
            <a:endParaRPr lang="hr-HR" dirty="0"/>
          </a:p>
          <a:p>
            <a:pPr lvl="0"/>
            <a:endParaRPr lang="hr-HR" dirty="0"/>
          </a:p>
          <a:p>
            <a:pPr lvl="0">
              <a:lnSpc>
                <a:spcPct val="107000"/>
              </a:lnSpc>
              <a:spcAft>
                <a:spcPts val="0"/>
              </a:spcAft>
            </a:pPr>
            <a:endParaRPr lang="hr-HR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921403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lang="hr-HR" dirty="0"/>
              <a:t>Pravilnik o kućnom redu</a:t>
            </a:r>
          </a:p>
        </p:txBody>
      </p:sp>
      <p:sp>
        <p:nvSpPr>
          <p:cNvPr id="3" name="Rezervirano mjesto za sadržaj 2"/>
          <p:cNvSpPr>
            <a:spLocks noGrp="1"/>
          </p:cNvSpPr>
          <p:nvPr>
            <p:ph sz="half" idx="1"/>
          </p:nvPr>
        </p:nvSpPr>
        <p:spPr>
          <a:xfrm>
            <a:off x="1065212" y="1825625"/>
            <a:ext cx="10222898" cy="4187952"/>
          </a:xfrm>
        </p:spPr>
        <p:txBody>
          <a:bodyPr rtlCol="0">
            <a:normAutofit/>
          </a:bodyPr>
          <a:lstStyle/>
          <a:p>
            <a:r>
              <a:rPr lang="hr-HR" sz="1400" dirty="0"/>
              <a:t>- NEPOTREBNO  ZADRŽAVANJE U HODNICIMA I WC-ima ZA VRIJEME TRAJANJA SATA</a:t>
            </a:r>
          </a:p>
          <a:p>
            <a:r>
              <a:rPr lang="hr-HR" sz="1400" dirty="0"/>
              <a:t> - STVARANJE BUKE I NEREDA, TRČANJE HODNICIMA</a:t>
            </a:r>
          </a:p>
          <a:p>
            <a:r>
              <a:rPr lang="hr-HR" dirty="0"/>
              <a:t>Učenik je dužan:</a:t>
            </a:r>
          </a:p>
          <a:p>
            <a:pPr lvl="0"/>
            <a:r>
              <a:rPr lang="hr-HR" dirty="0"/>
              <a:t>kulturno se ponašati za vrijeme boravka u Školi i izvan nje te na školskom autobusu </a:t>
            </a:r>
          </a:p>
          <a:p>
            <a:pPr lvl="0"/>
            <a:r>
              <a:rPr lang="hr-HR" dirty="0"/>
              <a:t>održavati čistima  i urednima  prostore Škole</a:t>
            </a:r>
          </a:p>
          <a:p>
            <a:pPr lvl="0"/>
            <a:r>
              <a:rPr lang="hr-HR" dirty="0"/>
              <a:t>dolaziti uredan u Školu</a:t>
            </a:r>
          </a:p>
          <a:p>
            <a:pPr lvl="0"/>
            <a:r>
              <a:rPr lang="hr-HR" dirty="0"/>
              <a:t>u školi nositi papuče, a u sportskoj dvorani sportsku obuću </a:t>
            </a:r>
          </a:p>
          <a:p>
            <a:endParaRPr lang="hr-HR" sz="1400" dirty="0"/>
          </a:p>
          <a:p>
            <a:endParaRPr lang="hr-HR" sz="1400" dirty="0"/>
          </a:p>
          <a:p>
            <a:endParaRPr lang="hr-HR" sz="1400" dirty="0"/>
          </a:p>
        </p:txBody>
      </p:sp>
    </p:spTree>
    <p:extLst>
      <p:ext uri="{BB962C8B-B14F-4D97-AF65-F5344CB8AC3E}">
        <p14:creationId xmlns:p14="http://schemas.microsoft.com/office/powerpoint/2010/main" val="6453808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914400" y="304800"/>
            <a:ext cx="10209214" cy="1219200"/>
          </a:xfrm>
        </p:spPr>
        <p:txBody>
          <a:bodyPr rtlCol="0">
            <a:noAutofit/>
          </a:bodyPr>
          <a:lstStyle/>
          <a:p>
            <a:r>
              <a:rPr lang="hr-HR" sz="2800" dirty="0"/>
              <a:t>Pravilnik o načinima, postupcima i elementima vrednovanja učenika u osnovnoj i srednjoj školi</a:t>
            </a:r>
          </a:p>
        </p:txBody>
      </p:sp>
      <p:sp>
        <p:nvSpPr>
          <p:cNvPr id="3" name="Rezervirano mjesto za sadržaj 2"/>
          <p:cNvSpPr>
            <a:spLocks noGrp="1"/>
          </p:cNvSpPr>
          <p:nvPr>
            <p:ph sz="half" idx="1"/>
          </p:nvPr>
        </p:nvSpPr>
        <p:spPr>
          <a:xfrm>
            <a:off x="689113" y="1656812"/>
            <a:ext cx="10659788" cy="4527551"/>
          </a:xfrm>
        </p:spPr>
        <p:txBody>
          <a:bodyPr rtlCol="0">
            <a:normAutofit fontScale="70000" lnSpcReduction="20000"/>
          </a:bodyPr>
          <a:lstStyle/>
          <a:p>
            <a:pPr fontAlgn="base"/>
            <a:r>
              <a:rPr lang="hr-HR" b="1" dirty="0"/>
              <a:t>Vrednovanje</a:t>
            </a:r>
            <a:r>
              <a:rPr lang="hr-HR" dirty="0"/>
              <a:t> je sustavno prikupljanje podataka u procesu učenja i postignutoj razini ostvarenosti odgojno-obrazovnih ishoda, kompetencijama, znanjima, vještinama, sposobnostima, samostalnosti i odgovornosti prema radu, u skladu s unaprijed definiranim i prihvaćenim metodama i elementima. </a:t>
            </a:r>
            <a:r>
              <a:rPr lang="hr-HR" b="1" dirty="0"/>
              <a:t>Vrednovanje obuhvaća tri pristupa vrednovanju: vrednovanje za učenje, vrednovanje kao učenje, vrednovanje naučenog. </a:t>
            </a:r>
            <a:r>
              <a:rPr lang="hr-HR" dirty="0"/>
              <a:t>Vrednovanje za učenje služi unapređivanju i planiranju budućega učenja i poučavanja. Vrednovanje kao učenje podrazumijeva aktivno uključivanje učenika u proces vrednovanja te razvoj učeničkoga autonomnog i </a:t>
            </a:r>
            <a:r>
              <a:rPr lang="hr-HR" dirty="0" err="1"/>
              <a:t>samoreguliranog</a:t>
            </a:r>
            <a:r>
              <a:rPr lang="hr-HR" dirty="0"/>
              <a:t> pristupa učenju. Vrednovanje naučenog je ocjenjivanje razine postignuća učenika. Vrednovanje za učenje i vrednovanje kao učenje ne rezultiraju ocjenom, nego kvalitativnom povratnom informacijom.</a:t>
            </a:r>
          </a:p>
          <a:p>
            <a:pPr fontAlgn="base"/>
            <a:r>
              <a:rPr lang="hr-HR" b="1" dirty="0"/>
              <a:t>Praćenje</a:t>
            </a:r>
            <a:r>
              <a:rPr lang="hr-HR" dirty="0"/>
              <a:t> je sustavno uočavanje i bilježenje zapažanja o postignutoj razini ostvarenosti odgojno-obrazovnih ishoda u svrhu poticanja učenja i provjere postignute razine ostvarenosti odgojno-obrazovnih ishoda i očekivanja definiranih nacionalnim, predmetnim i </a:t>
            </a:r>
            <a:r>
              <a:rPr lang="hr-HR" dirty="0" err="1"/>
              <a:t>međupredmetnim</a:t>
            </a:r>
            <a:r>
              <a:rPr lang="hr-HR" dirty="0"/>
              <a:t> </a:t>
            </a:r>
            <a:r>
              <a:rPr lang="hr-HR" dirty="0" err="1"/>
              <a:t>kuriklulumima</a:t>
            </a:r>
            <a:r>
              <a:rPr lang="hr-HR" dirty="0"/>
              <a:t>, nastavnim programima te strukovnim i školskim </a:t>
            </a:r>
            <a:r>
              <a:rPr lang="hr-HR" dirty="0" err="1"/>
              <a:t>kurikulumima</a:t>
            </a:r>
            <a:r>
              <a:rPr lang="hr-HR" dirty="0"/>
              <a:t>. </a:t>
            </a:r>
            <a:r>
              <a:rPr lang="hr-HR" b="1" dirty="0"/>
              <a:t>Uključuje sva tri pristupa vrednovanju: vrednovanje za učenje, vrednovanje kao učenje i vrednovanje naučenog.</a:t>
            </a:r>
          </a:p>
          <a:p>
            <a:pPr fontAlgn="base"/>
            <a:r>
              <a:rPr lang="hr-HR" b="1" dirty="0"/>
              <a:t>Provjeravanje</a:t>
            </a:r>
            <a:r>
              <a:rPr lang="hr-HR" dirty="0"/>
              <a:t> je procjena postignute razine ostvarenosti odgojno-obrazovnih ishoda, kompetencija i očekivanja u nastavnome predmetu ili području i drugim oblicima rada u školi tijekom školske godine.</a:t>
            </a:r>
          </a:p>
        </p:txBody>
      </p:sp>
    </p:spTree>
    <p:extLst>
      <p:ext uri="{BB962C8B-B14F-4D97-AF65-F5344CB8AC3E}">
        <p14:creationId xmlns:p14="http://schemas.microsoft.com/office/powerpoint/2010/main" val="27233767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r>
              <a:rPr lang="hr-HR" dirty="0"/>
              <a:t>Pravilnik o načinima, postupcima i elementima vrednovanja učenika u osnovnoj i srednjoj školi</a:t>
            </a:r>
          </a:p>
        </p:txBody>
      </p:sp>
      <p:sp>
        <p:nvSpPr>
          <p:cNvPr id="3" name="Rezervirano mjesto za sadržaj 2"/>
          <p:cNvSpPr>
            <a:spLocks noGrp="1"/>
          </p:cNvSpPr>
          <p:nvPr>
            <p:ph sz="half" idx="1"/>
          </p:nvPr>
        </p:nvSpPr>
        <p:spPr>
          <a:xfrm>
            <a:off x="1065211" y="2051530"/>
            <a:ext cx="10058402" cy="4187952"/>
          </a:xfrm>
        </p:spPr>
        <p:txBody>
          <a:bodyPr rtlCol="0">
            <a:normAutofit lnSpcReduction="10000"/>
          </a:bodyPr>
          <a:lstStyle/>
          <a:p>
            <a:pPr marL="0" indent="0" fontAlgn="base">
              <a:buNone/>
            </a:pPr>
            <a:r>
              <a:rPr lang="hr-HR" i="1" dirty="0"/>
              <a:t>Metode i elementi vrednovanja</a:t>
            </a:r>
            <a:endParaRPr lang="hr-HR" dirty="0"/>
          </a:p>
          <a:p>
            <a:pPr fontAlgn="base"/>
            <a:r>
              <a:rPr lang="hr-HR" b="1" dirty="0"/>
              <a:t>Metode i elementi vrednovanja </a:t>
            </a:r>
            <a:r>
              <a:rPr lang="hr-HR" dirty="0"/>
              <a:t>postignute razine ostvarenosti odgojno-obrazovnih ishoda, kompetencija i očekivanja proizlaze iz </a:t>
            </a:r>
            <a:r>
              <a:rPr lang="hr-HR" b="1" dirty="0"/>
              <a:t>nacionalnoga, predmetnih i </a:t>
            </a:r>
            <a:r>
              <a:rPr lang="hr-HR" b="1" dirty="0" err="1"/>
              <a:t>međupredmetnih</a:t>
            </a:r>
            <a:r>
              <a:rPr lang="hr-HR" b="1" dirty="0"/>
              <a:t> kurikuluma, nastavnih programa, strukovnih kurikuluma, školskoga kurikuluma</a:t>
            </a:r>
            <a:r>
              <a:rPr lang="hr-HR" dirty="0"/>
              <a:t> te ovoga Pravilnika i pravila ponašanja učenika koje donosi škola.</a:t>
            </a:r>
          </a:p>
          <a:p>
            <a:pPr fontAlgn="base"/>
            <a:r>
              <a:rPr lang="hr-HR" b="1" dirty="0"/>
              <a:t>Postignuća učenika </a:t>
            </a:r>
            <a:r>
              <a:rPr lang="hr-HR" dirty="0"/>
              <a:t>pri izradi uratka, praktičnoga rada, pokusa, izvođenja laboratorijske i druge </a:t>
            </a:r>
            <a:r>
              <a:rPr lang="hr-HR" dirty="0" err="1"/>
              <a:t>vježbevrednuju</a:t>
            </a:r>
            <a:r>
              <a:rPr lang="hr-HR" dirty="0"/>
              <a:t> se različitim metodama u skladu s predmetnim </a:t>
            </a:r>
            <a:r>
              <a:rPr lang="hr-HR" dirty="0" err="1"/>
              <a:t>kurikulumima</a:t>
            </a:r>
            <a:r>
              <a:rPr lang="hr-HR" dirty="0"/>
              <a:t>.</a:t>
            </a:r>
          </a:p>
          <a:p>
            <a:endParaRPr lang="hr-HR" dirty="0"/>
          </a:p>
          <a:p>
            <a:pPr fontAlgn="base"/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41806061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r>
              <a:rPr lang="hr-HR" dirty="0"/>
              <a:t>Pravilnik o načinima, postupcima i elementima vrednovanja učenika u osnovnoj i srednjoj školi</a:t>
            </a:r>
          </a:p>
        </p:txBody>
      </p:sp>
      <p:sp>
        <p:nvSpPr>
          <p:cNvPr id="3" name="Rezervirano mjesto za sadržaj 2"/>
          <p:cNvSpPr>
            <a:spLocks noGrp="1"/>
          </p:cNvSpPr>
          <p:nvPr>
            <p:ph sz="half" idx="1"/>
          </p:nvPr>
        </p:nvSpPr>
        <p:spPr>
          <a:xfrm>
            <a:off x="1026942" y="1871825"/>
            <a:ext cx="10607040" cy="4367657"/>
          </a:xfrm>
        </p:spPr>
        <p:txBody>
          <a:bodyPr rtlCol="0">
            <a:noAutofit/>
          </a:bodyPr>
          <a:lstStyle/>
          <a:p>
            <a:pPr marL="0" indent="0">
              <a:lnSpc>
                <a:spcPct val="100000"/>
              </a:lnSpc>
              <a:spcBef>
                <a:spcPts val="600"/>
              </a:spcBef>
              <a:buNone/>
            </a:pPr>
            <a:r>
              <a:rPr lang="hr-HR" sz="1600" b="1" i="1" dirty="0">
                <a:solidFill>
                  <a:srgbClr val="FF0000"/>
                </a:solidFill>
              </a:rPr>
              <a:t>Usmeno provjeravanje</a:t>
            </a:r>
          </a:p>
          <a:p>
            <a:pPr marL="0" indent="0">
              <a:lnSpc>
                <a:spcPct val="100000"/>
              </a:lnSpc>
              <a:spcBef>
                <a:spcPts val="600"/>
              </a:spcBef>
            </a:pPr>
            <a:r>
              <a:rPr lang="hr-HR" sz="1400" dirty="0">
                <a:solidFill>
                  <a:srgbClr val="FF0000"/>
                </a:solidFill>
              </a:rPr>
              <a:t>Kontinuirano tijekom školske godine, a može se provoditi na svakom satu bez obvezne najave</a:t>
            </a:r>
          </a:p>
          <a:p>
            <a:pPr marL="0" indent="0">
              <a:lnSpc>
                <a:spcPct val="100000"/>
              </a:lnSpc>
              <a:spcBef>
                <a:spcPts val="600"/>
              </a:spcBef>
            </a:pPr>
            <a:r>
              <a:rPr lang="hr-HR" altLang="sr-Latn-RS" sz="1400" dirty="0">
                <a:solidFill>
                  <a:srgbClr val="FF0000"/>
                </a:solidFill>
              </a:rPr>
              <a:t>U</a:t>
            </a:r>
            <a:r>
              <a:rPr lang="en-US" altLang="sr-Latn-RS" sz="1400" dirty="0" err="1">
                <a:solidFill>
                  <a:srgbClr val="FF0000"/>
                </a:solidFill>
              </a:rPr>
              <a:t>čenik</a:t>
            </a:r>
            <a:r>
              <a:rPr lang="en-US" altLang="sr-Latn-RS" sz="1400" dirty="0">
                <a:solidFill>
                  <a:srgbClr val="FF0000"/>
                </a:solidFill>
              </a:rPr>
              <a:t> </a:t>
            </a:r>
            <a:r>
              <a:rPr lang="en-US" altLang="sr-Latn-RS" sz="1400" dirty="0" err="1">
                <a:solidFill>
                  <a:srgbClr val="FF0000"/>
                </a:solidFill>
              </a:rPr>
              <a:t>može</a:t>
            </a:r>
            <a:r>
              <a:rPr lang="en-US" altLang="sr-Latn-RS" sz="1400" dirty="0">
                <a:solidFill>
                  <a:srgbClr val="FF0000"/>
                </a:solidFill>
              </a:rPr>
              <a:t> </a:t>
            </a:r>
            <a:r>
              <a:rPr lang="en-US" altLang="sr-Latn-RS" sz="1400" dirty="0" err="1">
                <a:solidFill>
                  <a:srgbClr val="FF0000"/>
                </a:solidFill>
              </a:rPr>
              <a:t>biti</a:t>
            </a:r>
            <a:r>
              <a:rPr lang="en-US" altLang="sr-Latn-RS" sz="1400" dirty="0">
                <a:solidFill>
                  <a:srgbClr val="FF0000"/>
                </a:solidFill>
              </a:rPr>
              <a:t> </a:t>
            </a:r>
            <a:r>
              <a:rPr lang="en-US" altLang="sr-Latn-RS" sz="1400" dirty="0" err="1">
                <a:solidFill>
                  <a:srgbClr val="FF0000"/>
                </a:solidFill>
              </a:rPr>
              <a:t>usmeno</a:t>
            </a:r>
            <a:r>
              <a:rPr lang="en-US" altLang="sr-Latn-RS" sz="1400" dirty="0">
                <a:solidFill>
                  <a:srgbClr val="FF0000"/>
                </a:solidFill>
              </a:rPr>
              <a:t> </a:t>
            </a:r>
            <a:r>
              <a:rPr lang="en-US" altLang="sr-Latn-RS" sz="1400" dirty="0" err="1">
                <a:solidFill>
                  <a:srgbClr val="FF0000"/>
                </a:solidFill>
              </a:rPr>
              <a:t>provjeravan</a:t>
            </a:r>
            <a:r>
              <a:rPr lang="en-US" altLang="sr-Latn-RS" sz="1400" dirty="0">
                <a:solidFill>
                  <a:srgbClr val="FF0000"/>
                </a:solidFill>
              </a:rPr>
              <a:t> </a:t>
            </a:r>
            <a:r>
              <a:rPr lang="en-US" altLang="sr-Latn-RS" sz="1400" dirty="0" err="1">
                <a:solidFill>
                  <a:srgbClr val="FF0000"/>
                </a:solidFill>
              </a:rPr>
              <a:t>samo</a:t>
            </a:r>
            <a:r>
              <a:rPr lang="en-US" altLang="sr-Latn-RS" sz="1400" dirty="0">
                <a:solidFill>
                  <a:srgbClr val="FF0000"/>
                </a:solidFill>
              </a:rPr>
              <a:t> </a:t>
            </a:r>
            <a:r>
              <a:rPr lang="en-US" altLang="sr-Latn-RS" sz="1400" dirty="0" err="1">
                <a:solidFill>
                  <a:srgbClr val="FF0000"/>
                </a:solidFill>
              </a:rPr>
              <a:t>iz</a:t>
            </a:r>
            <a:r>
              <a:rPr lang="en-US" altLang="sr-Latn-RS" sz="1400" dirty="0">
                <a:solidFill>
                  <a:srgbClr val="FF0000"/>
                </a:solidFill>
              </a:rPr>
              <a:t> </a:t>
            </a:r>
            <a:r>
              <a:rPr lang="en-US" altLang="sr-Latn-RS" sz="1400" dirty="0" err="1">
                <a:solidFill>
                  <a:srgbClr val="FF0000"/>
                </a:solidFill>
              </a:rPr>
              <a:t>jednoga</a:t>
            </a:r>
            <a:r>
              <a:rPr lang="hr-HR" altLang="sr-Latn-RS" sz="1400" dirty="0">
                <a:solidFill>
                  <a:srgbClr val="FF0000"/>
                </a:solidFill>
              </a:rPr>
              <a:t> </a:t>
            </a:r>
            <a:r>
              <a:rPr lang="en-US" altLang="sr-Latn-RS" sz="1400" dirty="0" err="1">
                <a:solidFill>
                  <a:srgbClr val="FF0000"/>
                </a:solidFill>
              </a:rPr>
              <a:t>predmeta</a:t>
            </a:r>
            <a:r>
              <a:rPr lang="hr-HR" altLang="sr-Latn-RS" sz="1400" dirty="0">
                <a:solidFill>
                  <a:srgbClr val="FF0000"/>
                </a:solidFill>
              </a:rPr>
              <a:t> u</a:t>
            </a:r>
            <a:r>
              <a:rPr lang="en-US" altLang="sr-Latn-RS" sz="1400" dirty="0">
                <a:solidFill>
                  <a:srgbClr val="FF0000"/>
                </a:solidFill>
              </a:rPr>
              <a:t> </a:t>
            </a:r>
            <a:r>
              <a:rPr lang="en-US" altLang="sr-Latn-RS" sz="1400" dirty="0" err="1">
                <a:solidFill>
                  <a:srgbClr val="FF0000"/>
                </a:solidFill>
              </a:rPr>
              <a:t>danu</a:t>
            </a:r>
            <a:r>
              <a:rPr lang="en-US" altLang="sr-Latn-RS" sz="1400" dirty="0">
                <a:solidFill>
                  <a:srgbClr val="FF0000"/>
                </a:solidFill>
              </a:rPr>
              <a:t> </a:t>
            </a:r>
            <a:r>
              <a:rPr lang="en-US" altLang="sr-Latn-RS" sz="1400" dirty="0" err="1">
                <a:solidFill>
                  <a:srgbClr val="FF0000"/>
                </a:solidFill>
              </a:rPr>
              <a:t>kada</a:t>
            </a:r>
            <a:r>
              <a:rPr lang="en-US" altLang="sr-Latn-RS" sz="1400" dirty="0">
                <a:solidFill>
                  <a:srgbClr val="FF0000"/>
                </a:solidFill>
              </a:rPr>
              <a:t> </a:t>
            </a:r>
            <a:r>
              <a:rPr lang="en-US" altLang="sr-Latn-RS" sz="1400" dirty="0" err="1">
                <a:solidFill>
                  <a:srgbClr val="FF0000"/>
                </a:solidFill>
              </a:rPr>
              <a:t>piše</a:t>
            </a:r>
            <a:r>
              <a:rPr lang="en-US" altLang="sr-Latn-RS" sz="1400" dirty="0">
                <a:solidFill>
                  <a:srgbClr val="FF0000"/>
                </a:solidFill>
              </a:rPr>
              <a:t> </a:t>
            </a:r>
            <a:r>
              <a:rPr lang="en-US" altLang="sr-Latn-RS" sz="1400" dirty="0" err="1">
                <a:solidFill>
                  <a:srgbClr val="FF0000"/>
                </a:solidFill>
              </a:rPr>
              <a:t>pisanu</a:t>
            </a:r>
            <a:r>
              <a:rPr lang="en-US" altLang="sr-Latn-RS" sz="1400" dirty="0">
                <a:solidFill>
                  <a:srgbClr val="FF0000"/>
                </a:solidFill>
              </a:rPr>
              <a:t> </a:t>
            </a:r>
            <a:r>
              <a:rPr lang="en-US" altLang="sr-Latn-RS" sz="1400" dirty="0" err="1">
                <a:solidFill>
                  <a:srgbClr val="FF0000"/>
                </a:solidFill>
              </a:rPr>
              <a:t>provjeru</a:t>
            </a:r>
            <a:r>
              <a:rPr lang="en-US" altLang="sr-Latn-RS" sz="1400" dirty="0">
                <a:solidFill>
                  <a:srgbClr val="FF0000"/>
                </a:solidFill>
              </a:rPr>
              <a:t>, </a:t>
            </a:r>
            <a:r>
              <a:rPr lang="en-US" altLang="sr-Latn-RS" sz="1400" dirty="0" err="1">
                <a:solidFill>
                  <a:srgbClr val="FF0000"/>
                </a:solidFill>
              </a:rPr>
              <a:t>odnosno</a:t>
            </a:r>
            <a:r>
              <a:rPr lang="en-US" altLang="sr-Latn-RS" sz="1400" dirty="0">
                <a:solidFill>
                  <a:srgbClr val="FF0000"/>
                </a:solidFill>
              </a:rPr>
              <a:t> </a:t>
            </a:r>
            <a:r>
              <a:rPr lang="en-US" altLang="sr-Latn-RS" sz="1400" dirty="0" err="1">
                <a:solidFill>
                  <a:srgbClr val="FF0000"/>
                </a:solidFill>
              </a:rPr>
              <a:t>iz</a:t>
            </a:r>
            <a:r>
              <a:rPr lang="en-US" altLang="sr-Latn-RS" sz="1400" dirty="0">
                <a:solidFill>
                  <a:srgbClr val="FF0000"/>
                </a:solidFill>
              </a:rPr>
              <a:t> </a:t>
            </a:r>
            <a:r>
              <a:rPr lang="en-US" altLang="sr-Latn-RS" sz="1400" dirty="0" err="1">
                <a:solidFill>
                  <a:srgbClr val="FF0000"/>
                </a:solidFill>
              </a:rPr>
              <a:t>dva</a:t>
            </a:r>
            <a:r>
              <a:rPr lang="en-US" altLang="sr-Latn-RS" sz="1400" dirty="0">
                <a:solidFill>
                  <a:srgbClr val="FF0000"/>
                </a:solidFill>
              </a:rPr>
              <a:t> </a:t>
            </a:r>
            <a:r>
              <a:rPr lang="en-US" altLang="sr-Latn-RS" sz="1400" dirty="0" err="1">
                <a:solidFill>
                  <a:srgbClr val="FF0000"/>
                </a:solidFill>
              </a:rPr>
              <a:t>nastavna</a:t>
            </a:r>
            <a:r>
              <a:rPr lang="en-US" altLang="sr-Latn-RS" sz="1400" dirty="0">
                <a:solidFill>
                  <a:srgbClr val="FF0000"/>
                </a:solidFill>
              </a:rPr>
              <a:t> </a:t>
            </a:r>
            <a:r>
              <a:rPr lang="en-US" altLang="sr-Latn-RS" sz="1400" dirty="0" err="1">
                <a:solidFill>
                  <a:srgbClr val="FF0000"/>
                </a:solidFill>
              </a:rPr>
              <a:t>predmeta</a:t>
            </a:r>
            <a:r>
              <a:rPr lang="en-US" altLang="sr-Latn-RS" sz="1400" dirty="0">
                <a:solidFill>
                  <a:srgbClr val="FF0000"/>
                </a:solidFill>
              </a:rPr>
              <a:t> </a:t>
            </a:r>
            <a:r>
              <a:rPr lang="en-US" altLang="sr-Latn-RS" sz="1400" dirty="0" err="1">
                <a:solidFill>
                  <a:srgbClr val="FF0000"/>
                </a:solidFill>
              </a:rPr>
              <a:t>ako</a:t>
            </a:r>
            <a:r>
              <a:rPr lang="en-US" altLang="sr-Latn-RS" sz="1400" dirty="0">
                <a:solidFill>
                  <a:srgbClr val="FF0000"/>
                </a:solidFill>
              </a:rPr>
              <a:t> </a:t>
            </a:r>
            <a:r>
              <a:rPr lang="en-US" altLang="sr-Latn-RS" sz="1400" dirty="0" err="1">
                <a:solidFill>
                  <a:srgbClr val="FF0000"/>
                </a:solidFill>
              </a:rPr>
              <a:t>taj</a:t>
            </a:r>
            <a:r>
              <a:rPr lang="en-US" altLang="sr-Latn-RS" sz="1400" dirty="0">
                <a:solidFill>
                  <a:srgbClr val="FF0000"/>
                </a:solidFill>
              </a:rPr>
              <a:t> </a:t>
            </a:r>
            <a:r>
              <a:rPr lang="en-US" altLang="sr-Latn-RS" sz="1400" dirty="0" err="1">
                <a:solidFill>
                  <a:srgbClr val="FF0000"/>
                </a:solidFill>
              </a:rPr>
              <a:t>dan</a:t>
            </a:r>
            <a:r>
              <a:rPr lang="en-US" altLang="sr-Latn-RS" sz="1400" dirty="0">
                <a:solidFill>
                  <a:srgbClr val="FF0000"/>
                </a:solidFill>
              </a:rPr>
              <a:t> </a:t>
            </a:r>
            <a:r>
              <a:rPr lang="en-US" altLang="sr-Latn-RS" sz="1400" dirty="0" err="1">
                <a:solidFill>
                  <a:srgbClr val="FF0000"/>
                </a:solidFill>
              </a:rPr>
              <a:t>nema</a:t>
            </a:r>
            <a:r>
              <a:rPr lang="en-US" altLang="sr-Latn-RS" sz="1400" dirty="0">
                <a:solidFill>
                  <a:srgbClr val="FF0000"/>
                </a:solidFill>
              </a:rPr>
              <a:t> </a:t>
            </a:r>
            <a:r>
              <a:rPr lang="en-US" altLang="sr-Latn-RS" sz="1400" dirty="0" err="1">
                <a:solidFill>
                  <a:srgbClr val="FF0000"/>
                </a:solidFill>
              </a:rPr>
              <a:t>pisanih</a:t>
            </a:r>
            <a:r>
              <a:rPr lang="hr-HR" altLang="sr-Latn-RS" sz="1400" dirty="0">
                <a:solidFill>
                  <a:srgbClr val="FF0000"/>
                </a:solidFill>
              </a:rPr>
              <a:t> </a:t>
            </a:r>
            <a:r>
              <a:rPr lang="en-US" altLang="sr-Latn-RS" sz="1400" dirty="0" err="1">
                <a:solidFill>
                  <a:srgbClr val="FF0000"/>
                </a:solidFill>
              </a:rPr>
              <a:t>provjera</a:t>
            </a:r>
            <a:r>
              <a:rPr lang="en-US" altLang="sr-Latn-RS" sz="1400" dirty="0">
                <a:solidFill>
                  <a:srgbClr val="FF0000"/>
                </a:solidFill>
              </a:rPr>
              <a:t>. </a:t>
            </a:r>
            <a:endParaRPr lang="hr-HR" altLang="sr-Latn-RS" sz="1400" dirty="0">
              <a:solidFill>
                <a:srgbClr val="FF0000"/>
              </a:solidFill>
            </a:endParaRPr>
          </a:p>
          <a:p>
            <a:pPr marL="0" indent="0">
              <a:lnSpc>
                <a:spcPct val="100000"/>
              </a:lnSpc>
              <a:spcBef>
                <a:spcPts val="600"/>
              </a:spcBef>
            </a:pPr>
            <a:r>
              <a:rPr lang="en-US" altLang="sr-Latn-RS" sz="1400" dirty="0">
                <a:solidFill>
                  <a:srgbClr val="FF0000"/>
                </a:solidFill>
              </a:rPr>
              <a:t>Datum </a:t>
            </a:r>
            <a:r>
              <a:rPr lang="en-US" altLang="sr-Latn-RS" sz="1400" dirty="0" err="1">
                <a:solidFill>
                  <a:srgbClr val="FF0000"/>
                </a:solidFill>
              </a:rPr>
              <a:t>svake</a:t>
            </a:r>
            <a:r>
              <a:rPr lang="en-US" altLang="sr-Latn-RS" sz="1400" dirty="0">
                <a:solidFill>
                  <a:srgbClr val="FF0000"/>
                </a:solidFill>
              </a:rPr>
              <a:t> </a:t>
            </a:r>
            <a:r>
              <a:rPr lang="en-US" altLang="sr-Latn-RS" sz="1400" dirty="0" err="1">
                <a:solidFill>
                  <a:srgbClr val="FF0000"/>
                </a:solidFill>
              </a:rPr>
              <a:t>usmene</a:t>
            </a:r>
            <a:r>
              <a:rPr lang="en-US" altLang="sr-Latn-RS" sz="1400" dirty="0">
                <a:solidFill>
                  <a:srgbClr val="FF0000"/>
                </a:solidFill>
              </a:rPr>
              <a:t> </a:t>
            </a:r>
            <a:r>
              <a:rPr lang="en-US" altLang="sr-Latn-RS" sz="1400" dirty="0" err="1">
                <a:solidFill>
                  <a:srgbClr val="FF0000"/>
                </a:solidFill>
              </a:rPr>
              <a:t>provjere</a:t>
            </a:r>
            <a:r>
              <a:rPr lang="en-US" altLang="sr-Latn-RS" sz="1400" dirty="0">
                <a:solidFill>
                  <a:srgbClr val="FF0000"/>
                </a:solidFill>
              </a:rPr>
              <a:t> mora </a:t>
            </a:r>
            <a:r>
              <a:rPr lang="en-US" altLang="sr-Latn-RS" sz="1400" dirty="0" err="1">
                <a:solidFill>
                  <a:srgbClr val="FF0000"/>
                </a:solidFill>
              </a:rPr>
              <a:t>biti</a:t>
            </a:r>
            <a:r>
              <a:rPr lang="en-US" altLang="sr-Latn-RS" sz="1400" dirty="0">
                <a:solidFill>
                  <a:srgbClr val="FF0000"/>
                </a:solidFill>
              </a:rPr>
              <a:t> </a:t>
            </a:r>
            <a:r>
              <a:rPr lang="en-US" altLang="sr-Latn-RS" sz="1400" dirty="0" err="1">
                <a:solidFill>
                  <a:srgbClr val="FF0000"/>
                </a:solidFill>
              </a:rPr>
              <a:t>unesen</a:t>
            </a:r>
            <a:r>
              <a:rPr lang="en-US" altLang="sr-Latn-RS" sz="1400" dirty="0">
                <a:solidFill>
                  <a:srgbClr val="FF0000"/>
                </a:solidFill>
              </a:rPr>
              <a:t> u </a:t>
            </a:r>
            <a:r>
              <a:rPr lang="en-US" altLang="sr-Latn-RS" sz="1400" dirty="0" err="1">
                <a:solidFill>
                  <a:srgbClr val="FF0000"/>
                </a:solidFill>
              </a:rPr>
              <a:t>rubriku</a:t>
            </a:r>
            <a:r>
              <a:rPr lang="en-US" altLang="sr-Latn-RS" sz="1400" dirty="0">
                <a:solidFill>
                  <a:srgbClr val="FF0000"/>
                </a:solidFill>
              </a:rPr>
              <a:t> </a:t>
            </a:r>
            <a:r>
              <a:rPr lang="en-US" altLang="sr-Latn-RS" sz="1400" dirty="0" err="1">
                <a:solidFill>
                  <a:srgbClr val="FF0000"/>
                </a:solidFill>
              </a:rPr>
              <a:t>bilježaka</a:t>
            </a:r>
            <a:endParaRPr lang="en-US" altLang="sr-Latn-RS" sz="1400" dirty="0">
              <a:solidFill>
                <a:srgbClr val="FF0000"/>
              </a:solidFill>
            </a:endParaRPr>
          </a:p>
          <a:p>
            <a:pPr marL="0" indent="0">
              <a:lnSpc>
                <a:spcPct val="100000"/>
              </a:lnSpc>
              <a:spcBef>
                <a:spcPts val="600"/>
              </a:spcBef>
              <a:buNone/>
            </a:pPr>
            <a:r>
              <a:rPr lang="hr-HR" sz="1600" b="1" i="1" dirty="0"/>
              <a:t>Pisano provjeravanje</a:t>
            </a:r>
          </a:p>
          <a:p>
            <a:pPr marL="0" indent="0" fontAlgn="base">
              <a:lnSpc>
                <a:spcPct val="100000"/>
              </a:lnSpc>
              <a:spcBef>
                <a:spcPts val="600"/>
              </a:spcBef>
            </a:pPr>
            <a:r>
              <a:rPr lang="hr-HR" sz="1400" dirty="0"/>
              <a:t>Pod pisanim provjeravanjem podrazumijevaju </a:t>
            </a:r>
            <a:r>
              <a:rPr lang="hr-HR" sz="1400" b="1" dirty="0"/>
              <a:t>se svi oblici provjere koji rezultiraju ocjenom učenikovog pisanoga uratka</a:t>
            </a:r>
            <a:r>
              <a:rPr lang="hr-HR" sz="1400" dirty="0"/>
              <a:t>, a provode se kontinuirano tijekom nastavne godine.</a:t>
            </a:r>
          </a:p>
          <a:p>
            <a:pPr marL="0" indent="0" fontAlgn="base">
              <a:lnSpc>
                <a:spcPct val="100000"/>
              </a:lnSpc>
              <a:spcBef>
                <a:spcPts val="600"/>
              </a:spcBef>
            </a:pPr>
            <a:r>
              <a:rPr lang="hr-HR" sz="1400" dirty="0"/>
              <a:t>Učitelj/nastavnik je dužan obavijestiti učenike o opsegu sadržaja i odgojno-obrazovnim ishodima koji će se provjeravati i načinu provođenja pisane provjere.</a:t>
            </a:r>
          </a:p>
          <a:p>
            <a:pPr marL="0" indent="0" fontAlgn="base">
              <a:lnSpc>
                <a:spcPct val="100000"/>
              </a:lnSpc>
              <a:spcBef>
                <a:spcPts val="600"/>
              </a:spcBef>
            </a:pPr>
            <a:r>
              <a:rPr lang="hr-HR" sz="1400" b="1" dirty="0">
                <a:solidFill>
                  <a:srgbClr val="FF0000"/>
                </a:solidFill>
              </a:rPr>
              <a:t>U jednome danu učenik može pisati samo jednu pisanu provjeru, a u jednome tjednu najviše četiri pisane provjere.</a:t>
            </a:r>
          </a:p>
          <a:p>
            <a:pPr marL="0" indent="0" fontAlgn="base">
              <a:lnSpc>
                <a:spcPct val="100000"/>
              </a:lnSpc>
              <a:spcBef>
                <a:spcPts val="600"/>
              </a:spcBef>
            </a:pPr>
            <a:r>
              <a:rPr lang="hr-HR" sz="1400" dirty="0">
                <a:solidFill>
                  <a:srgbClr val="FF0000"/>
                </a:solidFill>
              </a:rPr>
              <a:t>Učitelj/nastavnik </a:t>
            </a:r>
            <a:r>
              <a:rPr lang="hr-HR" sz="1400" b="1" dirty="0">
                <a:solidFill>
                  <a:srgbClr val="FF0000"/>
                </a:solidFill>
              </a:rPr>
              <a:t>obavezan je najaviti pisanu provjeru najmanje mjesec dana prije provjere </a:t>
            </a:r>
            <a:r>
              <a:rPr lang="hr-HR" sz="1400" dirty="0">
                <a:solidFill>
                  <a:srgbClr val="FF0000"/>
                </a:solidFill>
              </a:rPr>
              <a:t>te termin provjere upisati u Razrednu knjigu.</a:t>
            </a:r>
          </a:p>
          <a:p>
            <a:pPr marL="0" indent="0">
              <a:lnSpc>
                <a:spcPct val="100000"/>
              </a:lnSpc>
              <a:spcBef>
                <a:spcPts val="600"/>
              </a:spcBef>
              <a:buNone/>
            </a:pPr>
            <a:r>
              <a:rPr lang="hr-HR" sz="1600" b="1" dirty="0">
                <a:solidFill>
                  <a:srgbClr val="FF0000"/>
                </a:solidFill>
              </a:rPr>
              <a:t>Zaključna ocjena</a:t>
            </a:r>
          </a:p>
          <a:p>
            <a:pPr marL="0" indent="0">
              <a:lnSpc>
                <a:spcPct val="100000"/>
              </a:lnSpc>
              <a:spcBef>
                <a:spcPts val="600"/>
              </a:spcBef>
            </a:pPr>
            <a:r>
              <a:rPr lang="hr-HR" sz="1400" dirty="0">
                <a:solidFill>
                  <a:srgbClr val="FF0000"/>
                </a:solidFill>
              </a:rPr>
              <a:t>Zaključna ocjena iz nastavnog predmeta na kraju godine ne mora proizlaziti iz aritmetičke sredine upisanih ocjena – posebice ako je učenik pokazao napredak u 2. polugodištu</a:t>
            </a:r>
          </a:p>
          <a:p>
            <a:pPr marL="0" indent="0">
              <a:lnSpc>
                <a:spcPct val="100000"/>
              </a:lnSpc>
              <a:spcBef>
                <a:spcPts val="600"/>
              </a:spcBef>
            </a:pPr>
            <a:r>
              <a:rPr lang="hr-HR" sz="1400" dirty="0">
                <a:solidFill>
                  <a:srgbClr val="FF0000"/>
                </a:solidFill>
              </a:rPr>
              <a:t>I</a:t>
            </a:r>
            <a:r>
              <a:rPr lang="pt-BR" sz="1400" dirty="0">
                <a:solidFill>
                  <a:srgbClr val="FF0000"/>
                </a:solidFill>
              </a:rPr>
              <a:t>zvodi se temeljem elemenata vrednovanja</a:t>
            </a:r>
            <a:endParaRPr lang="hr-HR" sz="12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862651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r>
              <a:rPr lang="hr-HR" dirty="0"/>
              <a:t>Pravilnik o načinima, postupcima i elementima vrednovanja učenika u osnovnoj i srednjoj školi</a:t>
            </a:r>
          </a:p>
        </p:txBody>
      </p:sp>
      <p:sp>
        <p:nvSpPr>
          <p:cNvPr id="3" name="Rezervirano mjesto za sadržaj 2"/>
          <p:cNvSpPr>
            <a:spLocks noGrp="1"/>
          </p:cNvSpPr>
          <p:nvPr>
            <p:ph sz="half" idx="1"/>
          </p:nvPr>
        </p:nvSpPr>
        <p:spPr>
          <a:xfrm>
            <a:off x="1012873" y="1956231"/>
            <a:ext cx="11071274" cy="4283251"/>
          </a:xfrm>
        </p:spPr>
        <p:txBody>
          <a:bodyPr rtlCol="0">
            <a:noAutofit/>
          </a:bodyPr>
          <a:lstStyle/>
          <a:p>
            <a:pPr marL="0" indent="0">
              <a:spcBef>
                <a:spcPts val="600"/>
              </a:spcBef>
              <a:buNone/>
            </a:pPr>
            <a:r>
              <a:rPr lang="hr-HR" sz="1800" b="1" dirty="0"/>
              <a:t>Prava i obveze učitelja</a:t>
            </a:r>
          </a:p>
          <a:p>
            <a:pPr>
              <a:spcBef>
                <a:spcPts val="600"/>
              </a:spcBef>
            </a:pPr>
            <a:r>
              <a:rPr lang="hr-HR" sz="1400" dirty="0">
                <a:solidFill>
                  <a:srgbClr val="FF0000"/>
                </a:solidFill>
              </a:rPr>
              <a:t>Učitelj ocjenjuje javno u razrednome odjelu ili odgojno-obrazovnoj skupini</a:t>
            </a:r>
          </a:p>
          <a:p>
            <a:pPr>
              <a:spcBef>
                <a:spcPts val="600"/>
              </a:spcBef>
            </a:pPr>
            <a:r>
              <a:rPr lang="hr-HR" sz="1400" dirty="0">
                <a:solidFill>
                  <a:srgbClr val="FF0000"/>
                </a:solidFill>
              </a:rPr>
              <a:t>Učitelj je dužan svaku ocjenu javno priopćiti i obrazložiti učeniku.</a:t>
            </a:r>
          </a:p>
          <a:p>
            <a:pPr>
              <a:spcBef>
                <a:spcPts val="600"/>
              </a:spcBef>
            </a:pPr>
            <a:r>
              <a:rPr lang="hr-HR" sz="1400" dirty="0">
                <a:solidFill>
                  <a:srgbClr val="FF0000"/>
                </a:solidFill>
              </a:rPr>
              <a:t>Učitelj je dužan priopćenu ocjenu upisati u imenik</a:t>
            </a:r>
          </a:p>
          <a:p>
            <a:pPr>
              <a:spcBef>
                <a:spcPts val="600"/>
              </a:spcBef>
            </a:pPr>
            <a:r>
              <a:rPr lang="hr-HR" sz="1400" dirty="0">
                <a:solidFill>
                  <a:srgbClr val="FF0000"/>
                </a:solidFill>
              </a:rPr>
              <a:t>Ocijenjeni pisani rad te druge vrste radova, učitelj je dužan dati učeniku na uvid i čuvati u školi do kraja školske godine.</a:t>
            </a:r>
          </a:p>
          <a:p>
            <a:pPr>
              <a:spcBef>
                <a:spcPts val="600"/>
              </a:spcBef>
            </a:pPr>
            <a:r>
              <a:rPr lang="hr-HR" sz="1400" dirty="0"/>
              <a:t>Učitelj/nastavnik svakog nastavnoga predmeta je na početku i tijekom nastavne godine dužan upoznati učenike s elementima vrednovanja, odgojno-obrazovnim ishodima, kompetencijama, razinom dobar ostvarenosti iz kurikuluma nastavnog predmeta, planiranim metodama vrednovanja te planiranoj učestalosti vrednovanja, a vrednovanje postignuća učenika s teškoćama dužan je uskladiti s preporukama stručnih suradnika.</a:t>
            </a:r>
          </a:p>
          <a:p>
            <a:pPr>
              <a:spcBef>
                <a:spcPts val="600"/>
              </a:spcBef>
            </a:pPr>
            <a:r>
              <a:rPr lang="hr-HR" sz="1400" b="1" dirty="0">
                <a:solidFill>
                  <a:srgbClr val="FF0000"/>
                </a:solidFill>
              </a:rPr>
              <a:t>Svi učitelji dužni su planirati termine za individualne informativne razgovore. Termini se javno objavljuju na mrežnim stranicama škole.</a:t>
            </a:r>
          </a:p>
          <a:p>
            <a:pPr>
              <a:spcBef>
                <a:spcPts val="600"/>
              </a:spcBef>
            </a:pPr>
            <a:r>
              <a:rPr lang="hr-HR" sz="1400" b="1" dirty="0"/>
              <a:t>Razrednik</a:t>
            </a:r>
            <a:r>
              <a:rPr lang="hr-HR" sz="1400" dirty="0"/>
              <a:t> je dužan jed</a:t>
            </a:r>
            <a:r>
              <a:rPr lang="hr-HR" sz="1400" b="1" dirty="0"/>
              <a:t>nom tjedno organizirati individualni informativni razgovor za roditelje </a:t>
            </a:r>
            <a:r>
              <a:rPr lang="hr-HR" sz="1400" dirty="0"/>
              <a:t>na kojemu izvješćuje roditelja o postignutim kompetencija, izostancima i vladanju, </a:t>
            </a:r>
          </a:p>
          <a:p>
            <a:pPr>
              <a:spcBef>
                <a:spcPts val="600"/>
              </a:spcBef>
            </a:pPr>
            <a:r>
              <a:rPr lang="hr-HR" sz="1400" b="1" dirty="0"/>
              <a:t>Razrednik je dužan tijekom nastavne godine održati najmanje tri roditeljska sastanka </a:t>
            </a:r>
            <a:r>
              <a:rPr lang="hr-HR" sz="1400" dirty="0"/>
              <a:t>na kojima daje pregled razrednih postignuća u prethodnome razdoblju, informira roditelje o aktivnostima u razrednome odjelu te osigurava razmjenu informacija između roditelja i učitelja/nastavnika, stručne službe i ravnatelja.</a:t>
            </a:r>
          </a:p>
          <a:p>
            <a:pPr marL="0" indent="0">
              <a:spcBef>
                <a:spcPts val="600"/>
              </a:spcBef>
              <a:buNone/>
            </a:pPr>
            <a:endParaRPr lang="hr-HR" sz="1800" dirty="0"/>
          </a:p>
        </p:txBody>
      </p:sp>
    </p:spTree>
    <p:extLst>
      <p:ext uri="{BB962C8B-B14F-4D97-AF65-F5344CB8AC3E}">
        <p14:creationId xmlns:p14="http://schemas.microsoft.com/office/powerpoint/2010/main" val="28542712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r>
              <a:rPr lang="hr-HR" dirty="0"/>
              <a:t>Pravilnik o načinima, postupcima i elementima vrednovanja učenika u osnovnoj i srednjoj školi</a:t>
            </a:r>
          </a:p>
        </p:txBody>
      </p:sp>
      <p:sp>
        <p:nvSpPr>
          <p:cNvPr id="3" name="Rezervirano mjesto za sadržaj 2"/>
          <p:cNvSpPr>
            <a:spLocks noGrp="1"/>
          </p:cNvSpPr>
          <p:nvPr>
            <p:ph sz="half" idx="1"/>
          </p:nvPr>
        </p:nvSpPr>
        <p:spPr>
          <a:xfrm>
            <a:off x="1141413" y="1974166"/>
            <a:ext cx="10365959" cy="4489577"/>
          </a:xfrm>
        </p:spPr>
        <p:txBody>
          <a:bodyPr rtlCol="0">
            <a:noAutofit/>
          </a:bodyPr>
          <a:lstStyle/>
          <a:p>
            <a:pPr marL="0" indent="0">
              <a:lnSpc>
                <a:spcPct val="100000"/>
              </a:lnSpc>
              <a:spcBef>
                <a:spcPts val="600"/>
              </a:spcBef>
              <a:buNone/>
            </a:pPr>
            <a:r>
              <a:rPr lang="hr-HR" sz="1800" b="1" dirty="0"/>
              <a:t>Prava i obveze učenika</a:t>
            </a:r>
          </a:p>
          <a:p>
            <a:pPr marL="0" indent="0">
              <a:lnSpc>
                <a:spcPct val="100000"/>
              </a:lnSpc>
              <a:spcBef>
                <a:spcPts val="600"/>
              </a:spcBef>
            </a:pPr>
            <a:r>
              <a:rPr lang="hr-HR" sz="1400" dirty="0"/>
              <a:t>Učenik ima pravo znati </a:t>
            </a:r>
            <a:r>
              <a:rPr lang="hr-HR" sz="1400" b="1" dirty="0"/>
              <a:t>elemente vrednovanja, kao i planirane metode, načine i postupke vrednovanja </a:t>
            </a:r>
            <a:r>
              <a:rPr lang="hr-HR" sz="1400" dirty="0"/>
              <a:t>od svakoga učitelja/nastavnika za svaki nastavni predmet.</a:t>
            </a:r>
          </a:p>
          <a:p>
            <a:pPr marL="0" indent="0">
              <a:lnSpc>
                <a:spcPct val="100000"/>
              </a:lnSpc>
              <a:spcBef>
                <a:spcPts val="600"/>
              </a:spcBef>
            </a:pPr>
            <a:r>
              <a:rPr lang="hr-HR" sz="1400" b="1" dirty="0"/>
              <a:t>Učenik je dužan pridržavati se svih pravila koja se odnose na načine i postupke vrednovanja, te na pravila ponašanja učenika u školi.</a:t>
            </a:r>
          </a:p>
          <a:p>
            <a:pPr marL="0" indent="0">
              <a:lnSpc>
                <a:spcPct val="100000"/>
              </a:lnSpc>
              <a:spcBef>
                <a:spcPts val="600"/>
              </a:spcBef>
            </a:pPr>
            <a:r>
              <a:rPr lang="hr-HR" sz="1400" dirty="0"/>
              <a:t>Ukoliko se </a:t>
            </a:r>
            <a:r>
              <a:rPr lang="hr-HR" sz="1400" b="1" dirty="0"/>
              <a:t>učenik ne pridržava pravila,</a:t>
            </a:r>
            <a:r>
              <a:rPr lang="hr-HR" sz="1400" dirty="0"/>
              <a:t> učitelj može predložiti određenu pedagošku mjeru razredniku, razrednome vijeću ili učiteljskome vijeću.</a:t>
            </a:r>
            <a:endParaRPr lang="hr-HR" sz="1400" b="1" dirty="0"/>
          </a:p>
          <a:p>
            <a:pPr marL="0" indent="0">
              <a:lnSpc>
                <a:spcPct val="100000"/>
              </a:lnSpc>
              <a:spcBef>
                <a:spcPts val="600"/>
              </a:spcBef>
              <a:buNone/>
            </a:pPr>
            <a:r>
              <a:rPr lang="hr-HR" sz="1800" b="1" dirty="0"/>
              <a:t>Prava i obveze roditelja</a:t>
            </a:r>
          </a:p>
          <a:p>
            <a:pPr marL="0" indent="0">
              <a:lnSpc>
                <a:spcPct val="100000"/>
              </a:lnSpc>
              <a:spcBef>
                <a:spcPts val="600"/>
              </a:spcBef>
            </a:pPr>
            <a:r>
              <a:rPr lang="hr-HR" sz="1400" b="1" dirty="0"/>
              <a:t>Roditelj ima pravo znati elemente ocjenjivanja</a:t>
            </a:r>
            <a:r>
              <a:rPr lang="hr-HR" sz="1400" dirty="0"/>
              <a:t>, kao i načine i postupke vrednovanja</a:t>
            </a:r>
          </a:p>
          <a:p>
            <a:pPr marL="0" indent="0">
              <a:lnSpc>
                <a:spcPct val="100000"/>
              </a:lnSpc>
              <a:spcBef>
                <a:spcPts val="600"/>
              </a:spcBef>
            </a:pPr>
            <a:r>
              <a:rPr lang="hr-HR" sz="1400" dirty="0"/>
              <a:t>O načinima i postupcima vrednovanja i ocjenjivanja roditelje </a:t>
            </a:r>
            <a:r>
              <a:rPr lang="hr-HR" sz="1400" b="1" dirty="0"/>
              <a:t>informira razrednik na roditeljskim sastancima i individualnim informativnim razgovorima</a:t>
            </a:r>
            <a:r>
              <a:rPr lang="hr-HR" sz="1400" dirty="0"/>
              <a:t>.</a:t>
            </a:r>
          </a:p>
          <a:p>
            <a:pPr marL="0" indent="0">
              <a:lnSpc>
                <a:spcPct val="100000"/>
              </a:lnSpc>
              <a:spcBef>
                <a:spcPts val="600"/>
              </a:spcBef>
            </a:pPr>
            <a:r>
              <a:rPr lang="hr-HR" sz="1400" dirty="0"/>
              <a:t>Roditelj je </a:t>
            </a:r>
            <a:r>
              <a:rPr lang="hr-HR" sz="1400" b="1" dirty="0"/>
              <a:t>dužan redovito dolaziti na roditeljske sastanke</a:t>
            </a:r>
            <a:r>
              <a:rPr lang="hr-HR" sz="1400" dirty="0"/>
              <a:t> i razgovore s razrednikom.</a:t>
            </a:r>
          </a:p>
          <a:p>
            <a:pPr marL="0" indent="0">
              <a:lnSpc>
                <a:spcPct val="100000"/>
              </a:lnSpc>
              <a:spcBef>
                <a:spcPts val="600"/>
              </a:spcBef>
            </a:pPr>
            <a:r>
              <a:rPr lang="hr-HR" sz="1400" b="1" dirty="0"/>
              <a:t>Roditelj ima pravo uvida u pisane i druge radove i ocjene djeteta </a:t>
            </a:r>
            <a:r>
              <a:rPr lang="hr-HR" sz="1400" dirty="0"/>
              <a:t>na organiziranim individualnim informativnim razgovorima s razrednikom ili predmetnim učiteljem/nastavnikom.</a:t>
            </a:r>
          </a:p>
          <a:p>
            <a:pPr marL="0" indent="0">
              <a:lnSpc>
                <a:spcPct val="100000"/>
              </a:lnSpc>
              <a:spcBef>
                <a:spcPts val="600"/>
              </a:spcBef>
            </a:pPr>
            <a:r>
              <a:rPr lang="hr-HR" sz="1400" dirty="0">
                <a:solidFill>
                  <a:srgbClr val="FF0000"/>
                </a:solidFill>
              </a:rPr>
              <a:t>U </a:t>
            </a:r>
            <a:r>
              <a:rPr lang="hr-HR" sz="1400" b="1" dirty="0">
                <a:solidFill>
                  <a:srgbClr val="FF0000"/>
                </a:solidFill>
              </a:rPr>
              <a:t>posljednja dva tjedna prije završetka nastavne godine </a:t>
            </a:r>
            <a:r>
              <a:rPr lang="hr-HR" sz="1400" dirty="0">
                <a:solidFill>
                  <a:srgbClr val="FF0000"/>
                </a:solidFill>
              </a:rPr>
              <a:t>ne organiziraju se roditeljski sastanci i individualni informativni razgovori</a:t>
            </a:r>
          </a:p>
          <a:p>
            <a:pPr marL="0" indent="0">
              <a:lnSpc>
                <a:spcPct val="100000"/>
              </a:lnSpc>
              <a:spcBef>
                <a:spcPts val="600"/>
              </a:spcBef>
              <a:buNone/>
            </a:pPr>
            <a:endParaRPr lang="hr-HR" sz="1600" dirty="0">
              <a:solidFill>
                <a:srgbClr val="FF0000"/>
              </a:solidFill>
            </a:endParaRPr>
          </a:p>
          <a:p>
            <a:pPr marL="0" indent="0">
              <a:lnSpc>
                <a:spcPct val="100000"/>
              </a:lnSpc>
              <a:spcBef>
                <a:spcPts val="600"/>
              </a:spcBef>
            </a:pPr>
            <a:endParaRPr lang="hr-HR" sz="1600" dirty="0"/>
          </a:p>
          <a:p>
            <a:pPr marL="0" indent="0">
              <a:lnSpc>
                <a:spcPct val="100000"/>
              </a:lnSpc>
              <a:spcBef>
                <a:spcPts val="600"/>
              </a:spcBef>
              <a:buNone/>
            </a:pPr>
            <a:endParaRPr lang="hr-HR" sz="1600" b="1" dirty="0"/>
          </a:p>
        </p:txBody>
      </p:sp>
    </p:spTree>
    <p:extLst>
      <p:ext uri="{BB962C8B-B14F-4D97-AF65-F5344CB8AC3E}">
        <p14:creationId xmlns:p14="http://schemas.microsoft.com/office/powerpoint/2010/main" val="28190409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lang="hr-HR" dirty="0"/>
              <a:t>Pravilnik o kriterijima za izricanje pedagoških mjera</a:t>
            </a:r>
          </a:p>
        </p:txBody>
      </p:sp>
      <p:sp>
        <p:nvSpPr>
          <p:cNvPr id="3" name="Rezervirano mjesto za sadržaj 2"/>
          <p:cNvSpPr>
            <a:spLocks noGrp="1"/>
          </p:cNvSpPr>
          <p:nvPr>
            <p:ph sz="half" idx="1"/>
          </p:nvPr>
        </p:nvSpPr>
        <p:spPr>
          <a:xfrm>
            <a:off x="1065212" y="1825625"/>
            <a:ext cx="10058402" cy="4187952"/>
          </a:xfrm>
        </p:spPr>
        <p:txBody>
          <a:bodyPr rtlCol="0">
            <a:noAutofit/>
          </a:bodyPr>
          <a:lstStyle/>
          <a:p>
            <a:pPr marL="0" indent="0">
              <a:spcBef>
                <a:spcPts val="600"/>
              </a:spcBef>
              <a:buNone/>
            </a:pPr>
            <a:r>
              <a:rPr lang="hr-HR" sz="1600" b="1" dirty="0"/>
              <a:t>Svrha izricanja pedagoške mjere je da se njezinim izricanjem:</a:t>
            </a:r>
          </a:p>
          <a:p>
            <a:pPr>
              <a:spcBef>
                <a:spcPts val="600"/>
              </a:spcBef>
            </a:pPr>
            <a:r>
              <a:rPr lang="hr-HR" sz="1600" dirty="0"/>
              <a:t>utječe na promjenu ponašanja učenika </a:t>
            </a:r>
          </a:p>
          <a:p>
            <a:pPr>
              <a:spcBef>
                <a:spcPts val="600"/>
              </a:spcBef>
            </a:pPr>
            <a:r>
              <a:rPr lang="hr-HR" sz="1600" dirty="0"/>
              <a:t>da bude poticaj na odgovorno i primjerno ponašanje drugim učenicima. </a:t>
            </a:r>
          </a:p>
          <a:p>
            <a:pPr>
              <a:spcBef>
                <a:spcPts val="600"/>
              </a:spcBef>
            </a:pPr>
            <a:r>
              <a:rPr lang="hr-HR" sz="1600" dirty="0"/>
              <a:t>potaknuti učenike na preuzimanje odgovornosti </a:t>
            </a:r>
          </a:p>
          <a:p>
            <a:pPr>
              <a:spcBef>
                <a:spcPts val="600"/>
              </a:spcBef>
            </a:pPr>
            <a:r>
              <a:rPr lang="hr-HR" sz="1600" dirty="0"/>
              <a:t>usvajanje pozitivnog odnosa prema školskim obvezama i okruženju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hr-HR" sz="1600" b="1" dirty="0">
                <a:solidFill>
                  <a:srgbClr val="FF0000"/>
                </a:solidFill>
              </a:rPr>
              <a:t>Pedagoške mjere za koje se utvrđuju kriteriji u osnovnoj školi su: </a:t>
            </a:r>
          </a:p>
          <a:p>
            <a:pPr>
              <a:spcBef>
                <a:spcPts val="600"/>
              </a:spcBef>
            </a:pPr>
            <a:r>
              <a:rPr lang="hr-HR" sz="1600" dirty="0">
                <a:solidFill>
                  <a:srgbClr val="FF0000"/>
                </a:solidFill>
              </a:rPr>
              <a:t>opomena, ukor, strogi ukor i preseljenje u drugu školu.</a:t>
            </a:r>
          </a:p>
          <a:p>
            <a:pPr marL="0" indent="0">
              <a:spcBef>
                <a:spcPts val="600"/>
              </a:spcBef>
              <a:buNone/>
            </a:pPr>
            <a:endParaRPr lang="hr-HR" sz="1600" dirty="0"/>
          </a:p>
          <a:p>
            <a:pPr marL="0" indent="0">
              <a:spcBef>
                <a:spcPts val="600"/>
              </a:spcBef>
              <a:buNone/>
            </a:pPr>
            <a:r>
              <a:rPr lang="hr-HR" sz="1600" dirty="0"/>
              <a:t>Pedagoške mjere izriču se zbog povrede dužnosti, neispunjavanja obveza, nasilničkog ponašanja i drugih neprimjerenih ponašanja.</a:t>
            </a:r>
          </a:p>
          <a:p>
            <a:pPr marL="0" indent="0">
              <a:spcBef>
                <a:spcPts val="600"/>
              </a:spcBef>
              <a:buNone/>
            </a:pPr>
            <a:endParaRPr lang="hr-HR" sz="1600" dirty="0"/>
          </a:p>
          <a:p>
            <a:pPr marL="0" indent="0">
              <a:spcBef>
                <a:spcPts val="600"/>
              </a:spcBef>
              <a:buNone/>
            </a:pPr>
            <a:r>
              <a:rPr lang="hr-HR" sz="1600" dirty="0"/>
              <a:t>Kriteriji na temelju kojih se izriče pedagoška mjera su takvi da </a:t>
            </a:r>
            <a:r>
              <a:rPr lang="hr-HR" sz="1600" b="1" dirty="0"/>
              <a:t>potaknu učenika na odustajanje od neprihvatljivih oblika ponašanja </a:t>
            </a:r>
            <a:r>
              <a:rPr lang="hr-HR" sz="1600" dirty="0"/>
              <a:t>i usvajanje prihvatljivih oblika ponašanja, u skladu s pravilima i kućnim redom škole</a:t>
            </a:r>
          </a:p>
          <a:p>
            <a:pPr>
              <a:spcBef>
                <a:spcPts val="600"/>
              </a:spcBef>
            </a:pPr>
            <a:endParaRPr lang="hr-HR" sz="1600" dirty="0"/>
          </a:p>
        </p:txBody>
      </p:sp>
    </p:spTree>
    <p:extLst>
      <p:ext uri="{BB962C8B-B14F-4D97-AF65-F5344CB8AC3E}">
        <p14:creationId xmlns:p14="http://schemas.microsoft.com/office/powerpoint/2010/main" val="10946365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lang="hr-HR" dirty="0"/>
              <a:t>Pravilnik o kriterijima za izricanje pedagoških mjera</a:t>
            </a:r>
          </a:p>
        </p:txBody>
      </p:sp>
      <p:sp>
        <p:nvSpPr>
          <p:cNvPr id="3" name="Rezervirano mjesto za sadržaj 2"/>
          <p:cNvSpPr>
            <a:spLocks noGrp="1"/>
          </p:cNvSpPr>
          <p:nvPr>
            <p:ph sz="half" idx="1"/>
          </p:nvPr>
        </p:nvSpPr>
        <p:spPr>
          <a:xfrm>
            <a:off x="1065211" y="1524000"/>
            <a:ext cx="10255932" cy="4489577"/>
          </a:xfrm>
        </p:spPr>
        <p:txBody>
          <a:bodyPr rtlCol="0">
            <a:noAutofit/>
          </a:bodyPr>
          <a:lstStyle/>
          <a:p>
            <a:pPr marL="0" indent="0">
              <a:spcBef>
                <a:spcPts val="600"/>
              </a:spcBef>
              <a:buNone/>
            </a:pPr>
            <a:r>
              <a:rPr lang="hr-HR" sz="1800" b="1" dirty="0"/>
              <a:t>Neopravdani izostanak</a:t>
            </a:r>
          </a:p>
          <a:p>
            <a:pPr>
              <a:spcBef>
                <a:spcPts val="600"/>
              </a:spcBef>
            </a:pPr>
            <a:r>
              <a:rPr lang="hr-HR" sz="1800" dirty="0"/>
              <a:t>Svaki izostanak koji </a:t>
            </a:r>
            <a:r>
              <a:rPr lang="hr-HR" sz="1800" b="1" dirty="0"/>
              <a:t>nije odobren ili opravdan </a:t>
            </a:r>
            <a:r>
              <a:rPr lang="hr-HR" sz="1800" dirty="0"/>
              <a:t>sukladno navedenom:</a:t>
            </a:r>
          </a:p>
          <a:p>
            <a:pPr marL="342900" indent="-342900">
              <a:spcBef>
                <a:spcPts val="600"/>
              </a:spcBef>
              <a:buFont typeface="+mj-lt"/>
              <a:buAutoNum type="arabicPeriod"/>
            </a:pPr>
            <a:r>
              <a:rPr lang="hr-HR" sz="1600" dirty="0">
                <a:solidFill>
                  <a:srgbClr val="FF0000"/>
                </a:solidFill>
              </a:rPr>
              <a:t>Roditelj može, </a:t>
            </a:r>
            <a:r>
              <a:rPr lang="hr-HR" sz="1600" b="1" dirty="0">
                <a:solidFill>
                  <a:srgbClr val="FF0000"/>
                </a:solidFill>
              </a:rPr>
              <a:t>više puta godišnje</a:t>
            </a:r>
            <a:r>
              <a:rPr lang="hr-HR" sz="1600" dirty="0">
                <a:solidFill>
                  <a:srgbClr val="FF0000"/>
                </a:solidFill>
              </a:rPr>
              <a:t>, opravdati izostanak svoga djeteta u trajanju </a:t>
            </a:r>
            <a:r>
              <a:rPr lang="hr-HR" sz="1600" b="1" dirty="0">
                <a:solidFill>
                  <a:srgbClr val="FF0000"/>
                </a:solidFill>
              </a:rPr>
              <a:t>do tri radna dana</a:t>
            </a:r>
            <a:r>
              <a:rPr lang="hr-HR" sz="1600" dirty="0">
                <a:solidFill>
                  <a:srgbClr val="FF0000"/>
                </a:solidFill>
              </a:rPr>
              <a:t>, </a:t>
            </a:r>
            <a:r>
              <a:rPr lang="hr-HR" sz="1600" dirty="0"/>
              <a:t>a za koje nije pravodobno podnesen zahtjev za odobrenjem.</a:t>
            </a:r>
          </a:p>
          <a:p>
            <a:pPr lvl="1">
              <a:spcBef>
                <a:spcPts val="600"/>
              </a:spcBef>
            </a:pPr>
            <a:r>
              <a:rPr lang="hr-HR" sz="1600" dirty="0">
                <a:solidFill>
                  <a:srgbClr val="FF0000"/>
                </a:solidFill>
              </a:rPr>
              <a:t>Opravdanost izostanka s nastave zbog zdravstvenih razloga </a:t>
            </a:r>
            <a:r>
              <a:rPr lang="hr-HR" sz="1600" b="1" dirty="0">
                <a:solidFill>
                  <a:srgbClr val="FF0000"/>
                </a:solidFill>
              </a:rPr>
              <a:t>u trajanju duljem od tri radna dana uzastopno dokazuje se liječničkom potvrdom.</a:t>
            </a:r>
          </a:p>
          <a:p>
            <a:pPr lvl="1">
              <a:spcBef>
                <a:spcPts val="600"/>
              </a:spcBef>
            </a:pPr>
            <a:r>
              <a:rPr lang="hr-HR" sz="1600" dirty="0"/>
              <a:t>Izostanak učenika s nastave može se opravdati i </a:t>
            </a:r>
            <a:r>
              <a:rPr lang="hr-HR" sz="1600" b="1" dirty="0"/>
              <a:t>odgovarajućom potvrdom nadležne institucije, ustanove ili druge nadležne fizičke ili pravne osobe </a:t>
            </a:r>
          </a:p>
          <a:p>
            <a:pPr marL="342900" indent="-342900">
              <a:spcBef>
                <a:spcPts val="600"/>
              </a:spcBef>
              <a:buFont typeface="+mj-lt"/>
              <a:buAutoNum type="arabicPeriod" startAt="2"/>
            </a:pPr>
            <a:r>
              <a:rPr lang="hr-HR" sz="1600" b="1" u="sng" dirty="0">
                <a:solidFill>
                  <a:srgbClr val="FF0000"/>
                </a:solidFill>
              </a:rPr>
              <a:t>Izostanak s nastave, u slučaju pravodobnog zahtjeva roditelja, može (unaprijed) odobriti uz pravodobno podnesen zahtjev:</a:t>
            </a:r>
          </a:p>
          <a:p>
            <a:pPr lvl="1">
              <a:spcBef>
                <a:spcPts val="600"/>
              </a:spcBef>
            </a:pPr>
            <a:r>
              <a:rPr lang="hr-HR" sz="1600" dirty="0">
                <a:solidFill>
                  <a:srgbClr val="FF0000"/>
                </a:solidFill>
              </a:rPr>
              <a:t>učitelj za izostanak tijekom nastavnoga dana,</a:t>
            </a:r>
          </a:p>
          <a:p>
            <a:pPr lvl="1">
              <a:spcBef>
                <a:spcPts val="600"/>
              </a:spcBef>
            </a:pPr>
            <a:r>
              <a:rPr lang="hr-HR" sz="1600" dirty="0">
                <a:solidFill>
                  <a:srgbClr val="FF0000"/>
                </a:solidFill>
              </a:rPr>
              <a:t>razrednik za izostanak do tri (pojedinačna ili uzastopna) radna dana,</a:t>
            </a:r>
          </a:p>
          <a:p>
            <a:pPr lvl="1">
              <a:spcBef>
                <a:spcPts val="600"/>
              </a:spcBef>
            </a:pPr>
            <a:r>
              <a:rPr lang="hr-HR" sz="1600" dirty="0">
                <a:solidFill>
                  <a:srgbClr val="FF0000"/>
                </a:solidFill>
              </a:rPr>
              <a:t>ravnatelj za izostanak do sedam (uzastopnih) radnih dana,</a:t>
            </a:r>
          </a:p>
          <a:p>
            <a:pPr lvl="1">
              <a:spcBef>
                <a:spcPts val="600"/>
              </a:spcBef>
            </a:pPr>
            <a:r>
              <a:rPr lang="hr-HR" sz="1600" dirty="0">
                <a:solidFill>
                  <a:srgbClr val="FF0000"/>
                </a:solidFill>
              </a:rPr>
              <a:t>učiteljsko/nastavničko vijeće za izostanak do petnaest (uzastopnih) radnih dana.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hr-HR" sz="1600" b="1" dirty="0"/>
              <a:t>Načini opravdavanja izostanaka učenika, rokovi za dostavu ispričnica, kao i primjereni rok javljanja o razlogu izostanka uređuju se statutom škole.</a:t>
            </a:r>
          </a:p>
        </p:txBody>
      </p:sp>
    </p:spTree>
    <p:extLst>
      <p:ext uri="{BB962C8B-B14F-4D97-AF65-F5344CB8AC3E}">
        <p14:creationId xmlns:p14="http://schemas.microsoft.com/office/powerpoint/2010/main" val="14493825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1065211" y="96214"/>
            <a:ext cx="10058402" cy="817222"/>
          </a:xfrm>
        </p:spPr>
        <p:txBody>
          <a:bodyPr rtlCol="0">
            <a:normAutofit/>
          </a:bodyPr>
          <a:lstStyle/>
          <a:p>
            <a:r>
              <a:rPr lang="pl-PL" dirty="0"/>
              <a:t>Kalendar školske godine 2021./2022.</a:t>
            </a:r>
            <a:endParaRPr lang="hr-HR" dirty="0"/>
          </a:p>
        </p:txBody>
      </p:sp>
      <p:pic>
        <p:nvPicPr>
          <p:cNvPr id="7" name="Rezervirano mjesto sadržaja 6">
            <a:extLst>
              <a:ext uri="{FF2B5EF4-FFF2-40B4-BE49-F238E27FC236}">
                <a16:creationId xmlns:a16="http://schemas.microsoft.com/office/drawing/2014/main" id="{B0459BD6-86C0-4EF5-A29F-62673F3D66A2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3850" y="1138335"/>
            <a:ext cx="9789763" cy="5131836"/>
          </a:xfrm>
        </p:spPr>
      </p:pic>
    </p:spTree>
    <p:extLst>
      <p:ext uri="{BB962C8B-B14F-4D97-AF65-F5344CB8AC3E}">
        <p14:creationId xmlns:p14="http://schemas.microsoft.com/office/powerpoint/2010/main" val="10778663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1065212" y="263751"/>
            <a:ext cx="10357531" cy="1117600"/>
          </a:xfrm>
        </p:spPr>
        <p:txBody>
          <a:bodyPr rtlCol="0">
            <a:normAutofit/>
          </a:bodyPr>
          <a:lstStyle/>
          <a:p>
            <a:r>
              <a:rPr lang="hr-HR" dirty="0"/>
              <a:t>Izbor roditelja za Vijeće roditelja</a:t>
            </a:r>
          </a:p>
        </p:txBody>
      </p:sp>
      <p:sp>
        <p:nvSpPr>
          <p:cNvPr id="6" name="Rezervirano mjesto za sadržaj 3">
            <a:extLst>
              <a:ext uri="{FF2B5EF4-FFF2-40B4-BE49-F238E27FC236}">
                <a16:creationId xmlns:a16="http://schemas.microsoft.com/office/drawing/2014/main" id="{BFA6F6B7-040E-4494-B462-DDF3FD78A6B1}"/>
              </a:ext>
            </a:extLst>
          </p:cNvPr>
          <p:cNvSpPr txBox="1">
            <a:spLocks/>
          </p:cNvSpPr>
          <p:nvPr/>
        </p:nvSpPr>
        <p:spPr>
          <a:xfrm>
            <a:off x="3089993" y="2131908"/>
            <a:ext cx="8737600" cy="350260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100000"/>
              </a:lnSpc>
              <a:spcBef>
                <a:spcPts val="800"/>
              </a:spcBef>
              <a:buFont typeface="Arial" panose="020B0604020202020204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Arial" panose="020B0604020202020204" pitchFamily="34" charset="0"/>
              <a:buNone/>
              <a:defRPr sz="1600" kern="120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Arial" panose="020B0604020202020204" pitchFamily="34" charset="0"/>
              <a:buNone/>
              <a:defRPr sz="1600" kern="120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pl-PL" sz="1800" dirty="0"/>
              <a:t>Škola svake školske godine ustrojava </a:t>
            </a:r>
            <a:r>
              <a:rPr lang="pl-PL" sz="1800" b="1" dirty="0"/>
              <a:t>Vijeće roditelja </a:t>
            </a:r>
          </a:p>
          <a:p>
            <a:pPr marL="342900" indent="-34290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pl-PL" sz="1800" dirty="0"/>
              <a:t>Vijeće roditelja sastavljeno je od preds</a:t>
            </a:r>
            <a:r>
              <a:rPr lang="pl-PL" sz="1800" b="1" dirty="0"/>
              <a:t>tavnika roditelja učenika svakog razrednog odjela</a:t>
            </a:r>
          </a:p>
          <a:p>
            <a:pPr marL="342900" indent="-34290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pl-PL" sz="1800" dirty="0"/>
              <a:t>Roditelji učenika svakog razrednog odjela na početku školske godine na </a:t>
            </a:r>
            <a:r>
              <a:rPr lang="pl-PL" sz="1800" b="1" dirty="0"/>
              <a:t>roditeljskom sastanku razrednog odjela između sebe biraju jednog predstavnika</a:t>
            </a:r>
            <a:r>
              <a:rPr lang="pl-PL" sz="1800" dirty="0"/>
              <a:t> za Vijeće roditelja</a:t>
            </a:r>
          </a:p>
        </p:txBody>
      </p:sp>
    </p:spTree>
    <p:extLst>
      <p:ext uri="{BB962C8B-B14F-4D97-AF65-F5344CB8AC3E}">
        <p14:creationId xmlns:p14="http://schemas.microsoft.com/office/powerpoint/2010/main" val="18057482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5212" y="304800"/>
            <a:ext cx="10058402" cy="636233"/>
          </a:xfrm>
        </p:spPr>
        <p:txBody>
          <a:bodyPr>
            <a:normAutofit fontScale="90000"/>
          </a:bodyPr>
          <a:lstStyle/>
          <a:p>
            <a:r>
              <a:rPr lang="hr-HR" dirty="0"/>
              <a:t>RAZNE OBAVIJESTI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71852" y="1100831"/>
            <a:ext cx="9951762" cy="5757169"/>
          </a:xfrm>
        </p:spPr>
        <p:txBody>
          <a:bodyPr>
            <a:normAutofit fontScale="77500" lnSpcReduction="20000"/>
          </a:bodyPr>
          <a:lstStyle/>
          <a:p>
            <a:r>
              <a:rPr lang="hr-HR" dirty="0"/>
              <a:t>ŠKOLSKA KUHINJA – 5kn po danu (uplatnica)</a:t>
            </a:r>
          </a:p>
          <a:p>
            <a:r>
              <a:rPr lang="hr-HR" dirty="0"/>
              <a:t>OSIGURANJE – 30,00 KN </a:t>
            </a:r>
          </a:p>
          <a:p>
            <a:r>
              <a:rPr lang="hr-HR" dirty="0"/>
              <a:t>INDIVIDUALNI RAZGOVOR – četvrtak </a:t>
            </a:r>
          </a:p>
          <a:p>
            <a:r>
              <a:rPr lang="hr-HR" dirty="0"/>
              <a:t>- smjena 5./6. 5</a:t>
            </a:r>
            <a:r>
              <a:rPr lang="hr-HR"/>
              <a:t>.</a:t>
            </a:r>
            <a:r>
              <a:rPr lang="hr-HR" dirty="0"/>
              <a:t>sat</a:t>
            </a:r>
          </a:p>
          <a:p>
            <a:r>
              <a:rPr lang="hr-HR" dirty="0"/>
              <a:t>IZVANNASTAVNE AKTIVNOSTI – </a:t>
            </a:r>
            <a:r>
              <a:rPr lang="hr-HR" dirty="0" err="1"/>
              <a:t>međusmjena</a:t>
            </a:r>
            <a:endParaRPr lang="hr-HR" dirty="0"/>
          </a:p>
          <a:p>
            <a:r>
              <a:rPr lang="hr-HR" dirty="0"/>
              <a:t>ISPITI – hrvatski jezik 22 kn  + zadaćnica 3kn</a:t>
            </a:r>
          </a:p>
          <a:p>
            <a:pPr marL="0" indent="0">
              <a:buNone/>
            </a:pPr>
            <a:r>
              <a:rPr lang="hr-HR" dirty="0"/>
              <a:t>            -  matematika 22,50 kn</a:t>
            </a:r>
          </a:p>
          <a:p>
            <a:r>
              <a:rPr lang="hr-HR" dirty="0"/>
              <a:t>SUGLASNOSTI – udžbenici, privola, izjava ( prikupljeno od strane učenika)</a:t>
            </a:r>
          </a:p>
          <a:p>
            <a:r>
              <a:rPr lang="hr-HR" dirty="0"/>
              <a:t>IZLETI- Čakovec, Zagreb,  </a:t>
            </a:r>
            <a:r>
              <a:rPr lang="hr-HR" dirty="0" err="1"/>
              <a:t>Ščitarjevo</a:t>
            </a:r>
            <a:r>
              <a:rPr lang="hr-HR" dirty="0"/>
              <a:t> ( Velika Gorica)</a:t>
            </a:r>
          </a:p>
          <a:p>
            <a:r>
              <a:rPr lang="hr-HR" dirty="0"/>
              <a:t>TABLETI- učiteljica informatike Maja Barbić zadužena za podjelu</a:t>
            </a:r>
          </a:p>
          <a:p>
            <a:r>
              <a:rPr lang="hr-HR" dirty="0"/>
              <a:t>BESPLATNA UŽINA-http://os-nedelisce.skole.hr/?</a:t>
            </a:r>
            <a:r>
              <a:rPr lang="hr-HR" dirty="0" err="1"/>
              <a:t>news_hk</a:t>
            </a:r>
            <a:r>
              <a:rPr lang="hr-HR" dirty="0"/>
              <a:t>=1&amp;news_id=1800&amp;mshow=3578#mod_news</a:t>
            </a:r>
          </a:p>
          <a:p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36220871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D7BB7F8E-ADAD-49C5-99E3-2174BB30B8F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4400" y="408373"/>
            <a:ext cx="10209214" cy="5573327"/>
          </a:xfrm>
        </p:spPr>
        <p:txBody>
          <a:bodyPr/>
          <a:lstStyle/>
          <a:p>
            <a:r>
              <a:rPr lang="hr-HR" dirty="0"/>
              <a:t>Predsjednik razreda : Marin </a:t>
            </a:r>
            <a:r>
              <a:rPr lang="hr-HR" dirty="0" err="1"/>
              <a:t>Mihaljuš</a:t>
            </a:r>
            <a:endParaRPr lang="hr-HR" dirty="0"/>
          </a:p>
          <a:p>
            <a:endParaRPr lang="hr-HR" dirty="0"/>
          </a:p>
          <a:p>
            <a:r>
              <a:rPr lang="hr-HR" dirty="0"/>
              <a:t>Zamjenik predsjednika razreda: Ivan </a:t>
            </a:r>
            <a:r>
              <a:rPr lang="hr-HR" dirty="0" err="1"/>
              <a:t>Zdolec</a:t>
            </a:r>
            <a:endParaRPr lang="hr-HR" dirty="0"/>
          </a:p>
          <a:p>
            <a:endParaRPr lang="hr-HR" dirty="0"/>
          </a:p>
          <a:p>
            <a:r>
              <a:rPr lang="hr-HR" dirty="0"/>
              <a:t>Oni su ujedno i predstavnici </a:t>
            </a:r>
            <a:r>
              <a:rPr lang="hr-HR"/>
              <a:t>Razrednog odjela </a:t>
            </a:r>
            <a:r>
              <a:rPr lang="hr-HR" dirty="0"/>
              <a:t>5. B u Vijeću učenika</a:t>
            </a:r>
          </a:p>
        </p:txBody>
      </p:sp>
    </p:spTree>
    <p:extLst>
      <p:ext uri="{BB962C8B-B14F-4D97-AF65-F5344CB8AC3E}">
        <p14:creationId xmlns:p14="http://schemas.microsoft.com/office/powerpoint/2010/main" val="17701580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1B7E74A2-879D-4DB3-AF61-6E77BC41D6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/>
              <a:t>E –mail: dubravka.vuksic@skole.hr</a:t>
            </a:r>
          </a:p>
        </p:txBody>
      </p:sp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A4AA4DED-FD0B-4220-9ADD-22366FB0DC0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hr-HR" dirty="0"/>
          </a:p>
          <a:p>
            <a:r>
              <a:rPr lang="hr-HR" dirty="0"/>
              <a:t>Mob: 098 / 539 120</a:t>
            </a:r>
          </a:p>
        </p:txBody>
      </p:sp>
    </p:spTree>
    <p:extLst>
      <p:ext uri="{BB962C8B-B14F-4D97-AF65-F5344CB8AC3E}">
        <p14:creationId xmlns:p14="http://schemas.microsoft.com/office/powerpoint/2010/main" val="16303294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7198064" y="1317398"/>
            <a:ext cx="4272872" cy="2177143"/>
          </a:xfrm>
        </p:spPr>
        <p:txBody>
          <a:bodyPr rtlCol="0"/>
          <a:lstStyle/>
          <a:p>
            <a:r>
              <a:rPr lang="hr-HR" dirty="0"/>
              <a:t>Pitanja i prijedlozi</a:t>
            </a:r>
          </a:p>
        </p:txBody>
      </p:sp>
      <p:pic>
        <p:nvPicPr>
          <p:cNvPr id="5" name="Slika 4">
            <a:extLst>
              <a:ext uri="{FF2B5EF4-FFF2-40B4-BE49-F238E27FC236}">
                <a16:creationId xmlns:a16="http://schemas.microsoft.com/office/drawing/2014/main" id="{7E5CED78-58B2-4397-A562-401DE84A293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09486"/>
            <a:ext cx="6628882" cy="39701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84065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4717143" y="1330346"/>
            <a:ext cx="7213600" cy="3604511"/>
          </a:xfrm>
        </p:spPr>
        <p:txBody>
          <a:bodyPr rtlCol="0">
            <a:normAutofit/>
          </a:bodyPr>
          <a:lstStyle/>
          <a:p>
            <a:pPr algn="ctr"/>
            <a:r>
              <a:rPr lang="hr-HR" sz="4000" b="1" dirty="0"/>
              <a:t>ZAHVALJUJEM NA POZORNOSTI!</a:t>
            </a:r>
            <a:br>
              <a:rPr lang="hr-HR" dirty="0"/>
            </a:br>
            <a:br>
              <a:rPr lang="hr-HR" dirty="0"/>
            </a:br>
            <a:r>
              <a:rPr lang="hr-HR" sz="2800" dirty="0"/>
              <a:t>ŽELIM NAM USPJEŠNU SURADNJU! </a:t>
            </a:r>
            <a:endParaRPr lang="hr-HR" dirty="0"/>
          </a:p>
        </p:txBody>
      </p:sp>
      <p:pic>
        <p:nvPicPr>
          <p:cNvPr id="6" name="Rezervirano mjesto sadržaja 5" descr="Slika na kojoj se prikazuje posjetnica&#10;&#10;Opis je generiran uz visoku pouzdanost">
            <a:extLst>
              <a:ext uri="{FF2B5EF4-FFF2-40B4-BE49-F238E27FC236}">
                <a16:creationId xmlns:a16="http://schemas.microsoft.com/office/drawing/2014/main" id="{42A234F9-8B42-4D43-A1D3-EF272FB3C70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6432" y="1330346"/>
            <a:ext cx="3327854" cy="2946165"/>
          </a:xfrm>
        </p:spPr>
      </p:pic>
    </p:spTree>
    <p:extLst>
      <p:ext uri="{BB962C8B-B14F-4D97-AF65-F5344CB8AC3E}">
        <p14:creationId xmlns:p14="http://schemas.microsoft.com/office/powerpoint/2010/main" val="40057288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>
</file>

<file path=ppt/theme/theme1.xml><?xml version="1.0" encoding="utf-8"?>
<a:theme xmlns:a="http://schemas.openxmlformats.org/drawingml/2006/main" name="Ilustracija s motivom prirode 16 x 9">
  <a:themeElements>
    <a:clrScheme name="Nature Illustration">
      <a:dk1>
        <a:srgbClr val="9A5315"/>
      </a:dk1>
      <a:lt1>
        <a:srgbClr val="FFFFFF"/>
      </a:lt1>
      <a:dk2>
        <a:srgbClr val="000000"/>
      </a:dk2>
      <a:lt2>
        <a:srgbClr val="D1E5F9"/>
      </a:lt2>
      <a:accent1>
        <a:srgbClr val="F3771A"/>
      </a:accent1>
      <a:accent2>
        <a:srgbClr val="8BBEF1"/>
      </a:accent2>
      <a:accent3>
        <a:srgbClr val="6DC025"/>
      </a:accent3>
      <a:accent4>
        <a:srgbClr val="9A5315"/>
      </a:accent4>
      <a:accent5>
        <a:srgbClr val="F1471F"/>
      </a:accent5>
      <a:accent6>
        <a:srgbClr val="DA6FDF"/>
      </a:accent6>
      <a:hlink>
        <a:srgbClr val="6DC025"/>
      </a:hlink>
      <a:folHlink>
        <a:srgbClr val="9A5315"/>
      </a:folHlink>
    </a:clrScheme>
    <a:fontScheme name="Segoe Print">
      <a:majorFont>
        <a:latin typeface="Segoe Print"/>
        <a:ea typeface=""/>
        <a:cs typeface=""/>
      </a:majorFont>
      <a:minorFont>
        <a:latin typeface="Segoe Prin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_9532630_TF03431377_TF03431377" id="{D4ED4346-F4E3-40A8-BC6D-36BD32B5F881}" vid="{9ADDA41D-E435-49AB-88B3-62A3FD334FC0}"/>
    </a:ext>
  </a:extLst>
</a:theme>
</file>

<file path=ppt/theme/theme2.xml><?xml version="1.0" encoding="utf-8"?>
<a:theme xmlns:a="http://schemas.openxmlformats.org/drawingml/2006/main" name="Tema sustava Office">
  <a:themeElements>
    <a:clrScheme name="Nature Illustration">
      <a:dk1>
        <a:srgbClr val="9A5315"/>
      </a:dk1>
      <a:lt1>
        <a:srgbClr val="FFFFFF"/>
      </a:lt1>
      <a:dk2>
        <a:srgbClr val="000000"/>
      </a:dk2>
      <a:lt2>
        <a:srgbClr val="D1E5F9"/>
      </a:lt2>
      <a:accent1>
        <a:srgbClr val="F3771A"/>
      </a:accent1>
      <a:accent2>
        <a:srgbClr val="8BBEF1"/>
      </a:accent2>
      <a:accent3>
        <a:srgbClr val="6DC025"/>
      </a:accent3>
      <a:accent4>
        <a:srgbClr val="9A5315"/>
      </a:accent4>
      <a:accent5>
        <a:srgbClr val="F1471F"/>
      </a:accent5>
      <a:accent6>
        <a:srgbClr val="DA6FDF"/>
      </a:accent6>
      <a:hlink>
        <a:srgbClr val="6DC025"/>
      </a:hlink>
      <a:folHlink>
        <a:srgbClr val="9A5315"/>
      </a:folHlink>
    </a:clrScheme>
    <a:fontScheme name="Segoe Print">
      <a:majorFont>
        <a:latin typeface="Segoe Print"/>
        <a:ea typeface=""/>
        <a:cs typeface=""/>
      </a:majorFont>
      <a:minorFont>
        <a:latin typeface="Segoe Prin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ema sustava Office">
  <a:themeElements>
    <a:clrScheme name="Nature Illustration">
      <a:dk1>
        <a:srgbClr val="9A5315"/>
      </a:dk1>
      <a:lt1>
        <a:srgbClr val="FFFFFF"/>
      </a:lt1>
      <a:dk2>
        <a:srgbClr val="000000"/>
      </a:dk2>
      <a:lt2>
        <a:srgbClr val="D1E5F9"/>
      </a:lt2>
      <a:accent1>
        <a:srgbClr val="F3771A"/>
      </a:accent1>
      <a:accent2>
        <a:srgbClr val="8BBEF1"/>
      </a:accent2>
      <a:accent3>
        <a:srgbClr val="6DC025"/>
      </a:accent3>
      <a:accent4>
        <a:srgbClr val="9A5315"/>
      </a:accent4>
      <a:accent5>
        <a:srgbClr val="F1471F"/>
      </a:accent5>
      <a:accent6>
        <a:srgbClr val="DA6FDF"/>
      </a:accent6>
      <a:hlink>
        <a:srgbClr val="6DC025"/>
      </a:hlink>
      <a:folHlink>
        <a:srgbClr val="9A5315"/>
      </a:folHlink>
    </a:clrScheme>
    <a:fontScheme name="Segoe Print">
      <a:majorFont>
        <a:latin typeface="Segoe Print"/>
        <a:ea typeface=""/>
        <a:cs typeface=""/>
      </a:majorFont>
      <a:minorFont>
        <a:latin typeface="Segoe Prin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Prezentacija s temom prirode, ilustracija krajobraza (široki zaslon)</Template>
  <TotalTime>1835</TotalTime>
  <Words>2128</Words>
  <Application>Microsoft Office PowerPoint</Application>
  <PresentationFormat>Široki zaslon</PresentationFormat>
  <Paragraphs>181</Paragraphs>
  <Slides>25</Slides>
  <Notes>14</Notes>
  <HiddenSlides>0</HiddenSlides>
  <MMClips>0</MMClips>
  <ScaleCrop>false</ScaleCrop>
  <HeadingPairs>
    <vt:vector size="6" baseType="variant">
      <vt:variant>
        <vt:lpstr>Korišteni fontovi</vt:lpstr>
      </vt:variant>
      <vt:variant>
        <vt:i4>5</vt:i4>
      </vt:variant>
      <vt:variant>
        <vt:lpstr>Tema</vt:lpstr>
      </vt:variant>
      <vt:variant>
        <vt:i4>1</vt:i4>
      </vt:variant>
      <vt:variant>
        <vt:lpstr>Naslovi slajdova</vt:lpstr>
      </vt:variant>
      <vt:variant>
        <vt:i4>25</vt:i4>
      </vt:variant>
    </vt:vector>
  </HeadingPairs>
  <TitlesOfParts>
    <vt:vector size="31" baseType="lpstr">
      <vt:lpstr>Arial</vt:lpstr>
      <vt:lpstr>Calibri</vt:lpstr>
      <vt:lpstr>Liberation Serif</vt:lpstr>
      <vt:lpstr>Segoe Print</vt:lpstr>
      <vt:lpstr>Symbol</vt:lpstr>
      <vt:lpstr>Ilustracija s motivom prirode 16 x 9</vt:lpstr>
      <vt:lpstr>1. roditeljski sastanak</vt:lpstr>
      <vt:lpstr>DNEVNI RED:</vt:lpstr>
      <vt:lpstr>                                     5.d razred -18 učenika -učenici iz Nedelišća (9 učenika) i Pušćina                                           (9 učenika)</vt:lpstr>
      <vt:lpstr>Što nas očekuje?</vt:lpstr>
      <vt:lpstr>PowerPoint prezentacija</vt:lpstr>
      <vt:lpstr>PowerPoint prezentacija</vt:lpstr>
      <vt:lpstr>Epidemiološke mjere u školi -PROTOKOL</vt:lpstr>
      <vt:lpstr>PowerPoint prezentacija</vt:lpstr>
      <vt:lpstr>PowerPoint prezentacija</vt:lpstr>
      <vt:lpstr>PowerPoint prezentacija</vt:lpstr>
      <vt:lpstr>Pravilnik o kućnom redu</vt:lpstr>
      <vt:lpstr>Pravilnik o načinima, postupcima i elementima vrednovanja učenika u osnovnoj i srednjoj školi</vt:lpstr>
      <vt:lpstr>Pravilnik o načinima, postupcima i elementima vrednovanja učenika u osnovnoj i srednjoj školi</vt:lpstr>
      <vt:lpstr>Pravilnik o načinima, postupcima i elementima vrednovanja učenika u osnovnoj i srednjoj školi</vt:lpstr>
      <vt:lpstr>Pravilnik o načinima, postupcima i elementima vrednovanja učenika u osnovnoj i srednjoj školi</vt:lpstr>
      <vt:lpstr>Pravilnik o načinima, postupcima i elementima vrednovanja učenika u osnovnoj i srednjoj školi</vt:lpstr>
      <vt:lpstr>Pravilnik o kriterijima za izricanje pedagoških mjera</vt:lpstr>
      <vt:lpstr>Pravilnik o kriterijima za izricanje pedagoških mjera</vt:lpstr>
      <vt:lpstr>Kalendar školske godine 2021./2022.</vt:lpstr>
      <vt:lpstr>Izbor roditelja za Vijeće roditelja</vt:lpstr>
      <vt:lpstr>RAZNE OBAVIJESTI</vt:lpstr>
      <vt:lpstr>PowerPoint prezentacija</vt:lpstr>
      <vt:lpstr>E –mail: dubravka.vuksic@skole.hr</vt:lpstr>
      <vt:lpstr>Pitanja i prijedlozi</vt:lpstr>
      <vt:lpstr>ZAHVALJUJEM NA POZORNOSTI!  ŽELIM NAM USPJEŠNU SURADNJU! </vt:lpstr>
    </vt:vector>
  </TitlesOfParts>
  <Manager>www.ucenici.com</Manager>
  <Company>www.ucenici.com</Company>
  <LinksUpToDate>false</LinksUpToDate>
  <SharedDoc>false</SharedDoc>
  <HyperlinkBase>www.ucenici.com</HyperlinkBase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Prvi Roditeljski sastanak prezentacija</dc:title>
  <dc:creator>www.ucenici.com</dc:creator>
  <cp:keywords>Prvi Roditeljski sastanak prezentacija</cp:keywords>
  <cp:lastModifiedBy>Dubravka Vukšić</cp:lastModifiedBy>
  <cp:revision>83</cp:revision>
  <dcterms:created xsi:type="dcterms:W3CDTF">2017-08-20T15:57:53Z</dcterms:created>
  <dcterms:modified xsi:type="dcterms:W3CDTF">2026-08-27T09:46:30Z</dcterms:modified>
  <cp:category>Prvi Roditeljski sastanak prezentacija</cp:category>
</cp:coreProperties>
</file>