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3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11/25/2021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810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43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68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8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3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8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50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012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6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6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06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11/25/2021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76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4944357-A18D-44A5-96F5-4AB1004F7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3" y="1517904"/>
            <a:ext cx="4680595" cy="2796945"/>
          </a:xfrm>
        </p:spPr>
        <p:txBody>
          <a:bodyPr anchor="ctr">
            <a:normAutofit/>
          </a:bodyPr>
          <a:lstStyle/>
          <a:p>
            <a:pPr algn="l"/>
            <a:r>
              <a:rPr lang="hr-HR" dirty="0"/>
              <a:t>„</a:t>
            </a:r>
            <a:r>
              <a:rPr lang="hr-HR" dirty="0" err="1"/>
              <a:t>Was</a:t>
            </a:r>
            <a:r>
              <a:rPr lang="hr-HR" dirty="0"/>
              <a:t> </a:t>
            </a:r>
            <a:r>
              <a:rPr lang="hr-HR" dirty="0" err="1"/>
              <a:t>haben</a:t>
            </a:r>
            <a:r>
              <a:rPr lang="hr-HR" dirty="0"/>
              <a:t> </a:t>
            </a:r>
            <a:r>
              <a:rPr lang="hr-HR" dirty="0" err="1"/>
              <a:t>sie</a:t>
            </a:r>
            <a:r>
              <a:rPr lang="hr-HR" dirty="0"/>
              <a:t> </a:t>
            </a:r>
            <a:r>
              <a:rPr lang="hr-HR" dirty="0" err="1"/>
              <a:t>gemacht</a:t>
            </a:r>
            <a:r>
              <a:rPr lang="hr-HR" dirty="0"/>
              <a:t>!”</a:t>
            </a:r>
            <a:endParaRPr lang="hr-HR"/>
          </a:p>
        </p:txBody>
      </p:sp>
      <p:sp>
        <p:nvSpPr>
          <p:cNvPr id="4" name="Podnaslov 3">
            <a:extLst>
              <a:ext uri="{FF2B5EF4-FFF2-40B4-BE49-F238E27FC236}">
                <a16:creationId xmlns:a16="http://schemas.microsoft.com/office/drawing/2014/main" id="{8B7277EA-6B1F-41F2-BE0C-6AD36D195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3" y="4479368"/>
            <a:ext cx="4680595" cy="1215137"/>
          </a:xfrm>
        </p:spPr>
        <p:txBody>
          <a:bodyPr>
            <a:normAutofit/>
          </a:bodyPr>
          <a:lstStyle/>
          <a:p>
            <a:pPr algn="l">
              <a:lnSpc>
                <a:spcPct val="95000"/>
              </a:lnSpc>
            </a:pPr>
            <a:r>
              <a:rPr lang="hr-HR" sz="2000" dirty="0"/>
              <a:t> </a:t>
            </a:r>
          </a:p>
          <a:p>
            <a:pPr algn="l">
              <a:lnSpc>
                <a:spcPct val="95000"/>
              </a:lnSpc>
            </a:pPr>
            <a:endParaRPr lang="hr-HR" sz="2000" dirty="0"/>
          </a:p>
          <a:p>
            <a:pPr algn="l">
              <a:lnSpc>
                <a:spcPct val="95000"/>
              </a:lnSpc>
            </a:pPr>
            <a:r>
              <a:rPr lang="hr-HR" sz="2000" dirty="0"/>
              <a:t>                                     </a:t>
            </a:r>
            <a:r>
              <a:rPr lang="hr-HR" sz="2000" b="1" dirty="0"/>
              <a:t>Lovro </a:t>
            </a:r>
            <a:r>
              <a:rPr lang="hr-HR" sz="2000" b="1" dirty="0" err="1"/>
              <a:t>Vukšić</a:t>
            </a:r>
            <a:r>
              <a:rPr lang="hr-HR" sz="2000" b="1" dirty="0"/>
              <a:t>, 6.d</a:t>
            </a:r>
          </a:p>
        </p:txBody>
      </p:sp>
      <p:pic>
        <p:nvPicPr>
          <p:cNvPr id="55" name="Picture 3" descr="Triangular abstract background">
            <a:extLst>
              <a:ext uri="{FF2B5EF4-FFF2-40B4-BE49-F238E27FC236}">
                <a16:creationId xmlns:a16="http://schemas.microsoft.com/office/drawing/2014/main" id="{2B790AE6-04F6-475F-B6EA-28C8BCF42D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18" r="26534" b="2"/>
          <a:stretch/>
        </p:blipFill>
        <p:spPr>
          <a:xfrm>
            <a:off x="6807200" y="762000"/>
            <a:ext cx="46228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1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75AF5A1-4884-4FBA-B1BB-80A2939EA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867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5A8C16DA-E452-4500-B803-5D451BB09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57238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U Njemačkoj se opet igra tenis, od lipnja i serija turnira - Glas Istre">
            <a:extLst>
              <a:ext uri="{FF2B5EF4-FFF2-40B4-BE49-F238E27FC236}">
                <a16:creationId xmlns:a16="http://schemas.microsoft.com/office/drawing/2014/main" id="{FEDF3101-164A-4A32-812F-CF725ECC85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" b="24812"/>
          <a:stretch/>
        </p:blipFill>
        <p:spPr bwMode="auto">
          <a:xfrm>
            <a:off x="761999" y="743803"/>
            <a:ext cx="10668000" cy="534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345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6" name="Rectangle 125">
            <a:extLst>
              <a:ext uri="{FF2B5EF4-FFF2-40B4-BE49-F238E27FC236}">
                <a16:creationId xmlns:a16="http://schemas.microsoft.com/office/drawing/2014/main" id="{ACEDC033-8DAA-4024-87F5-57430053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D584A691-C497-4066-927B-46560195E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0" name="Rectangle 129">
            <a:extLst>
              <a:ext uri="{FF2B5EF4-FFF2-40B4-BE49-F238E27FC236}">
                <a16:creationId xmlns:a16="http://schemas.microsoft.com/office/drawing/2014/main" id="{85142CA2-DBFB-4161-ABDF-E87C8688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757238"/>
            <a:ext cx="12192002" cy="6100762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0E7D117-6BC1-4920-9F5E-B8365D771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021" y="1147864"/>
            <a:ext cx="5637803" cy="518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4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75AF5A1-4884-4FBA-B1BB-80A2939EA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867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5A8C16DA-E452-4500-B803-5D451BB09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57238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6" name="Picture 4" descr="Treba li dijete čitati lektiru na praznicima? | missMAMA">
            <a:extLst>
              <a:ext uri="{FF2B5EF4-FFF2-40B4-BE49-F238E27FC236}">
                <a16:creationId xmlns:a16="http://schemas.microsoft.com/office/drawing/2014/main" id="{E37042B0-811E-48EA-9080-388B0C0D22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05"/>
          <a:stretch/>
        </p:blipFill>
        <p:spPr bwMode="auto">
          <a:xfrm>
            <a:off x="761999" y="743803"/>
            <a:ext cx="10668000" cy="534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963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75AF5A1-4884-4FBA-B1BB-80A2939EA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867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5A8C16DA-E452-4500-B803-5D451BB09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57238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22" name="Picture 2" descr="Kids play football. Child at soccer field. Kids play football on outdoor stadium field. Children score a goal during soccer game. Little boy kicking ball. School stock images">
            <a:extLst>
              <a:ext uri="{FF2B5EF4-FFF2-40B4-BE49-F238E27FC236}">
                <a16:creationId xmlns:a16="http://schemas.microsoft.com/office/drawing/2014/main" id="{40D9586D-7F3C-40A9-ABC6-86F75B3C1D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4" b="16741"/>
          <a:stretch/>
        </p:blipFill>
        <p:spPr bwMode="auto">
          <a:xfrm>
            <a:off x="761999" y="743803"/>
            <a:ext cx="10668000" cy="534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295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arlovački.hr | Portal koji pomiče granice">
            <a:extLst>
              <a:ext uri="{FF2B5EF4-FFF2-40B4-BE49-F238E27FC236}">
                <a16:creationId xmlns:a16="http://schemas.microsoft.com/office/drawing/2014/main" id="{D33A2DFC-C310-4E96-BA68-1C086D522F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486" y="2180968"/>
            <a:ext cx="5317920" cy="361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142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75AF5A1-4884-4FBA-B1BB-80A2939EA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867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5A8C16DA-E452-4500-B803-5D451BB09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57238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0" name="Picture 2" descr="PUTOVANJE KAO LIJEK Donosimo deset razloga zašto je zdravo putovati - Novi  list">
            <a:extLst>
              <a:ext uri="{FF2B5EF4-FFF2-40B4-BE49-F238E27FC236}">
                <a16:creationId xmlns:a16="http://schemas.microsoft.com/office/drawing/2014/main" id="{C077E38B-B685-42DA-B735-D5346EAAC3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2" b="21753"/>
          <a:stretch/>
        </p:blipFill>
        <p:spPr bwMode="auto">
          <a:xfrm>
            <a:off x="761999" y="743803"/>
            <a:ext cx="10668000" cy="534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54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75AF5A1-4884-4FBA-B1BB-80A2939EA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867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5A8C16DA-E452-4500-B803-5D451BB09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57238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4" name="Picture 2" descr="Od užitka putovanja ne odustajemo ni u &amp;quot;novom normalnom&amp;quot;! Kako organizirati  putovanje po novim pravilima? - Miss7.24sata.hr">
            <a:extLst>
              <a:ext uri="{FF2B5EF4-FFF2-40B4-BE49-F238E27FC236}">
                <a16:creationId xmlns:a16="http://schemas.microsoft.com/office/drawing/2014/main" id="{A3DC3277-C353-48E1-A15E-DD3609D632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6" b="19899"/>
          <a:stretch/>
        </p:blipFill>
        <p:spPr bwMode="auto">
          <a:xfrm>
            <a:off x="761999" y="743803"/>
            <a:ext cx="10668000" cy="534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724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75AF5A1-4884-4FBA-B1BB-80A2939EA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867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5A8C16DA-E452-4500-B803-5D451BB09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57238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18" name="Picture 2" descr="Pobuna žena protiv kuhinje i kuhanja - Portal Dnevnih Novosti">
            <a:extLst>
              <a:ext uri="{FF2B5EF4-FFF2-40B4-BE49-F238E27FC236}">
                <a16:creationId xmlns:a16="http://schemas.microsoft.com/office/drawing/2014/main" id="{B65B1088-91F5-45A5-ACD6-BCF27D5972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50"/>
          <a:stretch/>
        </p:blipFill>
        <p:spPr bwMode="auto">
          <a:xfrm>
            <a:off x="761999" y="743803"/>
            <a:ext cx="10668000" cy="534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937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ACEDC033-8DAA-4024-87F5-57430053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584A691-C497-4066-927B-46560195E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619A6F3B-F0D9-4CB0-B8A1-B84B57852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5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Jutarnji list - KOLIKO ČESTO I KOLIKO BRZO TREBA JESTI? Njemački  nutricionist otkriva tajne prehrane: &amp;#39;Oni koji žele izgubiti na težini rade  jednu učestalu pogrešku&amp;#39;">
            <a:extLst>
              <a:ext uri="{FF2B5EF4-FFF2-40B4-BE49-F238E27FC236}">
                <a16:creationId xmlns:a16="http://schemas.microsoft.com/office/drawing/2014/main" id="{D56F34BC-F3F1-4A1A-95AD-1E79C0915D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" r="-1" b="23035"/>
          <a:stretch/>
        </p:blipFill>
        <p:spPr bwMode="auto">
          <a:xfrm>
            <a:off x="761998" y="758089"/>
            <a:ext cx="10695298" cy="534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493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ACEDC033-8DAA-4024-87F5-57430053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584A691-C497-4066-927B-46560195E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619A6F3B-F0D9-4CB0-B8A1-B84B57852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5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Znate li koliko biste dnevno trebali pješačiti da biste izgubili kilograme">
            <a:extLst>
              <a:ext uri="{FF2B5EF4-FFF2-40B4-BE49-F238E27FC236}">
                <a16:creationId xmlns:a16="http://schemas.microsoft.com/office/drawing/2014/main" id="{331D609C-2262-446E-B507-6FFC263A43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8" r="-1" b="23331"/>
          <a:stretch/>
        </p:blipFill>
        <p:spPr bwMode="auto">
          <a:xfrm>
            <a:off x="761998" y="758089"/>
            <a:ext cx="10695298" cy="534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9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ACEDC033-8DAA-4024-87F5-57430053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584A691-C497-4066-927B-46560195E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619A6F3B-F0D9-4CB0-B8A1-B84B57852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5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POINT Shopping Center">
            <a:extLst>
              <a:ext uri="{FF2B5EF4-FFF2-40B4-BE49-F238E27FC236}">
                <a16:creationId xmlns:a16="http://schemas.microsoft.com/office/drawing/2014/main" id="{7C4D56D4-42CB-47B4-B464-AF61BF9498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52" r="-1" b="-1"/>
          <a:stretch/>
        </p:blipFill>
        <p:spPr bwMode="auto">
          <a:xfrm>
            <a:off x="761998" y="758089"/>
            <a:ext cx="10695298" cy="534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393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CEDC033-8DAA-4024-87F5-57430053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584A691-C497-4066-927B-46560195E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19A6F3B-F0D9-4CB0-B8A1-B84B57852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5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Rezervirano mjesto sadržaja 9">
            <a:extLst>
              <a:ext uri="{FF2B5EF4-FFF2-40B4-BE49-F238E27FC236}">
                <a16:creationId xmlns:a16="http://schemas.microsoft.com/office/drawing/2014/main" id="{48C22EFC-51C3-4719-ABF0-1A9E0979C3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784" r="-1" b="10312"/>
          <a:stretch/>
        </p:blipFill>
        <p:spPr>
          <a:xfrm>
            <a:off x="761998" y="758089"/>
            <a:ext cx="10695298" cy="534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86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5AF5A1-4884-4FBA-B1BB-80A2939EA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867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A8C16DA-E452-4500-B803-5D451BB09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57238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38383DBA-925D-4F29-A26D-A8E7D04FA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0887"/>
          <a:stretch/>
        </p:blipFill>
        <p:spPr>
          <a:xfrm>
            <a:off x="761999" y="743803"/>
            <a:ext cx="10668000" cy="534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55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CEDC033-8DAA-4024-87F5-57430053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584A691-C497-4066-927B-46560195E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FB763159-8F20-479D-9AD4-E8ED6825CC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987" r="-1" b="3423"/>
          <a:stretch/>
        </p:blipFill>
        <p:spPr>
          <a:xfrm>
            <a:off x="761998" y="758089"/>
            <a:ext cx="10695298" cy="534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49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CEDC033-8DAA-4024-87F5-57430053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584A691-C497-4066-927B-46560195E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19A6F3B-F0D9-4CB0-B8A1-B84B57852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5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84515F5C-E9FC-4F0B-B61D-91A7CB4CA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667" r="-1" b="8148"/>
          <a:stretch/>
        </p:blipFill>
        <p:spPr>
          <a:xfrm>
            <a:off x="761998" y="758089"/>
            <a:ext cx="10695298" cy="534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31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CEDC033-8DAA-4024-87F5-57430053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584A691-C497-4066-927B-46560195E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19A6F3B-F0D9-4CB0-B8A1-B84B57852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5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D70CBBB8-74EC-4D15-8EF0-C1838724D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2467" r="-1" b="2347"/>
          <a:stretch/>
        </p:blipFill>
        <p:spPr>
          <a:xfrm>
            <a:off x="761998" y="758089"/>
            <a:ext cx="10695298" cy="534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52915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</Words>
  <Application>Microsoft Office PowerPoint</Application>
  <PresentationFormat>Široki zaslon</PresentationFormat>
  <Paragraphs>4</Paragraphs>
  <Slides>17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1" baseType="lpstr">
      <vt:lpstr>Aharoni</vt:lpstr>
      <vt:lpstr>Arial</vt:lpstr>
      <vt:lpstr>Avenir Next LT Pro</vt:lpstr>
      <vt:lpstr>PrismaticVTI</vt:lpstr>
      <vt:lpstr>„Was haben sie gemacht!”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„Was haben sie gemacht!”</dc:title>
  <dc:creator>DUBRAVKA VUKŠIĆ</dc:creator>
  <cp:lastModifiedBy>DUBRAVKA VUKŠIĆ</cp:lastModifiedBy>
  <cp:revision>1</cp:revision>
  <dcterms:created xsi:type="dcterms:W3CDTF">2021-11-25T19:07:06Z</dcterms:created>
  <dcterms:modified xsi:type="dcterms:W3CDTF">2021-11-25T19:08:30Z</dcterms:modified>
</cp:coreProperties>
</file>