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7370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221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365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7181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620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7052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5754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95160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3423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204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5237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8741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4159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33158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22319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3567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584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7633E88-7664-4B7C-8D12-E690DF0AC9FD}" type="datetimeFigureOut">
              <a:rPr lang="hr-HR" smtClean="0"/>
              <a:t>18.1.2022.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3E51F-8ED9-4C8D-A8C7-2F7F80DE80A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51178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dnevnik.hr/giecirlomul/2018/12/index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blog.dnevnik.hr/smisao-zivota/2012/11/index.html" TargetMode="External"/><Relationship Id="rId5" Type="http://schemas.openxmlformats.org/officeDocument/2006/relationships/image" Target="../media/image7.jpg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dnevnik.hr/nediljkonedic/2016/10/1632048973/let-lastavice.html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ljanashabby.blogspot.com/2014/02/casopis-lisamoze-li-hobi-biti-prilika.html" TargetMode="Externa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hr/objekti/knjiga/police-za-knjige-biblioteke-polica-obrazovanje-namjestaj-knjizara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lobi-info.rs/umesto-sajma-knjiga-festival-knjige-na-kalemegdanu/" TargetMode="Externa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colare.org/serbia/fokolari-u-srbiji/novi-svet/casopis-novi-svet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ozemopula.hr/teme/vijesti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ozemo.hr/category/vijesti/page/7/" TargetMode="Externa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erminologija.blogspot.com/2016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r.wikipedia.org/wiki/%D0%94%D0%B0%D1%82%D0%BE%D1%82%D0%B5%D0%BA%D0%B0:24_sata_novine.jpg" TargetMode="Externa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nabelapmatias.blogspot.com/2016/10/smile.html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E6C7E-5383-4928-984C-6A217800BB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TISAK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F88C4-857A-45E7-ADC1-5894E7D37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KARLO SEREC, KARLA DAMJANOVIĆ I SAMOEL horvat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50F4B2-D88C-4A2A-94F7-8AC0AED42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32034" y="586381"/>
            <a:ext cx="3300588" cy="40220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443F88-3C22-422E-AE48-53AE1845B1BB}"/>
              </a:ext>
            </a:extLst>
          </p:cNvPr>
          <p:cNvSpPr txBox="1"/>
          <p:nvPr/>
        </p:nvSpPr>
        <p:spPr>
          <a:xfrm>
            <a:off x="3484525" y="6858000"/>
            <a:ext cx="52229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>
                <a:hlinkClick r:id="rId3" tooltip="https://blog.dnevnik.hr/giecirlomul/2018/12/index"/>
              </a:rPr>
              <a:t>This Photo</a:t>
            </a:r>
            <a:r>
              <a:rPr lang="hr-HR" sz="900"/>
              <a:t> by Unknown Author is licensed under </a:t>
            </a:r>
            <a:r>
              <a:rPr lang="hr-HR" sz="900">
                <a:hlinkClick r:id="rId4" tooltip="https://creativecommons.org/licenses/by-sa/3.0/"/>
              </a:rPr>
              <a:t>CC BY-SA</a:t>
            </a:r>
            <a:endParaRPr lang="hr-HR" sz="9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C94592-9381-4886-B44C-D34978F7E3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824494" y="381000"/>
            <a:ext cx="29527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88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B7EFC-5D44-42A3-89E9-D75DAA92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NOVINE</a:t>
            </a:r>
            <a:br>
              <a:rPr lang="hr-HR" dirty="0"/>
            </a:br>
            <a:r>
              <a:rPr lang="hr-HR" dirty="0"/>
              <a:t>Karlo Serec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17256-A6CE-407C-B5F2-F1AFD952D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Novine su tiskani mediji koji nam daju razne vijesti</a:t>
            </a:r>
          </a:p>
          <a:p>
            <a:r>
              <a:rPr lang="hr-HR" dirty="0"/>
              <a:t> Dnevne novine su novine koje čitamo svaki dan</a:t>
            </a:r>
          </a:p>
          <a:p>
            <a:r>
              <a:rPr lang="hr-HR" dirty="0"/>
              <a:t>Novine se objavljuju dnevno ili tjedno, a sadržavaju vijesti, oglase, sadržaje i slično</a:t>
            </a:r>
          </a:p>
          <a:p>
            <a:r>
              <a:rPr lang="hr-HR" dirty="0"/>
              <a:t>Daju nam sadržaje o zbivanju na zemlji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570D4E-D05D-4D44-864A-8C145CD34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746" y="4156817"/>
            <a:ext cx="5881925" cy="23856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C88E11-3AC2-4FFA-A207-4B0E2AD42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671" y="3341748"/>
            <a:ext cx="2206943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65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00669-0309-42D3-BA74-45CDBA8D4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Časopisi</a:t>
            </a:r>
            <a:br>
              <a:rPr lang="hr-HR" dirty="0"/>
            </a:br>
            <a:r>
              <a:rPr lang="hr-HR" dirty="0"/>
              <a:t>Karlo Serec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15503-AA2F-40C6-9293-A7C3AA3F2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Časopisi su isto tiskani mediji koji su za čitanje</a:t>
            </a:r>
          </a:p>
          <a:p>
            <a:r>
              <a:rPr lang="hr-HR" dirty="0"/>
              <a:t>Govore o književnosti, sportu, znanosti...</a:t>
            </a:r>
          </a:p>
          <a:p>
            <a:r>
              <a:rPr lang="hr-HR" dirty="0"/>
              <a:t>Časopisi su podijeljeni na rubrike</a:t>
            </a:r>
          </a:p>
          <a:p>
            <a:r>
              <a:rPr lang="hr-HR" dirty="0"/>
              <a:t>Časopis dolazi tjedno, mjesečno, polumjesečno</a:t>
            </a:r>
          </a:p>
          <a:p>
            <a:r>
              <a:rPr lang="hr-HR" dirty="0"/>
              <a:t>Dječji časopisi izvori su zabave i znanja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0B6DB-8DDD-4C33-8EA2-13FB12DCC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66668" y="4268987"/>
            <a:ext cx="2524125" cy="18097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5F029B-198E-4FC1-9E57-AB341E25E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765774" y="2052918"/>
            <a:ext cx="4028187" cy="258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2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ABE8D-CDE6-4527-99B6-E6504AD60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Knjige</a:t>
            </a:r>
            <a:br>
              <a:rPr lang="hr-HR" dirty="0"/>
            </a:br>
            <a:r>
              <a:rPr lang="hr-HR" dirty="0"/>
              <a:t>Karla Damjanović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6CBFC-18B1-4FB0-A78B-F9EEE1A0B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Prva tiskana knjiga koja je nastala je Biblija</a:t>
            </a:r>
          </a:p>
          <a:p>
            <a:r>
              <a:rPr lang="hr-HR" dirty="0"/>
              <a:t>Knjiga je tiskana kolekcija</a:t>
            </a:r>
          </a:p>
          <a:p>
            <a:r>
              <a:rPr lang="hr-HR" dirty="0"/>
              <a:t>Povijest knjiga, stara je više od 7 000 godina</a:t>
            </a:r>
          </a:p>
          <a:p>
            <a:r>
              <a:rPr lang="hr-HR" dirty="0"/>
              <a:t>Knjige govore samo o jednome događaju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D019A8-B805-47AE-B454-CD880483F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28457" y="4066576"/>
            <a:ext cx="4048125" cy="18828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70A0AE-5899-4316-A06E-016901C493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85263" y="1853248"/>
            <a:ext cx="3766830" cy="221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57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649E3-A3EA-4736-8FA5-D7E135F3F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Tobalni ili žuti tisak</a:t>
            </a:r>
            <a:br>
              <a:rPr lang="hr-HR" dirty="0"/>
            </a:br>
            <a:r>
              <a:rPr lang="hr-HR" dirty="0"/>
              <a:t>Samoel Horvat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3AFE3-E1AB-4A40-86DD-443924341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Tobalni ili žuti tisak su novine koje objavljuju vijest i fotografije koje nisu vjerodostojne i nemaju značaj za zajednicu.</a:t>
            </a:r>
          </a:p>
          <a:p>
            <a:r>
              <a:rPr lang="hr-HR" dirty="0"/>
              <a:t>One govore o tuđim životima ili žuti tisak zna ponekad i vrijeđati druge ljude i mješati 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016E02-1FEC-432D-A33E-33CB23B94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90058" y="3532625"/>
            <a:ext cx="5096266" cy="332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002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ECF7F-E270-4001-BFF8-987352C2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Vijest</a:t>
            </a:r>
            <a:br>
              <a:rPr lang="hr-HR" dirty="0"/>
            </a:br>
            <a:r>
              <a:rPr lang="hr-HR" dirty="0"/>
              <a:t>Samoel Horvat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9D9D1-FF38-4C8E-A6C4-077410C56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Vijesti mogu biti na TV, u novinama...</a:t>
            </a:r>
          </a:p>
          <a:p>
            <a:r>
              <a:rPr lang="hr-HR" dirty="0"/>
              <a:t>Vijesti znaju i upozoravati na nešto opasno</a:t>
            </a:r>
          </a:p>
          <a:p>
            <a:r>
              <a:rPr lang="hr-HR" dirty="0"/>
              <a:t>U vijestima se pregledava točnost, urednost, objektivnost </a:t>
            </a:r>
          </a:p>
          <a:p>
            <a:r>
              <a:rPr lang="hr-HR" dirty="0"/>
              <a:t>U prošlosti nisu postojala računala, pa su se koristili tiskom, u današnje vrijeme koristimo se više računalima da vidimo vijest.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BD4BEE-B57E-4628-B4F4-F8E36F089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39186" y="3991295"/>
            <a:ext cx="2926080" cy="1950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1DC3C1-A8CC-4C20-8309-9D4931C32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39661" y="4585023"/>
            <a:ext cx="3135796" cy="13569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EA9D61-8234-474E-B852-3F82C186F4A9}"/>
              </a:ext>
            </a:extLst>
          </p:cNvPr>
          <p:cNvSpPr txBox="1"/>
          <p:nvPr/>
        </p:nvSpPr>
        <p:spPr>
          <a:xfrm>
            <a:off x="5639661" y="5942015"/>
            <a:ext cx="31357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8368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99EF5-65EC-425D-8C40-8311FB532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Tisak </a:t>
            </a:r>
            <a:br>
              <a:rPr lang="hr-HR" dirty="0"/>
            </a:br>
            <a:r>
              <a:rPr lang="hr-HR" dirty="0"/>
              <a:t>Karla Damjanović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FA786-6A0F-4570-8C13-32E229D59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582" y="1978969"/>
            <a:ext cx="8946541" cy="4195481"/>
          </a:xfrm>
        </p:spPr>
        <p:txBody>
          <a:bodyPr/>
          <a:lstStyle/>
          <a:p>
            <a:r>
              <a:rPr lang="hr-HR" dirty="0"/>
              <a:t>Tisak čine sva izdanja tiskana tisarskim strojem na papiru, npr. knjige, novine, časopisi, oglasi, stripovi...</a:t>
            </a:r>
          </a:p>
          <a:p>
            <a:r>
              <a:rPr lang="hr-HR" dirty="0"/>
              <a:t>Johannes Gutenberg izumio je prvi tiskarski stroj</a:t>
            </a:r>
          </a:p>
          <a:p>
            <a:r>
              <a:rPr lang="hr-HR" dirty="0"/>
              <a:t>Tiskarski strojevi najčešće su u prošlosti </a:t>
            </a:r>
            <a:r>
              <a:rPr lang="hr-HR"/>
              <a:t>tiskale knjige</a:t>
            </a:r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5418E-7C68-4482-9F6A-64DBC7D83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03312" y="3776870"/>
            <a:ext cx="5933592" cy="28348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7FCE39-FC66-460B-B422-C5D4A378E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591705" y="2663154"/>
            <a:ext cx="4402836" cy="351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4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2FB9B-62B2-4766-87AE-8235B4C2D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33" y="2728735"/>
            <a:ext cx="9404723" cy="1400530"/>
          </a:xfrm>
        </p:spPr>
        <p:txBody>
          <a:bodyPr/>
          <a:lstStyle/>
          <a:p>
            <a:r>
              <a:rPr lang="hr-HR"/>
              <a:t>               HVALA </a:t>
            </a:r>
            <a:r>
              <a:rPr lang="hr-HR" dirty="0"/>
              <a:t>VAM NA PAŽNJI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FF1058-8247-40D7-B0C7-484C47F2A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88911" y="3429000"/>
            <a:ext cx="3962400" cy="328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7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</TotalTime>
  <Words>280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TISAK</vt:lpstr>
      <vt:lpstr>NOVINE Karlo Serec</vt:lpstr>
      <vt:lpstr>Časopisi Karlo Serec</vt:lpstr>
      <vt:lpstr>Knjige Karla Damjanović</vt:lpstr>
      <vt:lpstr>Tobalni ili žuti tisak Samoel Horvat</vt:lpstr>
      <vt:lpstr>Vijest Samoel Horvat</vt:lpstr>
      <vt:lpstr>Tisak  Karla Damjanović</vt:lpstr>
      <vt:lpstr>               HVALA VAM NA PAŽNJI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TISAK</dc:title>
  <dc:creator>KARLA</dc:creator>
  <cp:lastModifiedBy>KARLA</cp:lastModifiedBy>
  <cp:revision>5</cp:revision>
  <dcterms:created xsi:type="dcterms:W3CDTF">2022-01-13T13:48:21Z</dcterms:created>
  <dcterms:modified xsi:type="dcterms:W3CDTF">2022-01-18T06:48:12Z</dcterms:modified>
</cp:coreProperties>
</file>