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sldIdLst>
    <p:sldId id="256" r:id="rId2"/>
    <p:sldId id="258" r:id="rId3"/>
    <p:sldId id="259" r:id="rId4"/>
    <p:sldId id="257" r:id="rId5"/>
    <p:sldId id="260" r:id="rId6"/>
    <p:sldId id="261" r:id="rId7"/>
    <p:sldId id="262" r:id="rId8"/>
    <p:sldId id="263" r:id="rId9"/>
    <p:sldId id="264" r:id="rId10"/>
    <p:sldId id="268" r:id="rId11"/>
    <p:sldId id="269" r:id="rId12"/>
    <p:sldId id="270" r:id="rId13"/>
    <p:sldId id="267" r:id="rId1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lo" initials="K" lastIdx="1" clrIdx="0">
    <p:extLst>
      <p:ext uri="{19B8F6BF-5375-455C-9EA6-DF929625EA0E}">
        <p15:presenceInfo xmlns:p15="http://schemas.microsoft.com/office/powerpoint/2012/main" userId="Karl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52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5AEFC9-3AC5-4A2B-A588-8E9B2CFF01FF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1889CD0-442F-43BA-94E5-F2288F592FE0}">
      <dgm:prSet/>
      <dgm:spPr/>
      <dgm:t>
        <a:bodyPr/>
        <a:lstStyle/>
        <a:p>
          <a:r>
            <a:rPr lang="hr-HR" dirty="0"/>
            <a:t>WHO će usmjeriti globalnu pozornost na hitne radnje potrebne za očuvanje zdravlja ljudi i planeta</a:t>
          </a:r>
          <a:endParaRPr lang="en-US" dirty="0"/>
        </a:p>
      </dgm:t>
    </dgm:pt>
    <dgm:pt modelId="{E8CD48D3-F8E3-46B2-8E0D-D24C235A8330}" type="parTrans" cxnId="{DC453B1D-2544-47BB-82AE-902A955AE1AF}">
      <dgm:prSet/>
      <dgm:spPr/>
      <dgm:t>
        <a:bodyPr/>
        <a:lstStyle/>
        <a:p>
          <a:endParaRPr lang="en-US"/>
        </a:p>
      </dgm:t>
    </dgm:pt>
    <dgm:pt modelId="{FEC602CE-3620-4443-9922-FCE852B487F2}" type="sibTrans" cxnId="{DC453B1D-2544-47BB-82AE-902A955AE1AF}">
      <dgm:prSet/>
      <dgm:spPr/>
      <dgm:t>
        <a:bodyPr/>
        <a:lstStyle/>
        <a:p>
          <a:endParaRPr lang="en-US"/>
        </a:p>
      </dgm:t>
    </dgm:pt>
    <dgm:pt modelId="{F0CE920A-20B8-4AB3-9742-AC7C704937FD}">
      <dgm:prSet/>
      <dgm:spPr/>
      <dgm:t>
        <a:bodyPr/>
        <a:lstStyle/>
        <a:p>
          <a:r>
            <a:rPr lang="hr-HR" dirty="0"/>
            <a:t>WHO procjenjuje da je više od 13 milijuna smrtnih slučajeva svake godine posljedica ekoloških problema koji se mogu izbjeći</a:t>
          </a:r>
          <a:endParaRPr lang="en-US" dirty="0"/>
        </a:p>
      </dgm:t>
    </dgm:pt>
    <dgm:pt modelId="{EEA3B1BF-B52C-4E7C-B75C-69FA017D18F9}" type="parTrans" cxnId="{661C477B-C3B1-4956-A1F4-2D36001FC8DF}">
      <dgm:prSet/>
      <dgm:spPr/>
      <dgm:t>
        <a:bodyPr/>
        <a:lstStyle/>
        <a:p>
          <a:endParaRPr lang="en-US"/>
        </a:p>
      </dgm:t>
    </dgm:pt>
    <dgm:pt modelId="{0483A80A-E2D8-4BAE-8A4C-68E5DBFDD74C}" type="sibTrans" cxnId="{661C477B-C3B1-4956-A1F4-2D36001FC8DF}">
      <dgm:prSet/>
      <dgm:spPr/>
      <dgm:t>
        <a:bodyPr/>
        <a:lstStyle/>
        <a:p>
          <a:endParaRPr lang="en-US"/>
        </a:p>
      </dgm:t>
    </dgm:pt>
    <dgm:pt modelId="{10CA94A9-A175-4551-9962-A221E3B0DA4F}">
      <dgm:prSet/>
      <dgm:spPr/>
      <dgm:t>
        <a:bodyPr/>
        <a:lstStyle/>
        <a:p>
          <a:r>
            <a:rPr lang="hr-HR"/>
            <a:t>To uključuje klimatsku krizu koja je najveća prijetnja zdravlju s kojom se čovječanstvo suočava</a:t>
          </a:r>
          <a:endParaRPr lang="en-US"/>
        </a:p>
      </dgm:t>
    </dgm:pt>
    <dgm:pt modelId="{9024E0B9-89CC-4E47-AE90-E9DE48628894}" type="parTrans" cxnId="{F50D4CC9-9FC0-485B-B342-A49CA0596189}">
      <dgm:prSet/>
      <dgm:spPr/>
      <dgm:t>
        <a:bodyPr/>
        <a:lstStyle/>
        <a:p>
          <a:endParaRPr lang="en-US"/>
        </a:p>
      </dgm:t>
    </dgm:pt>
    <dgm:pt modelId="{4B8E276B-3276-4284-B3BD-89A43CD26B8A}" type="sibTrans" cxnId="{F50D4CC9-9FC0-485B-B342-A49CA0596189}">
      <dgm:prSet/>
      <dgm:spPr/>
      <dgm:t>
        <a:bodyPr/>
        <a:lstStyle/>
        <a:p>
          <a:endParaRPr lang="en-US"/>
        </a:p>
      </dgm:t>
    </dgm:pt>
    <dgm:pt modelId="{C08280DD-844D-4C5E-8DCF-60BA598B88BE}" type="pres">
      <dgm:prSet presAssocID="{945AEFC9-3AC5-4A2B-A588-8E9B2CFF01FF}" presName="linear" presStyleCnt="0">
        <dgm:presLayoutVars>
          <dgm:animLvl val="lvl"/>
          <dgm:resizeHandles val="exact"/>
        </dgm:presLayoutVars>
      </dgm:prSet>
      <dgm:spPr/>
    </dgm:pt>
    <dgm:pt modelId="{450116D9-6582-4124-A62C-7BD5DCA54710}" type="pres">
      <dgm:prSet presAssocID="{71889CD0-442F-43BA-94E5-F2288F592FE0}" presName="parentText" presStyleLbl="node1" presStyleIdx="0" presStyleCnt="3" custLinFactX="15852" custLinFactY="-299121" custLinFactNeighborX="100000" custLinFactNeighborY="-300000">
        <dgm:presLayoutVars>
          <dgm:chMax val="0"/>
          <dgm:bulletEnabled val="1"/>
        </dgm:presLayoutVars>
      </dgm:prSet>
      <dgm:spPr/>
    </dgm:pt>
    <dgm:pt modelId="{ADD81E24-0CD7-454B-9244-BFEF39A76B01}" type="pres">
      <dgm:prSet presAssocID="{FEC602CE-3620-4443-9922-FCE852B487F2}" presName="spacer" presStyleCnt="0"/>
      <dgm:spPr/>
    </dgm:pt>
    <dgm:pt modelId="{E3005F3E-D101-47FA-AECA-45760B0E8A32}" type="pres">
      <dgm:prSet presAssocID="{F0CE920A-20B8-4AB3-9742-AC7C704937FD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B4C9424-67EB-469F-AA29-7892895FB5F3}" type="pres">
      <dgm:prSet presAssocID="{0483A80A-E2D8-4BAE-8A4C-68E5DBFDD74C}" presName="spacer" presStyleCnt="0"/>
      <dgm:spPr/>
    </dgm:pt>
    <dgm:pt modelId="{F869F14B-80C7-4EF4-BA5D-BD21AABB48D5}" type="pres">
      <dgm:prSet presAssocID="{10CA94A9-A175-4551-9962-A221E3B0DA4F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C453B1D-2544-47BB-82AE-902A955AE1AF}" srcId="{945AEFC9-3AC5-4A2B-A588-8E9B2CFF01FF}" destId="{71889CD0-442F-43BA-94E5-F2288F592FE0}" srcOrd="0" destOrd="0" parTransId="{E8CD48D3-F8E3-46B2-8E0D-D24C235A8330}" sibTransId="{FEC602CE-3620-4443-9922-FCE852B487F2}"/>
    <dgm:cxn modelId="{3BCF7453-8C51-4461-863B-5EF9D6DD6C62}" type="presOf" srcId="{F0CE920A-20B8-4AB3-9742-AC7C704937FD}" destId="{E3005F3E-D101-47FA-AECA-45760B0E8A32}" srcOrd="0" destOrd="0" presId="urn:microsoft.com/office/officeart/2005/8/layout/vList2"/>
    <dgm:cxn modelId="{661C477B-C3B1-4956-A1F4-2D36001FC8DF}" srcId="{945AEFC9-3AC5-4A2B-A588-8E9B2CFF01FF}" destId="{F0CE920A-20B8-4AB3-9742-AC7C704937FD}" srcOrd="1" destOrd="0" parTransId="{EEA3B1BF-B52C-4E7C-B75C-69FA017D18F9}" sibTransId="{0483A80A-E2D8-4BAE-8A4C-68E5DBFDD74C}"/>
    <dgm:cxn modelId="{16284E8F-7A0E-4CC0-9004-D4E1DB1B5EF4}" type="presOf" srcId="{10CA94A9-A175-4551-9962-A221E3B0DA4F}" destId="{F869F14B-80C7-4EF4-BA5D-BD21AABB48D5}" srcOrd="0" destOrd="0" presId="urn:microsoft.com/office/officeart/2005/8/layout/vList2"/>
    <dgm:cxn modelId="{52A915C3-1476-4A60-B39B-25472241AED8}" type="presOf" srcId="{945AEFC9-3AC5-4A2B-A588-8E9B2CFF01FF}" destId="{C08280DD-844D-4C5E-8DCF-60BA598B88BE}" srcOrd="0" destOrd="0" presId="urn:microsoft.com/office/officeart/2005/8/layout/vList2"/>
    <dgm:cxn modelId="{F50D4CC9-9FC0-485B-B342-A49CA0596189}" srcId="{945AEFC9-3AC5-4A2B-A588-8E9B2CFF01FF}" destId="{10CA94A9-A175-4551-9962-A221E3B0DA4F}" srcOrd="2" destOrd="0" parTransId="{9024E0B9-89CC-4E47-AE90-E9DE48628894}" sibTransId="{4B8E276B-3276-4284-B3BD-89A43CD26B8A}"/>
    <dgm:cxn modelId="{B059A3FF-1868-467B-BB58-83514928ADD9}" type="presOf" srcId="{71889CD0-442F-43BA-94E5-F2288F592FE0}" destId="{450116D9-6582-4124-A62C-7BD5DCA54710}" srcOrd="0" destOrd="0" presId="urn:microsoft.com/office/officeart/2005/8/layout/vList2"/>
    <dgm:cxn modelId="{9E799029-AEEA-4798-80E5-10FA061B07C1}" type="presParOf" srcId="{C08280DD-844D-4C5E-8DCF-60BA598B88BE}" destId="{450116D9-6582-4124-A62C-7BD5DCA54710}" srcOrd="0" destOrd="0" presId="urn:microsoft.com/office/officeart/2005/8/layout/vList2"/>
    <dgm:cxn modelId="{546C6388-A9C4-4397-BA5B-DAB7E379BDE3}" type="presParOf" srcId="{C08280DD-844D-4C5E-8DCF-60BA598B88BE}" destId="{ADD81E24-0CD7-454B-9244-BFEF39A76B01}" srcOrd="1" destOrd="0" presId="urn:microsoft.com/office/officeart/2005/8/layout/vList2"/>
    <dgm:cxn modelId="{1D8A1D5A-D78A-485F-9FE9-F2233555C23A}" type="presParOf" srcId="{C08280DD-844D-4C5E-8DCF-60BA598B88BE}" destId="{E3005F3E-D101-47FA-AECA-45760B0E8A32}" srcOrd="2" destOrd="0" presId="urn:microsoft.com/office/officeart/2005/8/layout/vList2"/>
    <dgm:cxn modelId="{6BD08B67-2E40-4302-BEF2-CF2C395184DA}" type="presParOf" srcId="{C08280DD-844D-4C5E-8DCF-60BA598B88BE}" destId="{9B4C9424-67EB-469F-AA29-7892895FB5F3}" srcOrd="3" destOrd="0" presId="urn:microsoft.com/office/officeart/2005/8/layout/vList2"/>
    <dgm:cxn modelId="{6F163C79-6A65-44E8-A83E-46400FBA99A0}" type="presParOf" srcId="{C08280DD-844D-4C5E-8DCF-60BA598B88BE}" destId="{F869F14B-80C7-4EF4-BA5D-BD21AABB48D5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CE06BD-0B7E-4490-AC6A-036EC7725233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n-US"/>
        </a:p>
      </dgm:t>
    </dgm:pt>
    <dgm:pt modelId="{135720AA-E8A8-44C3-8BEF-77767BEEA947}">
      <dgm:prSet/>
      <dgm:spPr/>
      <dgm:t>
        <a:bodyPr/>
        <a:lstStyle/>
        <a:p>
          <a:r>
            <a:rPr lang="hr-HR"/>
            <a:t>Klimatska kriza je i zdravstvena kriza </a:t>
          </a:r>
          <a:endParaRPr lang="en-US"/>
        </a:p>
      </dgm:t>
    </dgm:pt>
    <dgm:pt modelId="{3FE30853-A89D-4AF3-B553-3A970A81F5C2}" type="parTrans" cxnId="{7C81CCF6-DF24-489B-8EEC-C4ECB62D7661}">
      <dgm:prSet/>
      <dgm:spPr/>
      <dgm:t>
        <a:bodyPr/>
        <a:lstStyle/>
        <a:p>
          <a:endParaRPr lang="en-US"/>
        </a:p>
      </dgm:t>
    </dgm:pt>
    <dgm:pt modelId="{C3352804-242A-42EC-BFE3-6E9D2A65F55C}" type="sibTrans" cxnId="{7C81CCF6-DF24-489B-8EEC-C4ECB62D7661}">
      <dgm:prSet/>
      <dgm:spPr/>
      <dgm:t>
        <a:bodyPr/>
        <a:lstStyle/>
        <a:p>
          <a:endParaRPr lang="en-US"/>
        </a:p>
      </dgm:t>
    </dgm:pt>
    <dgm:pt modelId="{B50A9423-9B28-4FF9-BACB-EEE84224C7FA}">
      <dgm:prSet/>
      <dgm:spPr/>
      <dgm:t>
        <a:bodyPr/>
        <a:lstStyle/>
        <a:p>
          <a:r>
            <a:rPr lang="hr-HR"/>
            <a:t>Naše odluke (političke, društvene, ekonomske) pokreću klimatsku i zdravstvenu krizu</a:t>
          </a:r>
          <a:endParaRPr lang="en-US"/>
        </a:p>
      </dgm:t>
    </dgm:pt>
    <dgm:pt modelId="{9B402633-50C5-4C2F-95A6-3103B165A598}" type="parTrans" cxnId="{CF7434DA-FB40-4C61-9667-8D062F702C81}">
      <dgm:prSet/>
      <dgm:spPr/>
      <dgm:t>
        <a:bodyPr/>
        <a:lstStyle/>
        <a:p>
          <a:endParaRPr lang="en-US"/>
        </a:p>
      </dgm:t>
    </dgm:pt>
    <dgm:pt modelId="{141B14DE-A2EC-4BE1-A59D-F458C076797B}" type="sibTrans" cxnId="{CF7434DA-FB40-4C61-9667-8D062F702C81}">
      <dgm:prSet/>
      <dgm:spPr/>
      <dgm:t>
        <a:bodyPr/>
        <a:lstStyle/>
        <a:p>
          <a:endParaRPr lang="en-US"/>
        </a:p>
      </dgm:t>
    </dgm:pt>
    <dgm:pt modelId="{A03134D9-2CC3-4594-88B6-972FF0A33589}">
      <dgm:prSet/>
      <dgm:spPr/>
      <dgm:t>
        <a:bodyPr/>
        <a:lstStyle/>
        <a:p>
          <a:r>
            <a:rPr lang="hr-HR"/>
            <a:t>Preko 90% ljudi udiše nezdravi zrak nastao izgaranjem fosilnih goriva</a:t>
          </a:r>
          <a:endParaRPr lang="en-US"/>
        </a:p>
      </dgm:t>
    </dgm:pt>
    <dgm:pt modelId="{82133117-A5C3-470E-8DBF-3738E4FAB410}" type="parTrans" cxnId="{47E90503-219E-4452-B57F-48C2482E82E6}">
      <dgm:prSet/>
      <dgm:spPr/>
      <dgm:t>
        <a:bodyPr/>
        <a:lstStyle/>
        <a:p>
          <a:endParaRPr lang="en-US"/>
        </a:p>
      </dgm:t>
    </dgm:pt>
    <dgm:pt modelId="{80E7DFCD-6E28-4ECC-9B3D-00CC2E83743F}" type="sibTrans" cxnId="{47E90503-219E-4452-B57F-48C2482E82E6}">
      <dgm:prSet/>
      <dgm:spPr/>
      <dgm:t>
        <a:bodyPr/>
        <a:lstStyle/>
        <a:p>
          <a:endParaRPr lang="en-US"/>
        </a:p>
      </dgm:t>
    </dgm:pt>
    <dgm:pt modelId="{F9DC753D-C7DA-4F3A-8CCC-F8F4A2E40CDD}">
      <dgm:prSet/>
      <dgm:spPr/>
      <dgm:t>
        <a:bodyPr/>
        <a:lstStyle/>
        <a:p>
          <a:r>
            <a:rPr lang="hr-HR"/>
            <a:t>Ekstremni vremenski događaji i nestašica vode tjeraju ljude na raseljavanje </a:t>
          </a:r>
          <a:endParaRPr lang="en-US"/>
        </a:p>
      </dgm:t>
    </dgm:pt>
    <dgm:pt modelId="{6B89B878-E8C6-4124-80E6-7755378A8F0E}" type="parTrans" cxnId="{85E47CC5-4D23-4D15-B497-BB4A8603512B}">
      <dgm:prSet/>
      <dgm:spPr/>
      <dgm:t>
        <a:bodyPr/>
        <a:lstStyle/>
        <a:p>
          <a:endParaRPr lang="en-US"/>
        </a:p>
      </dgm:t>
    </dgm:pt>
    <dgm:pt modelId="{F222A17E-93DA-4E81-B32E-E391FEB246F9}" type="sibTrans" cxnId="{85E47CC5-4D23-4D15-B497-BB4A8603512B}">
      <dgm:prSet/>
      <dgm:spPr/>
      <dgm:t>
        <a:bodyPr/>
        <a:lstStyle/>
        <a:p>
          <a:endParaRPr lang="en-US"/>
        </a:p>
      </dgm:t>
    </dgm:pt>
    <dgm:pt modelId="{152E0AF1-B4C2-4E8E-B7DD-C20B0D0E744D}">
      <dgm:prSet/>
      <dgm:spPr/>
      <dgm:t>
        <a:bodyPr/>
        <a:lstStyle/>
        <a:p>
          <a:r>
            <a:rPr lang="hr-HR"/>
            <a:t>Zagađenje i plastika ušli su u naš lanac prehrane</a:t>
          </a:r>
          <a:endParaRPr lang="en-US"/>
        </a:p>
      </dgm:t>
    </dgm:pt>
    <dgm:pt modelId="{69D8A303-43D1-485F-A594-59DEC7486563}" type="parTrans" cxnId="{06A76D42-602A-4FFD-8933-D2B962FFEEF4}">
      <dgm:prSet/>
      <dgm:spPr/>
      <dgm:t>
        <a:bodyPr/>
        <a:lstStyle/>
        <a:p>
          <a:endParaRPr lang="en-US"/>
        </a:p>
      </dgm:t>
    </dgm:pt>
    <dgm:pt modelId="{823BBA79-24AA-45B4-880F-CDC975F2A437}" type="sibTrans" cxnId="{06A76D42-602A-4FFD-8933-D2B962FFEEF4}">
      <dgm:prSet/>
      <dgm:spPr/>
      <dgm:t>
        <a:bodyPr/>
        <a:lstStyle/>
        <a:p>
          <a:endParaRPr lang="en-US"/>
        </a:p>
      </dgm:t>
    </dgm:pt>
    <dgm:pt modelId="{5C3430B9-1507-4156-A9FE-FD42FEECD9A9}">
      <dgm:prSet/>
      <dgm:spPr/>
      <dgm:t>
        <a:bodyPr/>
        <a:lstStyle/>
        <a:p>
          <a:r>
            <a:rPr lang="hr-HR"/>
            <a:t>Proizvodimo visoko prerađenu, nezdravu hranu i piće koji pokreću val pretilosti, povećavajući rizik od nastanka raka i srčanih bolesti</a:t>
          </a:r>
          <a:endParaRPr lang="en-US"/>
        </a:p>
      </dgm:t>
    </dgm:pt>
    <dgm:pt modelId="{F311CC34-7C15-462E-A74C-9403062067C0}" type="parTrans" cxnId="{5513D1C0-8436-4E50-9340-476FD68853CE}">
      <dgm:prSet/>
      <dgm:spPr/>
      <dgm:t>
        <a:bodyPr/>
        <a:lstStyle/>
        <a:p>
          <a:endParaRPr lang="en-US"/>
        </a:p>
      </dgm:t>
    </dgm:pt>
    <dgm:pt modelId="{18CFD5D9-F871-4AF8-806E-C9A3854C6A9E}" type="sibTrans" cxnId="{5513D1C0-8436-4E50-9340-476FD68853CE}">
      <dgm:prSet/>
      <dgm:spPr/>
      <dgm:t>
        <a:bodyPr/>
        <a:lstStyle/>
        <a:p>
          <a:endParaRPr lang="en-US"/>
        </a:p>
      </dgm:t>
    </dgm:pt>
    <dgm:pt modelId="{FE873C39-49AD-49F5-B132-DCA7A8A748C6}" type="pres">
      <dgm:prSet presAssocID="{CACE06BD-0B7E-4490-AC6A-036EC7725233}" presName="Name0" presStyleCnt="0">
        <dgm:presLayoutVars>
          <dgm:dir/>
          <dgm:resizeHandles val="exact"/>
        </dgm:presLayoutVars>
      </dgm:prSet>
      <dgm:spPr/>
    </dgm:pt>
    <dgm:pt modelId="{26368E25-6CD4-4784-9C5B-5E50432BD19F}" type="pres">
      <dgm:prSet presAssocID="{135720AA-E8A8-44C3-8BEF-77767BEEA947}" presName="node" presStyleLbl="node1" presStyleIdx="0" presStyleCnt="6">
        <dgm:presLayoutVars>
          <dgm:bulletEnabled val="1"/>
        </dgm:presLayoutVars>
      </dgm:prSet>
      <dgm:spPr/>
    </dgm:pt>
    <dgm:pt modelId="{0030CB05-D10C-46EF-96D5-933E5279F8A7}" type="pres">
      <dgm:prSet presAssocID="{C3352804-242A-42EC-BFE3-6E9D2A65F55C}" presName="sibTrans" presStyleLbl="sibTrans1D1" presStyleIdx="0" presStyleCnt="5"/>
      <dgm:spPr/>
    </dgm:pt>
    <dgm:pt modelId="{AE5EAC4C-B6D8-48CE-8046-1A7829E02F9E}" type="pres">
      <dgm:prSet presAssocID="{C3352804-242A-42EC-BFE3-6E9D2A65F55C}" presName="connectorText" presStyleLbl="sibTrans1D1" presStyleIdx="0" presStyleCnt="5"/>
      <dgm:spPr/>
    </dgm:pt>
    <dgm:pt modelId="{CBB2BD38-1893-408B-9FD0-B2C866DA93F7}" type="pres">
      <dgm:prSet presAssocID="{B50A9423-9B28-4FF9-BACB-EEE84224C7FA}" presName="node" presStyleLbl="node1" presStyleIdx="1" presStyleCnt="6">
        <dgm:presLayoutVars>
          <dgm:bulletEnabled val="1"/>
        </dgm:presLayoutVars>
      </dgm:prSet>
      <dgm:spPr/>
    </dgm:pt>
    <dgm:pt modelId="{E68E94EC-4EAD-4D96-A66B-70032F10CA4D}" type="pres">
      <dgm:prSet presAssocID="{141B14DE-A2EC-4BE1-A59D-F458C076797B}" presName="sibTrans" presStyleLbl="sibTrans1D1" presStyleIdx="1" presStyleCnt="5"/>
      <dgm:spPr/>
    </dgm:pt>
    <dgm:pt modelId="{2A47B990-93EC-4D6A-9379-3A06267D8EF8}" type="pres">
      <dgm:prSet presAssocID="{141B14DE-A2EC-4BE1-A59D-F458C076797B}" presName="connectorText" presStyleLbl="sibTrans1D1" presStyleIdx="1" presStyleCnt="5"/>
      <dgm:spPr/>
    </dgm:pt>
    <dgm:pt modelId="{AB4BC5BF-6A5C-48F0-AAE8-1E0A10763C30}" type="pres">
      <dgm:prSet presAssocID="{A03134D9-2CC3-4594-88B6-972FF0A33589}" presName="node" presStyleLbl="node1" presStyleIdx="2" presStyleCnt="6">
        <dgm:presLayoutVars>
          <dgm:bulletEnabled val="1"/>
        </dgm:presLayoutVars>
      </dgm:prSet>
      <dgm:spPr/>
    </dgm:pt>
    <dgm:pt modelId="{EF66373F-487B-40D7-8714-B95289447AA8}" type="pres">
      <dgm:prSet presAssocID="{80E7DFCD-6E28-4ECC-9B3D-00CC2E83743F}" presName="sibTrans" presStyleLbl="sibTrans1D1" presStyleIdx="2" presStyleCnt="5"/>
      <dgm:spPr/>
    </dgm:pt>
    <dgm:pt modelId="{2410D234-932B-4892-8C4F-9CC713FA7759}" type="pres">
      <dgm:prSet presAssocID="{80E7DFCD-6E28-4ECC-9B3D-00CC2E83743F}" presName="connectorText" presStyleLbl="sibTrans1D1" presStyleIdx="2" presStyleCnt="5"/>
      <dgm:spPr/>
    </dgm:pt>
    <dgm:pt modelId="{0DCD8502-7F2B-43EA-8BC6-9A2E76E13ABE}" type="pres">
      <dgm:prSet presAssocID="{F9DC753D-C7DA-4F3A-8CCC-F8F4A2E40CDD}" presName="node" presStyleLbl="node1" presStyleIdx="3" presStyleCnt="6">
        <dgm:presLayoutVars>
          <dgm:bulletEnabled val="1"/>
        </dgm:presLayoutVars>
      </dgm:prSet>
      <dgm:spPr/>
    </dgm:pt>
    <dgm:pt modelId="{57760992-3A03-4DD6-8870-107FB84A935B}" type="pres">
      <dgm:prSet presAssocID="{F222A17E-93DA-4E81-B32E-E391FEB246F9}" presName="sibTrans" presStyleLbl="sibTrans1D1" presStyleIdx="3" presStyleCnt="5"/>
      <dgm:spPr/>
    </dgm:pt>
    <dgm:pt modelId="{887D98AB-546E-41D2-BC55-2B5290543A31}" type="pres">
      <dgm:prSet presAssocID="{F222A17E-93DA-4E81-B32E-E391FEB246F9}" presName="connectorText" presStyleLbl="sibTrans1D1" presStyleIdx="3" presStyleCnt="5"/>
      <dgm:spPr/>
    </dgm:pt>
    <dgm:pt modelId="{ABEF5561-CCD6-4897-8E2E-8E544541402B}" type="pres">
      <dgm:prSet presAssocID="{152E0AF1-B4C2-4E8E-B7DD-C20B0D0E744D}" presName="node" presStyleLbl="node1" presStyleIdx="4" presStyleCnt="6">
        <dgm:presLayoutVars>
          <dgm:bulletEnabled val="1"/>
        </dgm:presLayoutVars>
      </dgm:prSet>
      <dgm:spPr/>
    </dgm:pt>
    <dgm:pt modelId="{03BC439B-53E2-4743-91EB-9F51BC45C278}" type="pres">
      <dgm:prSet presAssocID="{823BBA79-24AA-45B4-880F-CDC975F2A437}" presName="sibTrans" presStyleLbl="sibTrans1D1" presStyleIdx="4" presStyleCnt="5"/>
      <dgm:spPr/>
    </dgm:pt>
    <dgm:pt modelId="{8FA41DB7-A336-4C46-92EE-0CA37D5C40D2}" type="pres">
      <dgm:prSet presAssocID="{823BBA79-24AA-45B4-880F-CDC975F2A437}" presName="connectorText" presStyleLbl="sibTrans1D1" presStyleIdx="4" presStyleCnt="5"/>
      <dgm:spPr/>
    </dgm:pt>
    <dgm:pt modelId="{F9F6C82E-DB39-4A46-8ED4-2699C82B7424}" type="pres">
      <dgm:prSet presAssocID="{5C3430B9-1507-4156-A9FE-FD42FEECD9A9}" presName="node" presStyleLbl="node1" presStyleIdx="5" presStyleCnt="6">
        <dgm:presLayoutVars>
          <dgm:bulletEnabled val="1"/>
        </dgm:presLayoutVars>
      </dgm:prSet>
      <dgm:spPr/>
    </dgm:pt>
  </dgm:ptLst>
  <dgm:cxnLst>
    <dgm:cxn modelId="{47E90503-219E-4452-B57F-48C2482E82E6}" srcId="{CACE06BD-0B7E-4490-AC6A-036EC7725233}" destId="{A03134D9-2CC3-4594-88B6-972FF0A33589}" srcOrd="2" destOrd="0" parTransId="{82133117-A5C3-470E-8DBF-3738E4FAB410}" sibTransId="{80E7DFCD-6E28-4ECC-9B3D-00CC2E83743F}"/>
    <dgm:cxn modelId="{4C7D6E03-1C9A-47E9-B093-EAF0DC176647}" type="presOf" srcId="{F222A17E-93DA-4E81-B32E-E391FEB246F9}" destId="{887D98AB-546E-41D2-BC55-2B5290543A31}" srcOrd="1" destOrd="0" presId="urn:microsoft.com/office/officeart/2016/7/layout/RepeatingBendingProcessNew"/>
    <dgm:cxn modelId="{69BF6E0F-7760-4608-B754-4DDB8F54226D}" type="presOf" srcId="{80E7DFCD-6E28-4ECC-9B3D-00CC2E83743F}" destId="{EF66373F-487B-40D7-8714-B95289447AA8}" srcOrd="0" destOrd="0" presId="urn:microsoft.com/office/officeart/2016/7/layout/RepeatingBendingProcessNew"/>
    <dgm:cxn modelId="{A8BCEB11-A4C5-4D23-B3EA-7E8274B6E99E}" type="presOf" srcId="{135720AA-E8A8-44C3-8BEF-77767BEEA947}" destId="{26368E25-6CD4-4784-9C5B-5E50432BD19F}" srcOrd="0" destOrd="0" presId="urn:microsoft.com/office/officeart/2016/7/layout/RepeatingBendingProcessNew"/>
    <dgm:cxn modelId="{D3B71218-6EFD-409C-A431-71AECB69E34E}" type="presOf" srcId="{A03134D9-2CC3-4594-88B6-972FF0A33589}" destId="{AB4BC5BF-6A5C-48F0-AAE8-1E0A10763C30}" srcOrd="0" destOrd="0" presId="urn:microsoft.com/office/officeart/2016/7/layout/RepeatingBendingProcessNew"/>
    <dgm:cxn modelId="{1EE1E929-A859-4239-877D-0C5A00BE09D6}" type="presOf" srcId="{F222A17E-93DA-4E81-B32E-E391FEB246F9}" destId="{57760992-3A03-4DD6-8870-107FB84A935B}" srcOrd="0" destOrd="0" presId="urn:microsoft.com/office/officeart/2016/7/layout/RepeatingBendingProcessNew"/>
    <dgm:cxn modelId="{E4713B41-7583-4FBC-ACC8-EB98AC6290CF}" type="presOf" srcId="{CACE06BD-0B7E-4490-AC6A-036EC7725233}" destId="{FE873C39-49AD-49F5-B132-DCA7A8A748C6}" srcOrd="0" destOrd="0" presId="urn:microsoft.com/office/officeart/2016/7/layout/RepeatingBendingProcessNew"/>
    <dgm:cxn modelId="{06A76D42-602A-4FFD-8933-D2B962FFEEF4}" srcId="{CACE06BD-0B7E-4490-AC6A-036EC7725233}" destId="{152E0AF1-B4C2-4E8E-B7DD-C20B0D0E744D}" srcOrd="4" destOrd="0" parTransId="{69D8A303-43D1-485F-A594-59DEC7486563}" sibTransId="{823BBA79-24AA-45B4-880F-CDC975F2A437}"/>
    <dgm:cxn modelId="{45323B4E-7C46-4EA0-AAEC-F384F3B4025B}" type="presOf" srcId="{C3352804-242A-42EC-BFE3-6E9D2A65F55C}" destId="{0030CB05-D10C-46EF-96D5-933E5279F8A7}" srcOrd="0" destOrd="0" presId="urn:microsoft.com/office/officeart/2016/7/layout/RepeatingBendingProcessNew"/>
    <dgm:cxn modelId="{07168E70-919F-49FB-8C4C-931591D46952}" type="presOf" srcId="{823BBA79-24AA-45B4-880F-CDC975F2A437}" destId="{03BC439B-53E2-4743-91EB-9F51BC45C278}" srcOrd="0" destOrd="0" presId="urn:microsoft.com/office/officeart/2016/7/layout/RepeatingBendingProcessNew"/>
    <dgm:cxn modelId="{3469AB72-692B-48BD-9041-32582E7B9EF3}" type="presOf" srcId="{C3352804-242A-42EC-BFE3-6E9D2A65F55C}" destId="{AE5EAC4C-B6D8-48CE-8046-1A7829E02F9E}" srcOrd="1" destOrd="0" presId="urn:microsoft.com/office/officeart/2016/7/layout/RepeatingBendingProcessNew"/>
    <dgm:cxn modelId="{41806790-3CB3-4E62-835F-95AD54756DB9}" type="presOf" srcId="{80E7DFCD-6E28-4ECC-9B3D-00CC2E83743F}" destId="{2410D234-932B-4892-8C4F-9CC713FA7759}" srcOrd="1" destOrd="0" presId="urn:microsoft.com/office/officeart/2016/7/layout/RepeatingBendingProcessNew"/>
    <dgm:cxn modelId="{69A3EF9F-75B2-4F25-A76D-0B88827CC190}" type="presOf" srcId="{823BBA79-24AA-45B4-880F-CDC975F2A437}" destId="{8FA41DB7-A336-4C46-92EE-0CA37D5C40D2}" srcOrd="1" destOrd="0" presId="urn:microsoft.com/office/officeart/2016/7/layout/RepeatingBendingProcessNew"/>
    <dgm:cxn modelId="{12D74CAC-5307-4227-9DC3-C96FAE21B8E6}" type="presOf" srcId="{141B14DE-A2EC-4BE1-A59D-F458C076797B}" destId="{E68E94EC-4EAD-4D96-A66B-70032F10CA4D}" srcOrd="0" destOrd="0" presId="urn:microsoft.com/office/officeart/2016/7/layout/RepeatingBendingProcessNew"/>
    <dgm:cxn modelId="{82B5D3B8-1E82-4C08-867D-DB4F8FE720CD}" type="presOf" srcId="{141B14DE-A2EC-4BE1-A59D-F458C076797B}" destId="{2A47B990-93EC-4D6A-9379-3A06267D8EF8}" srcOrd="1" destOrd="0" presId="urn:microsoft.com/office/officeart/2016/7/layout/RepeatingBendingProcessNew"/>
    <dgm:cxn modelId="{5513D1C0-8436-4E50-9340-476FD68853CE}" srcId="{CACE06BD-0B7E-4490-AC6A-036EC7725233}" destId="{5C3430B9-1507-4156-A9FE-FD42FEECD9A9}" srcOrd="5" destOrd="0" parTransId="{F311CC34-7C15-462E-A74C-9403062067C0}" sibTransId="{18CFD5D9-F871-4AF8-806E-C9A3854C6A9E}"/>
    <dgm:cxn modelId="{85E47CC5-4D23-4D15-B497-BB4A8603512B}" srcId="{CACE06BD-0B7E-4490-AC6A-036EC7725233}" destId="{F9DC753D-C7DA-4F3A-8CCC-F8F4A2E40CDD}" srcOrd="3" destOrd="0" parTransId="{6B89B878-E8C6-4124-80E6-7755378A8F0E}" sibTransId="{F222A17E-93DA-4E81-B32E-E391FEB246F9}"/>
    <dgm:cxn modelId="{DBED2ACB-8F82-4C10-9D3A-109B73341198}" type="presOf" srcId="{152E0AF1-B4C2-4E8E-B7DD-C20B0D0E744D}" destId="{ABEF5561-CCD6-4897-8E2E-8E544541402B}" srcOrd="0" destOrd="0" presId="urn:microsoft.com/office/officeart/2016/7/layout/RepeatingBendingProcessNew"/>
    <dgm:cxn modelId="{182431D6-80D3-4358-8A93-A22021B0DA8B}" type="presOf" srcId="{5C3430B9-1507-4156-A9FE-FD42FEECD9A9}" destId="{F9F6C82E-DB39-4A46-8ED4-2699C82B7424}" srcOrd="0" destOrd="0" presId="urn:microsoft.com/office/officeart/2016/7/layout/RepeatingBendingProcessNew"/>
    <dgm:cxn modelId="{CF7434DA-FB40-4C61-9667-8D062F702C81}" srcId="{CACE06BD-0B7E-4490-AC6A-036EC7725233}" destId="{B50A9423-9B28-4FF9-BACB-EEE84224C7FA}" srcOrd="1" destOrd="0" parTransId="{9B402633-50C5-4C2F-95A6-3103B165A598}" sibTransId="{141B14DE-A2EC-4BE1-A59D-F458C076797B}"/>
    <dgm:cxn modelId="{F0DD3ADE-787D-4BB2-9069-C7662F2109BF}" type="presOf" srcId="{F9DC753D-C7DA-4F3A-8CCC-F8F4A2E40CDD}" destId="{0DCD8502-7F2B-43EA-8BC6-9A2E76E13ABE}" srcOrd="0" destOrd="0" presId="urn:microsoft.com/office/officeart/2016/7/layout/RepeatingBendingProcessNew"/>
    <dgm:cxn modelId="{9050CBEA-69F8-420F-8665-6C85FCC323A3}" type="presOf" srcId="{B50A9423-9B28-4FF9-BACB-EEE84224C7FA}" destId="{CBB2BD38-1893-408B-9FD0-B2C866DA93F7}" srcOrd="0" destOrd="0" presId="urn:microsoft.com/office/officeart/2016/7/layout/RepeatingBendingProcessNew"/>
    <dgm:cxn modelId="{7C81CCF6-DF24-489B-8EEC-C4ECB62D7661}" srcId="{CACE06BD-0B7E-4490-AC6A-036EC7725233}" destId="{135720AA-E8A8-44C3-8BEF-77767BEEA947}" srcOrd="0" destOrd="0" parTransId="{3FE30853-A89D-4AF3-B553-3A970A81F5C2}" sibTransId="{C3352804-242A-42EC-BFE3-6E9D2A65F55C}"/>
    <dgm:cxn modelId="{CE2F6188-90E2-4046-8750-C01B7B515EF5}" type="presParOf" srcId="{FE873C39-49AD-49F5-B132-DCA7A8A748C6}" destId="{26368E25-6CD4-4784-9C5B-5E50432BD19F}" srcOrd="0" destOrd="0" presId="urn:microsoft.com/office/officeart/2016/7/layout/RepeatingBendingProcessNew"/>
    <dgm:cxn modelId="{68BEA448-9DD3-4920-8A37-5E7EBD052BDC}" type="presParOf" srcId="{FE873C39-49AD-49F5-B132-DCA7A8A748C6}" destId="{0030CB05-D10C-46EF-96D5-933E5279F8A7}" srcOrd="1" destOrd="0" presId="urn:microsoft.com/office/officeart/2016/7/layout/RepeatingBendingProcessNew"/>
    <dgm:cxn modelId="{545F6E5B-3DB4-491F-AAE7-0918742D0305}" type="presParOf" srcId="{0030CB05-D10C-46EF-96D5-933E5279F8A7}" destId="{AE5EAC4C-B6D8-48CE-8046-1A7829E02F9E}" srcOrd="0" destOrd="0" presId="urn:microsoft.com/office/officeart/2016/7/layout/RepeatingBendingProcessNew"/>
    <dgm:cxn modelId="{86603938-E391-4C5A-B6A5-22C839481AD9}" type="presParOf" srcId="{FE873C39-49AD-49F5-B132-DCA7A8A748C6}" destId="{CBB2BD38-1893-408B-9FD0-B2C866DA93F7}" srcOrd="2" destOrd="0" presId="urn:microsoft.com/office/officeart/2016/7/layout/RepeatingBendingProcessNew"/>
    <dgm:cxn modelId="{B07042EF-55B6-46D3-BC95-17A1BA305D2D}" type="presParOf" srcId="{FE873C39-49AD-49F5-B132-DCA7A8A748C6}" destId="{E68E94EC-4EAD-4D96-A66B-70032F10CA4D}" srcOrd="3" destOrd="0" presId="urn:microsoft.com/office/officeart/2016/7/layout/RepeatingBendingProcessNew"/>
    <dgm:cxn modelId="{EFDF87EB-626D-406F-A090-283EF5D0F26D}" type="presParOf" srcId="{E68E94EC-4EAD-4D96-A66B-70032F10CA4D}" destId="{2A47B990-93EC-4D6A-9379-3A06267D8EF8}" srcOrd="0" destOrd="0" presId="urn:microsoft.com/office/officeart/2016/7/layout/RepeatingBendingProcessNew"/>
    <dgm:cxn modelId="{B4BD1CA0-4C58-4B41-A8CF-3268BA7EA70B}" type="presParOf" srcId="{FE873C39-49AD-49F5-B132-DCA7A8A748C6}" destId="{AB4BC5BF-6A5C-48F0-AAE8-1E0A10763C30}" srcOrd="4" destOrd="0" presId="urn:microsoft.com/office/officeart/2016/7/layout/RepeatingBendingProcessNew"/>
    <dgm:cxn modelId="{57B8A99E-5120-418A-8EBF-DFCE150A9C14}" type="presParOf" srcId="{FE873C39-49AD-49F5-B132-DCA7A8A748C6}" destId="{EF66373F-487B-40D7-8714-B95289447AA8}" srcOrd="5" destOrd="0" presId="urn:microsoft.com/office/officeart/2016/7/layout/RepeatingBendingProcessNew"/>
    <dgm:cxn modelId="{CC2D4BD1-278D-49E0-8355-C1876CA5DF9A}" type="presParOf" srcId="{EF66373F-487B-40D7-8714-B95289447AA8}" destId="{2410D234-932B-4892-8C4F-9CC713FA7759}" srcOrd="0" destOrd="0" presId="urn:microsoft.com/office/officeart/2016/7/layout/RepeatingBendingProcessNew"/>
    <dgm:cxn modelId="{D6001C8F-5073-4889-9AEE-2DF84243631B}" type="presParOf" srcId="{FE873C39-49AD-49F5-B132-DCA7A8A748C6}" destId="{0DCD8502-7F2B-43EA-8BC6-9A2E76E13ABE}" srcOrd="6" destOrd="0" presId="urn:microsoft.com/office/officeart/2016/7/layout/RepeatingBendingProcessNew"/>
    <dgm:cxn modelId="{D3442048-4A79-41A6-9762-9D934979F7F3}" type="presParOf" srcId="{FE873C39-49AD-49F5-B132-DCA7A8A748C6}" destId="{57760992-3A03-4DD6-8870-107FB84A935B}" srcOrd="7" destOrd="0" presId="urn:microsoft.com/office/officeart/2016/7/layout/RepeatingBendingProcessNew"/>
    <dgm:cxn modelId="{74DF79E5-1C4E-4DFF-9EFD-6200A03FBF98}" type="presParOf" srcId="{57760992-3A03-4DD6-8870-107FB84A935B}" destId="{887D98AB-546E-41D2-BC55-2B5290543A31}" srcOrd="0" destOrd="0" presId="urn:microsoft.com/office/officeart/2016/7/layout/RepeatingBendingProcessNew"/>
    <dgm:cxn modelId="{F01BA540-5FA0-4027-9E30-CABCC560AC9F}" type="presParOf" srcId="{FE873C39-49AD-49F5-B132-DCA7A8A748C6}" destId="{ABEF5561-CCD6-4897-8E2E-8E544541402B}" srcOrd="8" destOrd="0" presId="urn:microsoft.com/office/officeart/2016/7/layout/RepeatingBendingProcessNew"/>
    <dgm:cxn modelId="{72AB6264-734E-4930-8F98-862B6A72FD0E}" type="presParOf" srcId="{FE873C39-49AD-49F5-B132-DCA7A8A748C6}" destId="{03BC439B-53E2-4743-91EB-9F51BC45C278}" srcOrd="9" destOrd="0" presId="urn:microsoft.com/office/officeart/2016/7/layout/RepeatingBendingProcessNew"/>
    <dgm:cxn modelId="{2928BC03-B49B-4E8A-8598-A34C493D6D8F}" type="presParOf" srcId="{03BC439B-53E2-4743-91EB-9F51BC45C278}" destId="{8FA41DB7-A336-4C46-92EE-0CA37D5C40D2}" srcOrd="0" destOrd="0" presId="urn:microsoft.com/office/officeart/2016/7/layout/RepeatingBendingProcessNew"/>
    <dgm:cxn modelId="{236D503F-382D-4A58-9D14-DBE1D5F40C6C}" type="presParOf" srcId="{FE873C39-49AD-49F5-B132-DCA7A8A748C6}" destId="{F9F6C82E-DB39-4A46-8ED4-2699C82B7424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458BC4-A42D-4965-A8B2-40CEE854E694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9D7E044-5048-4933-91B8-66B052C1C4DD}">
      <dgm:prSet/>
      <dgm:spPr/>
      <dgm:t>
        <a:bodyPr/>
        <a:lstStyle/>
        <a:p>
          <a:r>
            <a:rPr lang="hr-HR" b="0" i="0" dirty="0"/>
            <a:t>Podijeliti svoju priču: „Naš planet, naše zdravlje”. </a:t>
          </a:r>
          <a:endParaRPr lang="en-US" dirty="0"/>
        </a:p>
      </dgm:t>
    </dgm:pt>
    <dgm:pt modelId="{F2DA875F-D0D5-4545-9122-B734E7620C53}" type="parTrans" cxnId="{9F455348-4254-4BED-B973-C7381993E2C3}">
      <dgm:prSet/>
      <dgm:spPr/>
      <dgm:t>
        <a:bodyPr/>
        <a:lstStyle/>
        <a:p>
          <a:endParaRPr lang="en-US"/>
        </a:p>
      </dgm:t>
    </dgm:pt>
    <dgm:pt modelId="{40B13392-CCF0-4A9F-AB22-2E3AA28DB94D}" type="sibTrans" cxnId="{9F455348-4254-4BED-B973-C7381993E2C3}">
      <dgm:prSet/>
      <dgm:spPr/>
      <dgm:t>
        <a:bodyPr/>
        <a:lstStyle/>
        <a:p>
          <a:endParaRPr lang="en-US"/>
        </a:p>
      </dgm:t>
    </dgm:pt>
    <dgm:pt modelId="{FF6FB12A-6E0A-486F-8F86-FDC9BBB70F01}">
      <dgm:prSet/>
      <dgm:spPr/>
      <dgm:t>
        <a:bodyPr/>
        <a:lstStyle/>
        <a:p>
          <a:r>
            <a:rPr lang="hr-HR" b="0" i="0"/>
            <a:t>Podignuti svoj glas i zahtijevati klimatske akcije kako bismo zaštitili svoje zdravlje. </a:t>
          </a:r>
          <a:endParaRPr lang="en-US"/>
        </a:p>
      </dgm:t>
    </dgm:pt>
    <dgm:pt modelId="{D09DE419-3713-438C-A122-CDAEC5598C74}" type="parTrans" cxnId="{8F0CBF97-5FFC-4692-A41B-8763667E159F}">
      <dgm:prSet/>
      <dgm:spPr/>
      <dgm:t>
        <a:bodyPr/>
        <a:lstStyle/>
        <a:p>
          <a:endParaRPr lang="en-US"/>
        </a:p>
      </dgm:t>
    </dgm:pt>
    <dgm:pt modelId="{66C4EAF8-6603-4721-A1FB-6E132F302252}" type="sibTrans" cxnId="{8F0CBF97-5FFC-4692-A41B-8763667E159F}">
      <dgm:prSet/>
      <dgm:spPr/>
      <dgm:t>
        <a:bodyPr/>
        <a:lstStyle/>
        <a:p>
          <a:endParaRPr lang="en-US"/>
        </a:p>
      </dgm:t>
    </dgm:pt>
    <dgm:pt modelId="{1B1EEA8B-BD1B-4D67-AFD7-2A0B96A373AD}" type="pres">
      <dgm:prSet presAssocID="{0E458BC4-A42D-4965-A8B2-40CEE854E694}" presName="linear" presStyleCnt="0">
        <dgm:presLayoutVars>
          <dgm:animLvl val="lvl"/>
          <dgm:resizeHandles val="exact"/>
        </dgm:presLayoutVars>
      </dgm:prSet>
      <dgm:spPr/>
    </dgm:pt>
    <dgm:pt modelId="{B157548B-2DB3-41D1-901E-69A7B4EEA399}" type="pres">
      <dgm:prSet presAssocID="{99D7E044-5048-4933-91B8-66B052C1C4DD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A0D75EC3-4D63-4508-B3C9-309DFD6C3D2F}" type="pres">
      <dgm:prSet presAssocID="{40B13392-CCF0-4A9F-AB22-2E3AA28DB94D}" presName="spacer" presStyleCnt="0"/>
      <dgm:spPr/>
    </dgm:pt>
    <dgm:pt modelId="{FD1B1CC8-1F95-4F2E-B128-277078BBFCCF}" type="pres">
      <dgm:prSet presAssocID="{FF6FB12A-6E0A-486F-8F86-FDC9BBB70F01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44355B23-9245-49FF-9E2B-BD083D36A389}" type="presOf" srcId="{FF6FB12A-6E0A-486F-8F86-FDC9BBB70F01}" destId="{FD1B1CC8-1F95-4F2E-B128-277078BBFCCF}" srcOrd="0" destOrd="0" presId="urn:microsoft.com/office/officeart/2005/8/layout/vList2"/>
    <dgm:cxn modelId="{9F455348-4254-4BED-B973-C7381993E2C3}" srcId="{0E458BC4-A42D-4965-A8B2-40CEE854E694}" destId="{99D7E044-5048-4933-91B8-66B052C1C4DD}" srcOrd="0" destOrd="0" parTransId="{F2DA875F-D0D5-4545-9122-B734E7620C53}" sibTransId="{40B13392-CCF0-4A9F-AB22-2E3AA28DB94D}"/>
    <dgm:cxn modelId="{2B240B8C-47E7-4CD6-84E3-0FE74E787074}" type="presOf" srcId="{0E458BC4-A42D-4965-A8B2-40CEE854E694}" destId="{1B1EEA8B-BD1B-4D67-AFD7-2A0B96A373AD}" srcOrd="0" destOrd="0" presId="urn:microsoft.com/office/officeart/2005/8/layout/vList2"/>
    <dgm:cxn modelId="{8F0CBF97-5FFC-4692-A41B-8763667E159F}" srcId="{0E458BC4-A42D-4965-A8B2-40CEE854E694}" destId="{FF6FB12A-6E0A-486F-8F86-FDC9BBB70F01}" srcOrd="1" destOrd="0" parTransId="{D09DE419-3713-438C-A122-CDAEC5598C74}" sibTransId="{66C4EAF8-6603-4721-A1FB-6E132F302252}"/>
    <dgm:cxn modelId="{832756A2-9CBF-4945-8CE9-30EC236E8B9F}" type="presOf" srcId="{99D7E044-5048-4933-91B8-66B052C1C4DD}" destId="{B157548B-2DB3-41D1-901E-69A7B4EEA399}" srcOrd="0" destOrd="0" presId="urn:microsoft.com/office/officeart/2005/8/layout/vList2"/>
    <dgm:cxn modelId="{F991DC56-2BDF-4ECB-9EFF-D1930FEBDF9D}" type="presParOf" srcId="{1B1EEA8B-BD1B-4D67-AFD7-2A0B96A373AD}" destId="{B157548B-2DB3-41D1-901E-69A7B4EEA399}" srcOrd="0" destOrd="0" presId="urn:microsoft.com/office/officeart/2005/8/layout/vList2"/>
    <dgm:cxn modelId="{54DDC72C-4936-4593-9FE3-E010298E7C61}" type="presParOf" srcId="{1B1EEA8B-BD1B-4D67-AFD7-2A0B96A373AD}" destId="{A0D75EC3-4D63-4508-B3C9-309DFD6C3D2F}" srcOrd="1" destOrd="0" presId="urn:microsoft.com/office/officeart/2005/8/layout/vList2"/>
    <dgm:cxn modelId="{E605C07D-A0C0-475D-A556-F59638DE8B88}" type="presParOf" srcId="{1B1EEA8B-BD1B-4D67-AFD7-2A0B96A373AD}" destId="{FD1B1CC8-1F95-4F2E-B128-277078BBFCCF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14A020-2D20-4572-93BA-4A0580729BD9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D122BC01-E44C-4EE0-99E5-21837223F869}">
      <dgm:prSet/>
      <dgm:spPr/>
      <dgm:t>
        <a:bodyPr/>
        <a:lstStyle/>
        <a:p>
          <a:r>
            <a:rPr lang="hr-HR" b="0" i="0" dirty="0"/>
            <a:t>„Zagađenje zraka svake minute ubije 13 ljudi zbog raka pluća, srčanih bolesti i moždanog udara. Prestanite sagorijevati fosilna goriva poput nafte, ugljena i prirodnog plina”.</a:t>
          </a:r>
          <a:endParaRPr lang="en-US" dirty="0"/>
        </a:p>
      </dgm:t>
    </dgm:pt>
    <dgm:pt modelId="{647988E0-FBF1-4EE6-A7BA-72BB50FFC811}" type="parTrans" cxnId="{428F49F7-5C39-4C30-BABB-6506B7113E1F}">
      <dgm:prSet/>
      <dgm:spPr/>
      <dgm:t>
        <a:bodyPr/>
        <a:lstStyle/>
        <a:p>
          <a:endParaRPr lang="en-US"/>
        </a:p>
      </dgm:t>
    </dgm:pt>
    <dgm:pt modelId="{6A14F816-49B9-46E1-A59F-1ECFFA696F9F}" type="sibTrans" cxnId="{428F49F7-5C39-4C30-BABB-6506B7113E1F}">
      <dgm:prSet/>
      <dgm:spPr/>
      <dgm:t>
        <a:bodyPr/>
        <a:lstStyle/>
        <a:p>
          <a:endParaRPr lang="en-US"/>
        </a:p>
      </dgm:t>
    </dgm:pt>
    <dgm:pt modelId="{9175F4FC-BDB9-4EA5-93CC-F669D0962B43}">
      <dgm:prSet/>
      <dgm:spPr/>
      <dgm:t>
        <a:bodyPr/>
        <a:lstStyle/>
        <a:p>
          <a:r>
            <a:rPr lang="hr-HR" b="0" i="0" dirty="0"/>
            <a:t>„Devet od deset ljudi udiše zagađen zrak. Prestanite sagorijevati fosilna goriva poput nafte, ugljena i prirodnog plina”.</a:t>
          </a:r>
          <a:endParaRPr lang="en-US" dirty="0"/>
        </a:p>
      </dgm:t>
    </dgm:pt>
    <dgm:pt modelId="{44AAE441-C796-450A-97B8-6EB354F197B4}" type="parTrans" cxnId="{1141A71F-7A7C-469D-B34E-D66D2620C79F}">
      <dgm:prSet/>
      <dgm:spPr/>
      <dgm:t>
        <a:bodyPr/>
        <a:lstStyle/>
        <a:p>
          <a:endParaRPr lang="en-US"/>
        </a:p>
      </dgm:t>
    </dgm:pt>
    <dgm:pt modelId="{BA26E74F-2225-4AF8-BBF9-496445CE2013}" type="sibTrans" cxnId="{1141A71F-7A7C-469D-B34E-D66D2620C79F}">
      <dgm:prSet/>
      <dgm:spPr/>
      <dgm:t>
        <a:bodyPr/>
        <a:lstStyle/>
        <a:p>
          <a:endParaRPr lang="en-US"/>
        </a:p>
      </dgm:t>
    </dgm:pt>
    <dgm:pt modelId="{7B73E6CE-D0BA-4E9A-9F4A-F4CF40DFCA7B}">
      <dgm:prSet/>
      <dgm:spPr/>
      <dgm:t>
        <a:bodyPr/>
        <a:lstStyle/>
        <a:p>
          <a:r>
            <a:rPr lang="hr-HR" b="0" i="0" dirty="0"/>
            <a:t>„Spaljivanje fosilnih goriva poput nafte, ugljena i prirodnog plina uzrokuje onečišćenje zraka. Čuvajte fosilna goriva u zemlji za zdrav planet i zdravoga mene”. </a:t>
          </a:r>
          <a:endParaRPr lang="en-US" dirty="0"/>
        </a:p>
      </dgm:t>
    </dgm:pt>
    <dgm:pt modelId="{4EBAD3BE-3781-49C8-AD50-637BC04BEBF0}" type="parTrans" cxnId="{1A80CC37-1E3A-4487-83C0-C74D361717B3}">
      <dgm:prSet/>
      <dgm:spPr/>
      <dgm:t>
        <a:bodyPr/>
        <a:lstStyle/>
        <a:p>
          <a:endParaRPr lang="en-US"/>
        </a:p>
      </dgm:t>
    </dgm:pt>
    <dgm:pt modelId="{8CC8311B-76DC-4BBC-95F2-17880370402C}" type="sibTrans" cxnId="{1A80CC37-1E3A-4487-83C0-C74D361717B3}">
      <dgm:prSet/>
      <dgm:spPr/>
      <dgm:t>
        <a:bodyPr/>
        <a:lstStyle/>
        <a:p>
          <a:endParaRPr lang="en-US"/>
        </a:p>
      </dgm:t>
    </dgm:pt>
    <dgm:pt modelId="{96E69B1D-B67A-4009-B922-EE7AC0BD38E1}" type="pres">
      <dgm:prSet presAssocID="{8814A020-2D20-4572-93BA-4A0580729BD9}" presName="linear" presStyleCnt="0">
        <dgm:presLayoutVars>
          <dgm:animLvl val="lvl"/>
          <dgm:resizeHandles val="exact"/>
        </dgm:presLayoutVars>
      </dgm:prSet>
      <dgm:spPr/>
    </dgm:pt>
    <dgm:pt modelId="{2F479C4B-D3F8-45DA-9DC8-EFA0B5FA55A9}" type="pres">
      <dgm:prSet presAssocID="{D122BC01-E44C-4EE0-99E5-21837223F86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9A248DC-F589-4975-9ED1-CB677FDA449B}" type="pres">
      <dgm:prSet presAssocID="{6A14F816-49B9-46E1-A59F-1ECFFA696F9F}" presName="spacer" presStyleCnt="0"/>
      <dgm:spPr/>
    </dgm:pt>
    <dgm:pt modelId="{D487E54A-AB97-4CD7-90E6-7E68FD7CDFD3}" type="pres">
      <dgm:prSet presAssocID="{9175F4FC-BDB9-4EA5-93CC-F669D0962B4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ED2DBCFE-23EF-43E8-BFC8-57EC97D99BF2}" type="pres">
      <dgm:prSet presAssocID="{BA26E74F-2225-4AF8-BBF9-496445CE2013}" presName="spacer" presStyleCnt="0"/>
      <dgm:spPr/>
    </dgm:pt>
    <dgm:pt modelId="{F665883A-C9CC-4933-B5A7-7C57745AA13E}" type="pres">
      <dgm:prSet presAssocID="{7B73E6CE-D0BA-4E9A-9F4A-F4CF40DFCA7B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0DA9500-7BEF-4D7D-94F5-87CB2D01C7AE}" type="presOf" srcId="{D122BC01-E44C-4EE0-99E5-21837223F869}" destId="{2F479C4B-D3F8-45DA-9DC8-EFA0B5FA55A9}" srcOrd="0" destOrd="0" presId="urn:microsoft.com/office/officeart/2005/8/layout/vList2"/>
    <dgm:cxn modelId="{1141A71F-7A7C-469D-B34E-D66D2620C79F}" srcId="{8814A020-2D20-4572-93BA-4A0580729BD9}" destId="{9175F4FC-BDB9-4EA5-93CC-F669D0962B43}" srcOrd="1" destOrd="0" parTransId="{44AAE441-C796-450A-97B8-6EB354F197B4}" sibTransId="{BA26E74F-2225-4AF8-BBF9-496445CE2013}"/>
    <dgm:cxn modelId="{1A80CC37-1E3A-4487-83C0-C74D361717B3}" srcId="{8814A020-2D20-4572-93BA-4A0580729BD9}" destId="{7B73E6CE-D0BA-4E9A-9F4A-F4CF40DFCA7B}" srcOrd="2" destOrd="0" parTransId="{4EBAD3BE-3781-49C8-AD50-637BC04BEBF0}" sibTransId="{8CC8311B-76DC-4BBC-95F2-17880370402C}"/>
    <dgm:cxn modelId="{F0963766-8A4F-4881-A244-0F62DF7A8AA9}" type="presOf" srcId="{7B73E6CE-D0BA-4E9A-9F4A-F4CF40DFCA7B}" destId="{F665883A-C9CC-4933-B5A7-7C57745AA13E}" srcOrd="0" destOrd="0" presId="urn:microsoft.com/office/officeart/2005/8/layout/vList2"/>
    <dgm:cxn modelId="{6AC18D74-FA69-4542-9BD0-0DA95DB3CD5D}" type="presOf" srcId="{9175F4FC-BDB9-4EA5-93CC-F669D0962B43}" destId="{D487E54A-AB97-4CD7-90E6-7E68FD7CDFD3}" srcOrd="0" destOrd="0" presId="urn:microsoft.com/office/officeart/2005/8/layout/vList2"/>
    <dgm:cxn modelId="{37D47F8B-D85C-428D-A213-5725360BEC87}" type="presOf" srcId="{8814A020-2D20-4572-93BA-4A0580729BD9}" destId="{96E69B1D-B67A-4009-B922-EE7AC0BD38E1}" srcOrd="0" destOrd="0" presId="urn:microsoft.com/office/officeart/2005/8/layout/vList2"/>
    <dgm:cxn modelId="{428F49F7-5C39-4C30-BABB-6506B7113E1F}" srcId="{8814A020-2D20-4572-93BA-4A0580729BD9}" destId="{D122BC01-E44C-4EE0-99E5-21837223F869}" srcOrd="0" destOrd="0" parTransId="{647988E0-FBF1-4EE6-A7BA-72BB50FFC811}" sibTransId="{6A14F816-49B9-46E1-A59F-1ECFFA696F9F}"/>
    <dgm:cxn modelId="{C89DE21A-7AEC-4720-B8E5-E09654AB3E7A}" type="presParOf" srcId="{96E69B1D-B67A-4009-B922-EE7AC0BD38E1}" destId="{2F479C4B-D3F8-45DA-9DC8-EFA0B5FA55A9}" srcOrd="0" destOrd="0" presId="urn:microsoft.com/office/officeart/2005/8/layout/vList2"/>
    <dgm:cxn modelId="{48E6A3DC-2926-40D6-8135-E1662AEB1E90}" type="presParOf" srcId="{96E69B1D-B67A-4009-B922-EE7AC0BD38E1}" destId="{39A248DC-F589-4975-9ED1-CB677FDA449B}" srcOrd="1" destOrd="0" presId="urn:microsoft.com/office/officeart/2005/8/layout/vList2"/>
    <dgm:cxn modelId="{4275E614-E6C8-4075-B2CC-DACE64FB7E2D}" type="presParOf" srcId="{96E69B1D-B67A-4009-B922-EE7AC0BD38E1}" destId="{D487E54A-AB97-4CD7-90E6-7E68FD7CDFD3}" srcOrd="2" destOrd="0" presId="urn:microsoft.com/office/officeart/2005/8/layout/vList2"/>
    <dgm:cxn modelId="{EA8DFC73-36CC-46EB-80A4-A913EC5A2FFA}" type="presParOf" srcId="{96E69B1D-B67A-4009-B922-EE7AC0BD38E1}" destId="{ED2DBCFE-23EF-43E8-BFC8-57EC97D99BF2}" srcOrd="3" destOrd="0" presId="urn:microsoft.com/office/officeart/2005/8/layout/vList2"/>
    <dgm:cxn modelId="{7D6EAE7B-DF43-4A6F-8105-2C41D53854F0}" type="presParOf" srcId="{96E69B1D-B67A-4009-B922-EE7AC0BD38E1}" destId="{F665883A-C9CC-4933-B5A7-7C57745AA13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D6EC401-1C19-481D-A3D3-A5602FE0291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4CA98A09-EE59-4561-A495-6CF8F83DF6C7}">
      <dgm:prSet/>
      <dgm:spPr/>
      <dgm:t>
        <a:bodyPr/>
        <a:lstStyle/>
        <a:p>
          <a:r>
            <a:rPr lang="hr-HR" b="0" i="0" dirty="0"/>
            <a:t>„Klimatske promjene su prijetnja ljudskom zdravlju - pokreću bolesti poput raka, astme, bolesti srca i bolesti koje prenose komarci poput </a:t>
          </a:r>
          <a:r>
            <a:rPr lang="hr-HR" b="0" i="0" dirty="0" err="1"/>
            <a:t>denga</a:t>
          </a:r>
          <a:r>
            <a:rPr lang="hr-HR" b="0" i="0" dirty="0"/>
            <a:t> groznice”.</a:t>
          </a:r>
          <a:endParaRPr lang="en-US" dirty="0"/>
        </a:p>
      </dgm:t>
    </dgm:pt>
    <dgm:pt modelId="{C4BC743F-7DD5-4F98-B2B4-54CC28A1000B}" type="parTrans" cxnId="{18D277E4-0D36-4300-98FD-3BE40C8B56BC}">
      <dgm:prSet/>
      <dgm:spPr/>
      <dgm:t>
        <a:bodyPr/>
        <a:lstStyle/>
        <a:p>
          <a:endParaRPr lang="en-US"/>
        </a:p>
      </dgm:t>
    </dgm:pt>
    <dgm:pt modelId="{00D5EE48-889B-425B-BE3E-9EBD33D767AB}" type="sibTrans" cxnId="{18D277E4-0D36-4300-98FD-3BE40C8B56BC}">
      <dgm:prSet/>
      <dgm:spPr/>
      <dgm:t>
        <a:bodyPr/>
        <a:lstStyle/>
        <a:p>
          <a:endParaRPr lang="en-US"/>
        </a:p>
      </dgm:t>
    </dgm:pt>
    <dgm:pt modelId="{F0632975-2265-4D77-9D22-A5241B28CC01}">
      <dgm:prSet/>
      <dgm:spPr/>
      <dgm:t>
        <a:bodyPr/>
        <a:lstStyle/>
        <a:p>
          <a:r>
            <a:rPr lang="hr-HR" b="0" i="0" dirty="0"/>
            <a:t>„3,6 milijardi ljudi u svijetu nema sigurnih zahoda. Neobrađeni ljudski otpad zagađuje ekosustave i ljudsko zdravlje”. </a:t>
          </a:r>
          <a:endParaRPr lang="en-US" dirty="0"/>
        </a:p>
      </dgm:t>
    </dgm:pt>
    <dgm:pt modelId="{07B47BC2-ECD3-4E4E-B712-4B967CE6CBD1}" type="parTrans" cxnId="{68D71D4A-BD82-45C3-BAB9-FA686462078B}">
      <dgm:prSet/>
      <dgm:spPr/>
      <dgm:t>
        <a:bodyPr/>
        <a:lstStyle/>
        <a:p>
          <a:endParaRPr lang="en-US"/>
        </a:p>
      </dgm:t>
    </dgm:pt>
    <dgm:pt modelId="{84FE089A-7620-4D48-8366-828791B01C07}" type="sibTrans" cxnId="{68D71D4A-BD82-45C3-BAB9-FA686462078B}">
      <dgm:prSet/>
      <dgm:spPr/>
      <dgm:t>
        <a:bodyPr/>
        <a:lstStyle/>
        <a:p>
          <a:endParaRPr lang="en-US"/>
        </a:p>
      </dgm:t>
    </dgm:pt>
    <dgm:pt modelId="{0FBF0CFA-6C6B-4792-B85C-F9C28999C31E}">
      <dgm:prSet/>
      <dgm:spPr/>
      <dgm:t>
        <a:bodyPr/>
        <a:lstStyle/>
        <a:p>
          <a:r>
            <a:rPr lang="hr-HR" b="0" i="0" dirty="0"/>
            <a:t>„2 milijarde ljudi u svijetu nema dovoljno sigurne pitke vode. Zaštitite izvore vode sprječavanjem kanalizacije, otpada i kemikalija da uđu u naša jezera, rijeke ili podzemne vode”.</a:t>
          </a:r>
          <a:endParaRPr lang="en-US" dirty="0"/>
        </a:p>
      </dgm:t>
    </dgm:pt>
    <dgm:pt modelId="{D8226B7B-A274-405B-949F-FB8EC8E6BF29}" type="parTrans" cxnId="{D95BADC2-83DB-4958-B730-6DF491203909}">
      <dgm:prSet/>
      <dgm:spPr/>
      <dgm:t>
        <a:bodyPr/>
        <a:lstStyle/>
        <a:p>
          <a:endParaRPr lang="en-US"/>
        </a:p>
      </dgm:t>
    </dgm:pt>
    <dgm:pt modelId="{F9DDE2A8-AB42-49F2-8977-E1E3E84421D8}" type="sibTrans" cxnId="{D95BADC2-83DB-4958-B730-6DF491203909}">
      <dgm:prSet/>
      <dgm:spPr/>
      <dgm:t>
        <a:bodyPr/>
        <a:lstStyle/>
        <a:p>
          <a:endParaRPr lang="en-US"/>
        </a:p>
      </dgm:t>
    </dgm:pt>
    <dgm:pt modelId="{D7675767-E785-4E74-A665-031C8B2954BF}" type="pres">
      <dgm:prSet presAssocID="{FD6EC401-1C19-481D-A3D3-A5602FE02912}" presName="linear" presStyleCnt="0">
        <dgm:presLayoutVars>
          <dgm:animLvl val="lvl"/>
          <dgm:resizeHandles val="exact"/>
        </dgm:presLayoutVars>
      </dgm:prSet>
      <dgm:spPr/>
    </dgm:pt>
    <dgm:pt modelId="{D6E94482-A59E-48D3-9BFE-CD595F72592F}" type="pres">
      <dgm:prSet presAssocID="{4CA98A09-EE59-4561-A495-6CF8F83DF6C7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4809E36-F90A-4D18-99FC-193245618F85}" type="pres">
      <dgm:prSet presAssocID="{00D5EE48-889B-425B-BE3E-9EBD33D767AB}" presName="spacer" presStyleCnt="0"/>
      <dgm:spPr/>
    </dgm:pt>
    <dgm:pt modelId="{93E02832-156E-4CB0-A1F2-8E632FBC3480}" type="pres">
      <dgm:prSet presAssocID="{F0632975-2265-4D77-9D22-A5241B28CC01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ABC948F-4721-4233-9190-945DF3B93ECE}" type="pres">
      <dgm:prSet presAssocID="{84FE089A-7620-4D48-8366-828791B01C07}" presName="spacer" presStyleCnt="0"/>
      <dgm:spPr/>
    </dgm:pt>
    <dgm:pt modelId="{92390ADE-1152-4256-A4ED-A57C9256D143}" type="pres">
      <dgm:prSet presAssocID="{0FBF0CFA-6C6B-4792-B85C-F9C28999C31E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73C4863B-A615-4A30-A536-2FA67EC90F7B}" type="presOf" srcId="{F0632975-2265-4D77-9D22-A5241B28CC01}" destId="{93E02832-156E-4CB0-A1F2-8E632FBC3480}" srcOrd="0" destOrd="0" presId="urn:microsoft.com/office/officeart/2005/8/layout/vList2"/>
    <dgm:cxn modelId="{68D71D4A-BD82-45C3-BAB9-FA686462078B}" srcId="{FD6EC401-1C19-481D-A3D3-A5602FE02912}" destId="{F0632975-2265-4D77-9D22-A5241B28CC01}" srcOrd="1" destOrd="0" parTransId="{07B47BC2-ECD3-4E4E-B712-4B967CE6CBD1}" sibTransId="{84FE089A-7620-4D48-8366-828791B01C07}"/>
    <dgm:cxn modelId="{954E116B-0019-4070-B774-FBE96A2521F5}" type="presOf" srcId="{4CA98A09-EE59-4561-A495-6CF8F83DF6C7}" destId="{D6E94482-A59E-48D3-9BFE-CD595F72592F}" srcOrd="0" destOrd="0" presId="urn:microsoft.com/office/officeart/2005/8/layout/vList2"/>
    <dgm:cxn modelId="{BF4AEF74-E965-4BCB-9562-E285EB29A245}" type="presOf" srcId="{FD6EC401-1C19-481D-A3D3-A5602FE02912}" destId="{D7675767-E785-4E74-A665-031C8B2954BF}" srcOrd="0" destOrd="0" presId="urn:microsoft.com/office/officeart/2005/8/layout/vList2"/>
    <dgm:cxn modelId="{D95BADC2-83DB-4958-B730-6DF491203909}" srcId="{FD6EC401-1C19-481D-A3D3-A5602FE02912}" destId="{0FBF0CFA-6C6B-4792-B85C-F9C28999C31E}" srcOrd="2" destOrd="0" parTransId="{D8226B7B-A274-405B-949F-FB8EC8E6BF29}" sibTransId="{F9DDE2A8-AB42-49F2-8977-E1E3E84421D8}"/>
    <dgm:cxn modelId="{D14889D8-45A2-41F7-AC69-CD7AD78E2EE8}" type="presOf" srcId="{0FBF0CFA-6C6B-4792-B85C-F9C28999C31E}" destId="{92390ADE-1152-4256-A4ED-A57C9256D143}" srcOrd="0" destOrd="0" presId="urn:microsoft.com/office/officeart/2005/8/layout/vList2"/>
    <dgm:cxn modelId="{18D277E4-0D36-4300-98FD-3BE40C8B56BC}" srcId="{FD6EC401-1C19-481D-A3D3-A5602FE02912}" destId="{4CA98A09-EE59-4561-A495-6CF8F83DF6C7}" srcOrd="0" destOrd="0" parTransId="{C4BC743F-7DD5-4F98-B2B4-54CC28A1000B}" sibTransId="{00D5EE48-889B-425B-BE3E-9EBD33D767AB}"/>
    <dgm:cxn modelId="{E0EAE8D9-7920-425B-ACCD-AEC3B65985F2}" type="presParOf" srcId="{D7675767-E785-4E74-A665-031C8B2954BF}" destId="{D6E94482-A59E-48D3-9BFE-CD595F72592F}" srcOrd="0" destOrd="0" presId="urn:microsoft.com/office/officeart/2005/8/layout/vList2"/>
    <dgm:cxn modelId="{FEC09A12-38C4-4883-BB3C-82A9D1B1DF9F}" type="presParOf" srcId="{D7675767-E785-4E74-A665-031C8B2954BF}" destId="{84809E36-F90A-4D18-99FC-193245618F85}" srcOrd="1" destOrd="0" presId="urn:microsoft.com/office/officeart/2005/8/layout/vList2"/>
    <dgm:cxn modelId="{DD8F274E-B5D8-49F7-A559-6AFF8DBF2FED}" type="presParOf" srcId="{D7675767-E785-4E74-A665-031C8B2954BF}" destId="{93E02832-156E-4CB0-A1F2-8E632FBC3480}" srcOrd="2" destOrd="0" presId="urn:microsoft.com/office/officeart/2005/8/layout/vList2"/>
    <dgm:cxn modelId="{BF58E198-6E3F-403B-A108-D3589C50B5F9}" type="presParOf" srcId="{D7675767-E785-4E74-A665-031C8B2954BF}" destId="{DABC948F-4721-4233-9190-945DF3B93ECE}" srcOrd="3" destOrd="0" presId="urn:microsoft.com/office/officeart/2005/8/layout/vList2"/>
    <dgm:cxn modelId="{9A4AC9D0-39B9-4E26-8716-928CF139A2B2}" type="presParOf" srcId="{D7675767-E785-4E74-A665-031C8B2954BF}" destId="{92390ADE-1152-4256-A4ED-A57C9256D14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6EC401-1C19-481D-A3D3-A5602FE0291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B98AD737-CED1-413E-B826-A2747DD61E19}">
      <dgm:prSet/>
      <dgm:spPr/>
      <dgm:t>
        <a:bodyPr/>
        <a:lstStyle/>
        <a:p>
          <a:r>
            <a:rPr lang="hr-HR" b="0" i="0" dirty="0">
              <a:solidFill>
                <a:schemeClr val="bg1"/>
              </a:solidFill>
              <a:effectLst/>
              <a:latin typeface="+mn-lt"/>
            </a:rPr>
            <a:t>„829 000 ljudi svake godine umire od bolesti proljeva uzrokovane zagađenom vodom i lošim sanitarnim uvjetima”. </a:t>
          </a:r>
        </a:p>
      </dgm:t>
    </dgm:pt>
    <dgm:pt modelId="{C69B89A4-ECCB-4AA0-9611-7CF66D6B3422}" type="parTrans" cxnId="{43EBD8EA-F045-43DF-81CC-C8A443A88E66}">
      <dgm:prSet/>
      <dgm:spPr/>
      <dgm:t>
        <a:bodyPr/>
        <a:lstStyle/>
        <a:p>
          <a:endParaRPr lang="hr-HR"/>
        </a:p>
      </dgm:t>
    </dgm:pt>
    <dgm:pt modelId="{9DFD8A6D-E865-46B6-A80B-3DA5E3297B14}" type="sibTrans" cxnId="{43EBD8EA-F045-43DF-81CC-C8A443A88E66}">
      <dgm:prSet/>
      <dgm:spPr/>
      <dgm:t>
        <a:bodyPr/>
        <a:lstStyle/>
        <a:p>
          <a:endParaRPr lang="hr-HR"/>
        </a:p>
      </dgm:t>
    </dgm:pt>
    <dgm:pt modelId="{94B3E1A7-5BAC-4CFC-9FA1-6DE6B10B9F7E}">
      <dgm:prSet/>
      <dgm:spPr/>
      <dgm:t>
        <a:bodyPr/>
        <a:lstStyle/>
        <a:p>
          <a:r>
            <a:rPr lang="hr-HR" b="0" i="0" dirty="0">
              <a:solidFill>
                <a:schemeClr val="bg1"/>
              </a:solidFill>
              <a:effectLst/>
              <a:latin typeface="+mn-lt"/>
            </a:rPr>
            <a:t>„Sigurno upravljajte medicinskim otpadom. Ozljede ubodom igle od odbačenih šprica mogu uzrokovati hepatitis B, C i zarazne bolesti”.</a:t>
          </a:r>
        </a:p>
      </dgm:t>
    </dgm:pt>
    <dgm:pt modelId="{E97E7086-711B-4A8E-9683-F5D005FEC65C}" type="parTrans" cxnId="{9B5759AF-AC39-4FA5-BA6B-A90103C17075}">
      <dgm:prSet/>
      <dgm:spPr/>
      <dgm:t>
        <a:bodyPr/>
        <a:lstStyle/>
        <a:p>
          <a:endParaRPr lang="hr-HR"/>
        </a:p>
      </dgm:t>
    </dgm:pt>
    <dgm:pt modelId="{9BAD6023-2FE7-4020-9D61-BB79D918C615}" type="sibTrans" cxnId="{9B5759AF-AC39-4FA5-BA6B-A90103C17075}">
      <dgm:prSet/>
      <dgm:spPr/>
      <dgm:t>
        <a:bodyPr/>
        <a:lstStyle/>
        <a:p>
          <a:endParaRPr lang="hr-HR"/>
        </a:p>
      </dgm:t>
    </dgm:pt>
    <dgm:pt modelId="{00BF4455-8975-432B-B341-BA5B8A95E8B2}">
      <dgm:prSet/>
      <dgm:spPr/>
      <dgm:t>
        <a:bodyPr/>
        <a:lstStyle/>
        <a:p>
          <a:r>
            <a:rPr lang="hr-HR" b="0" i="0" dirty="0">
              <a:solidFill>
                <a:schemeClr val="bg1"/>
              </a:solidFill>
              <a:effectLst/>
              <a:latin typeface="+mn-lt"/>
            </a:rPr>
            <a:t>„Duhan ubije više od 8 milijuna ljudi svake godine i izaziva veliku ovisnost. Glavni je čimbenik rizika za rak, bolesti srca i pluća. Svake se godine posječe 600 milijuna stabala kako bi se proizvelo 6 bilijuna cigareta, čime se smanjuje čist zrak koji udišemo”.</a:t>
          </a:r>
          <a:endParaRPr lang="hr-HR" dirty="0">
            <a:solidFill>
              <a:schemeClr val="bg1"/>
            </a:solidFill>
            <a:latin typeface="+mn-lt"/>
          </a:endParaRPr>
        </a:p>
      </dgm:t>
    </dgm:pt>
    <dgm:pt modelId="{B985D187-A2F3-494E-9ED8-C88073C5E7F7}" type="parTrans" cxnId="{DE6462E1-8616-4A7A-8894-CC1DFCA1AF78}">
      <dgm:prSet/>
      <dgm:spPr/>
      <dgm:t>
        <a:bodyPr/>
        <a:lstStyle/>
        <a:p>
          <a:endParaRPr lang="hr-HR"/>
        </a:p>
      </dgm:t>
    </dgm:pt>
    <dgm:pt modelId="{8390CFF9-A03D-4880-B9D9-5A542C7DA354}" type="sibTrans" cxnId="{DE6462E1-8616-4A7A-8894-CC1DFCA1AF78}">
      <dgm:prSet/>
      <dgm:spPr/>
      <dgm:t>
        <a:bodyPr/>
        <a:lstStyle/>
        <a:p>
          <a:endParaRPr lang="hr-HR"/>
        </a:p>
      </dgm:t>
    </dgm:pt>
    <dgm:pt modelId="{D7675767-E785-4E74-A665-031C8B2954BF}" type="pres">
      <dgm:prSet presAssocID="{FD6EC401-1C19-481D-A3D3-A5602FE02912}" presName="linear" presStyleCnt="0">
        <dgm:presLayoutVars>
          <dgm:animLvl val="lvl"/>
          <dgm:resizeHandles val="exact"/>
        </dgm:presLayoutVars>
      </dgm:prSet>
      <dgm:spPr/>
    </dgm:pt>
    <dgm:pt modelId="{414C101F-1D3F-4198-B72A-48AAE79922C5}" type="pres">
      <dgm:prSet presAssocID="{B98AD737-CED1-413E-B826-A2747DD61E19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63CCA3FB-A842-4134-A37D-D2E0563C98D6}" type="pres">
      <dgm:prSet presAssocID="{9DFD8A6D-E865-46B6-A80B-3DA5E3297B14}" presName="spacer" presStyleCnt="0"/>
      <dgm:spPr/>
    </dgm:pt>
    <dgm:pt modelId="{64C9F83B-FB05-421C-BF8B-B8498BD48617}" type="pres">
      <dgm:prSet presAssocID="{94B3E1A7-5BAC-4CFC-9FA1-6DE6B10B9F7E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000C3670-EC26-4233-9729-167007A42A4F}" type="pres">
      <dgm:prSet presAssocID="{9BAD6023-2FE7-4020-9D61-BB79D918C615}" presName="spacer" presStyleCnt="0"/>
      <dgm:spPr/>
    </dgm:pt>
    <dgm:pt modelId="{EC36F421-74FE-46A4-814C-5C0745046D94}" type="pres">
      <dgm:prSet presAssocID="{00BF4455-8975-432B-B341-BA5B8A95E8B2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D0A5240F-938F-4B5C-B1C5-11784967CAAE}" type="presOf" srcId="{94B3E1A7-5BAC-4CFC-9FA1-6DE6B10B9F7E}" destId="{64C9F83B-FB05-421C-BF8B-B8498BD48617}" srcOrd="0" destOrd="0" presId="urn:microsoft.com/office/officeart/2005/8/layout/vList2"/>
    <dgm:cxn modelId="{FA314911-3957-4099-A1F0-3C64928CABC7}" type="presOf" srcId="{B98AD737-CED1-413E-B826-A2747DD61E19}" destId="{414C101F-1D3F-4198-B72A-48AAE79922C5}" srcOrd="0" destOrd="0" presId="urn:microsoft.com/office/officeart/2005/8/layout/vList2"/>
    <dgm:cxn modelId="{BF4AEF74-E965-4BCB-9562-E285EB29A245}" type="presOf" srcId="{FD6EC401-1C19-481D-A3D3-A5602FE02912}" destId="{D7675767-E785-4E74-A665-031C8B2954BF}" srcOrd="0" destOrd="0" presId="urn:microsoft.com/office/officeart/2005/8/layout/vList2"/>
    <dgm:cxn modelId="{04395BAC-61FE-4570-89D5-186B91C2A994}" type="presOf" srcId="{00BF4455-8975-432B-B341-BA5B8A95E8B2}" destId="{EC36F421-74FE-46A4-814C-5C0745046D94}" srcOrd="0" destOrd="0" presId="urn:microsoft.com/office/officeart/2005/8/layout/vList2"/>
    <dgm:cxn modelId="{9B5759AF-AC39-4FA5-BA6B-A90103C17075}" srcId="{FD6EC401-1C19-481D-A3D3-A5602FE02912}" destId="{94B3E1A7-5BAC-4CFC-9FA1-6DE6B10B9F7E}" srcOrd="1" destOrd="0" parTransId="{E97E7086-711B-4A8E-9683-F5D005FEC65C}" sibTransId="{9BAD6023-2FE7-4020-9D61-BB79D918C615}"/>
    <dgm:cxn modelId="{DE6462E1-8616-4A7A-8894-CC1DFCA1AF78}" srcId="{FD6EC401-1C19-481D-A3D3-A5602FE02912}" destId="{00BF4455-8975-432B-B341-BA5B8A95E8B2}" srcOrd="2" destOrd="0" parTransId="{B985D187-A2F3-494E-9ED8-C88073C5E7F7}" sibTransId="{8390CFF9-A03D-4880-B9D9-5A542C7DA354}"/>
    <dgm:cxn modelId="{43EBD8EA-F045-43DF-81CC-C8A443A88E66}" srcId="{FD6EC401-1C19-481D-A3D3-A5602FE02912}" destId="{B98AD737-CED1-413E-B826-A2747DD61E19}" srcOrd="0" destOrd="0" parTransId="{C69B89A4-ECCB-4AA0-9611-7CF66D6B3422}" sibTransId="{9DFD8A6D-E865-46B6-A80B-3DA5E3297B14}"/>
    <dgm:cxn modelId="{6A3EA6D6-CA80-43CA-B5AD-5A5616B79F6C}" type="presParOf" srcId="{D7675767-E785-4E74-A665-031C8B2954BF}" destId="{414C101F-1D3F-4198-B72A-48AAE79922C5}" srcOrd="0" destOrd="0" presId="urn:microsoft.com/office/officeart/2005/8/layout/vList2"/>
    <dgm:cxn modelId="{182BE608-8D18-4E05-A7D8-F25044AD1E14}" type="presParOf" srcId="{D7675767-E785-4E74-A665-031C8B2954BF}" destId="{63CCA3FB-A842-4134-A37D-D2E0563C98D6}" srcOrd="1" destOrd="0" presId="urn:microsoft.com/office/officeart/2005/8/layout/vList2"/>
    <dgm:cxn modelId="{FD6A32CF-3692-4B01-A7E9-DC57B60110F5}" type="presParOf" srcId="{D7675767-E785-4E74-A665-031C8B2954BF}" destId="{64C9F83B-FB05-421C-BF8B-B8498BD48617}" srcOrd="2" destOrd="0" presId="urn:microsoft.com/office/officeart/2005/8/layout/vList2"/>
    <dgm:cxn modelId="{46780302-2240-40BD-9E89-F2453919CDBA}" type="presParOf" srcId="{D7675767-E785-4E74-A665-031C8B2954BF}" destId="{000C3670-EC26-4233-9729-167007A42A4F}" srcOrd="3" destOrd="0" presId="urn:microsoft.com/office/officeart/2005/8/layout/vList2"/>
    <dgm:cxn modelId="{FF8600E2-C81D-471C-B113-1087402FDB98}" type="presParOf" srcId="{D7675767-E785-4E74-A665-031C8B2954BF}" destId="{EC36F421-74FE-46A4-814C-5C0745046D94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D6EC401-1C19-481D-A3D3-A5602FE0291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B02EBB2-0613-4490-91DE-913AB36BD504}">
      <dgm:prSet/>
      <dgm:spPr/>
      <dgm:t>
        <a:bodyPr/>
        <a:lstStyle/>
        <a:p>
          <a:r>
            <a:rPr lang="hr-HR" b="0" i="0" dirty="0">
              <a:solidFill>
                <a:schemeClr val="bg1"/>
              </a:solidFill>
              <a:effectLst/>
              <a:latin typeface="+mn-lt"/>
            </a:rPr>
            <a:t>„Duhan ubija; uzgoj duhana šteti planeti. Čuvajte svoje tijelo i okoliš bez duhana”. </a:t>
          </a:r>
        </a:p>
      </dgm:t>
    </dgm:pt>
    <dgm:pt modelId="{A55CFA86-0960-448F-B803-4412B7159425}" type="parTrans" cxnId="{450DC29B-2845-48D0-A78B-24458C3D2A0A}">
      <dgm:prSet/>
      <dgm:spPr/>
      <dgm:t>
        <a:bodyPr/>
        <a:lstStyle/>
        <a:p>
          <a:endParaRPr lang="hr-HR"/>
        </a:p>
      </dgm:t>
    </dgm:pt>
    <dgm:pt modelId="{582B5375-618A-42C3-8191-91B0891356B7}" type="sibTrans" cxnId="{450DC29B-2845-48D0-A78B-24458C3D2A0A}">
      <dgm:prSet/>
      <dgm:spPr/>
      <dgm:t>
        <a:bodyPr/>
        <a:lstStyle/>
        <a:p>
          <a:endParaRPr lang="hr-HR"/>
        </a:p>
      </dgm:t>
    </dgm:pt>
    <dgm:pt modelId="{827803F7-FAC6-42F4-8957-EA10FA3C7B80}">
      <dgm:prSet/>
      <dgm:spPr/>
      <dgm:t>
        <a:bodyPr/>
        <a:lstStyle/>
        <a:p>
          <a:r>
            <a:rPr lang="hr-HR" b="0" i="0" dirty="0">
              <a:solidFill>
                <a:schemeClr val="bg1"/>
              </a:solidFill>
              <a:effectLst/>
              <a:latin typeface="+mn-lt"/>
            </a:rPr>
            <a:t>„Rastuće temperature i poplave uzrokovane klimatskim promjenama dovest će dodatne 2 milijarde ljudi u opasnost od zaraze </a:t>
          </a:r>
          <a:r>
            <a:rPr lang="hr-HR" b="0" i="0" dirty="0" err="1">
              <a:solidFill>
                <a:schemeClr val="bg1"/>
              </a:solidFill>
              <a:effectLst/>
              <a:latin typeface="+mn-lt"/>
            </a:rPr>
            <a:t>denga</a:t>
          </a:r>
          <a:r>
            <a:rPr lang="hr-HR" b="0" i="0" dirty="0">
              <a:solidFill>
                <a:schemeClr val="bg1"/>
              </a:solidFill>
              <a:effectLst/>
              <a:latin typeface="+mn-lt"/>
            </a:rPr>
            <a:t> groznicom”.</a:t>
          </a:r>
        </a:p>
      </dgm:t>
    </dgm:pt>
    <dgm:pt modelId="{0E4FB99B-548E-4C39-B8D5-986AD500BF17}" type="parTrans" cxnId="{CA8D3786-A12D-4F06-8D39-293AA47F6934}">
      <dgm:prSet/>
      <dgm:spPr/>
      <dgm:t>
        <a:bodyPr/>
        <a:lstStyle/>
        <a:p>
          <a:endParaRPr lang="hr-HR"/>
        </a:p>
      </dgm:t>
    </dgm:pt>
    <dgm:pt modelId="{0DD778F8-732D-4E55-9E66-B0E659E7007F}" type="sibTrans" cxnId="{CA8D3786-A12D-4F06-8D39-293AA47F6934}">
      <dgm:prSet/>
      <dgm:spPr/>
      <dgm:t>
        <a:bodyPr/>
        <a:lstStyle/>
        <a:p>
          <a:endParaRPr lang="hr-HR"/>
        </a:p>
      </dgm:t>
    </dgm:pt>
    <dgm:pt modelId="{975C9B29-E875-41D1-A215-1EEF7372132D}">
      <dgm:prSet/>
      <dgm:spPr/>
      <dgm:t>
        <a:bodyPr/>
        <a:lstStyle/>
        <a:p>
          <a:r>
            <a:rPr lang="hr-HR" b="0" i="0" dirty="0">
              <a:solidFill>
                <a:schemeClr val="bg1"/>
              </a:solidFill>
              <a:effectLst/>
              <a:latin typeface="+mn-lt"/>
            </a:rPr>
            <a:t>„Zagađenje dušikovim dioksidom može pogoršati respiratorne bolesti, posebice astmu. Dobro planirani sustavi javnog prijevoza, uključujući sigurno hodanje i vožnju biciklom, mogu poboljšati kvalitetu zraka, ublažiti klimatske promjene i donijeti dodatne zdravstvene koristi”.</a:t>
          </a:r>
          <a:endParaRPr lang="hr-HR" dirty="0">
            <a:solidFill>
              <a:schemeClr val="bg1"/>
            </a:solidFill>
            <a:latin typeface="+mn-lt"/>
          </a:endParaRPr>
        </a:p>
      </dgm:t>
    </dgm:pt>
    <dgm:pt modelId="{3157459D-9576-4326-991B-82D95FE18077}" type="parTrans" cxnId="{5FCBD70F-1808-4935-BA1C-4B942AF4C71F}">
      <dgm:prSet/>
      <dgm:spPr/>
      <dgm:t>
        <a:bodyPr/>
        <a:lstStyle/>
        <a:p>
          <a:endParaRPr lang="hr-HR"/>
        </a:p>
      </dgm:t>
    </dgm:pt>
    <dgm:pt modelId="{8D0EE693-AEEC-4475-BD4F-4CF4CFD1817A}" type="sibTrans" cxnId="{5FCBD70F-1808-4935-BA1C-4B942AF4C71F}">
      <dgm:prSet/>
      <dgm:spPr/>
      <dgm:t>
        <a:bodyPr/>
        <a:lstStyle/>
        <a:p>
          <a:endParaRPr lang="hr-HR"/>
        </a:p>
      </dgm:t>
    </dgm:pt>
    <dgm:pt modelId="{D7675767-E785-4E74-A665-031C8B2954BF}" type="pres">
      <dgm:prSet presAssocID="{FD6EC401-1C19-481D-A3D3-A5602FE02912}" presName="linear" presStyleCnt="0">
        <dgm:presLayoutVars>
          <dgm:animLvl val="lvl"/>
          <dgm:resizeHandles val="exact"/>
        </dgm:presLayoutVars>
      </dgm:prSet>
      <dgm:spPr/>
    </dgm:pt>
    <dgm:pt modelId="{8D264AA7-A7BF-4D7F-9373-16151D06076C}" type="pres">
      <dgm:prSet presAssocID="{1B02EBB2-0613-4490-91DE-913AB36BD50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E2919078-5B44-4116-B203-34B5DEB70C8A}" type="pres">
      <dgm:prSet presAssocID="{582B5375-618A-42C3-8191-91B0891356B7}" presName="spacer" presStyleCnt="0"/>
      <dgm:spPr/>
    </dgm:pt>
    <dgm:pt modelId="{254650EC-AB75-44BC-A386-BD223F38D12C}" type="pres">
      <dgm:prSet presAssocID="{827803F7-FAC6-42F4-8957-EA10FA3C7B80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E00F9E1-4FC8-4015-83D1-4848EAFA1E79}" type="pres">
      <dgm:prSet presAssocID="{0DD778F8-732D-4E55-9E66-B0E659E7007F}" presName="spacer" presStyleCnt="0"/>
      <dgm:spPr/>
    </dgm:pt>
    <dgm:pt modelId="{1D98B427-E010-43D2-A57D-81DBE89808B3}" type="pres">
      <dgm:prSet presAssocID="{975C9B29-E875-41D1-A215-1EEF7372132D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5FCBD70F-1808-4935-BA1C-4B942AF4C71F}" srcId="{FD6EC401-1C19-481D-A3D3-A5602FE02912}" destId="{975C9B29-E875-41D1-A215-1EEF7372132D}" srcOrd="2" destOrd="0" parTransId="{3157459D-9576-4326-991B-82D95FE18077}" sibTransId="{8D0EE693-AEEC-4475-BD4F-4CF4CFD1817A}"/>
    <dgm:cxn modelId="{3531C344-3EBE-4EFC-987B-324AEDA8FC9B}" type="presOf" srcId="{1B02EBB2-0613-4490-91DE-913AB36BD504}" destId="{8D264AA7-A7BF-4D7F-9373-16151D06076C}" srcOrd="0" destOrd="0" presId="urn:microsoft.com/office/officeart/2005/8/layout/vList2"/>
    <dgm:cxn modelId="{41DF264D-4B7E-4150-9B0F-90EA676F2AE9}" type="presOf" srcId="{827803F7-FAC6-42F4-8957-EA10FA3C7B80}" destId="{254650EC-AB75-44BC-A386-BD223F38D12C}" srcOrd="0" destOrd="0" presId="urn:microsoft.com/office/officeart/2005/8/layout/vList2"/>
    <dgm:cxn modelId="{BF4AEF74-E965-4BCB-9562-E285EB29A245}" type="presOf" srcId="{FD6EC401-1C19-481D-A3D3-A5602FE02912}" destId="{D7675767-E785-4E74-A665-031C8B2954BF}" srcOrd="0" destOrd="0" presId="urn:microsoft.com/office/officeart/2005/8/layout/vList2"/>
    <dgm:cxn modelId="{CA8D3786-A12D-4F06-8D39-293AA47F6934}" srcId="{FD6EC401-1C19-481D-A3D3-A5602FE02912}" destId="{827803F7-FAC6-42F4-8957-EA10FA3C7B80}" srcOrd="1" destOrd="0" parTransId="{0E4FB99B-548E-4C39-B8D5-986AD500BF17}" sibTransId="{0DD778F8-732D-4E55-9E66-B0E659E7007F}"/>
    <dgm:cxn modelId="{450DC29B-2845-48D0-A78B-24458C3D2A0A}" srcId="{FD6EC401-1C19-481D-A3D3-A5602FE02912}" destId="{1B02EBB2-0613-4490-91DE-913AB36BD504}" srcOrd="0" destOrd="0" parTransId="{A55CFA86-0960-448F-B803-4412B7159425}" sibTransId="{582B5375-618A-42C3-8191-91B0891356B7}"/>
    <dgm:cxn modelId="{BDD54EFD-D094-42BB-B4B9-8F584D5EDCE4}" type="presOf" srcId="{975C9B29-E875-41D1-A215-1EEF7372132D}" destId="{1D98B427-E010-43D2-A57D-81DBE89808B3}" srcOrd="0" destOrd="0" presId="urn:microsoft.com/office/officeart/2005/8/layout/vList2"/>
    <dgm:cxn modelId="{45163541-C240-43C7-AD3B-62DA712F0112}" type="presParOf" srcId="{D7675767-E785-4E74-A665-031C8B2954BF}" destId="{8D264AA7-A7BF-4D7F-9373-16151D06076C}" srcOrd="0" destOrd="0" presId="urn:microsoft.com/office/officeart/2005/8/layout/vList2"/>
    <dgm:cxn modelId="{A54A4C7A-2FB9-4886-BE8B-AE2FE429466B}" type="presParOf" srcId="{D7675767-E785-4E74-A665-031C8B2954BF}" destId="{E2919078-5B44-4116-B203-34B5DEB70C8A}" srcOrd="1" destOrd="0" presId="urn:microsoft.com/office/officeart/2005/8/layout/vList2"/>
    <dgm:cxn modelId="{DDFA0CCF-B8A2-4A5F-A4E2-BB5D01528292}" type="presParOf" srcId="{D7675767-E785-4E74-A665-031C8B2954BF}" destId="{254650EC-AB75-44BC-A386-BD223F38D12C}" srcOrd="2" destOrd="0" presId="urn:microsoft.com/office/officeart/2005/8/layout/vList2"/>
    <dgm:cxn modelId="{C2E435BF-D42E-4BAB-90CD-5D7B9E85077C}" type="presParOf" srcId="{D7675767-E785-4E74-A665-031C8B2954BF}" destId="{9E00F9E1-4FC8-4015-83D1-4848EAFA1E79}" srcOrd="3" destOrd="0" presId="urn:microsoft.com/office/officeart/2005/8/layout/vList2"/>
    <dgm:cxn modelId="{28F0398B-07B4-417E-95CF-DAD942321137}" type="presParOf" srcId="{D7675767-E785-4E74-A665-031C8B2954BF}" destId="{1D98B427-E010-43D2-A57D-81DBE89808B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D6EC401-1C19-481D-A3D3-A5602FE0291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27803F7-FAC6-42F4-8957-EA10FA3C7B80}">
      <dgm:prSet/>
      <dgm:spPr/>
      <dgm:t>
        <a:bodyPr/>
        <a:lstStyle/>
        <a:p>
          <a:r>
            <a:rPr lang="hr-HR" b="0" i="0" dirty="0">
              <a:solidFill>
                <a:schemeClr val="bg1"/>
              </a:solidFill>
              <a:effectLst/>
              <a:latin typeface="+mn-lt"/>
            </a:rPr>
            <a:t>Koristite</a:t>
          </a:r>
          <a:r>
            <a:rPr lang="hr-HR" b="0" i="0" baseline="0" dirty="0">
              <a:solidFill>
                <a:schemeClr val="bg1"/>
              </a:solidFill>
              <a:effectLst/>
              <a:latin typeface="+mn-lt"/>
            </a:rPr>
            <a:t> obnovljive izvore energije, ne grijte svoje stanove / kuće iznad 21,5 °C, ugasite svijetlo kad niste u sobi.</a:t>
          </a:r>
          <a:endParaRPr lang="hr-HR" b="0" i="0" dirty="0">
            <a:solidFill>
              <a:schemeClr val="bg1"/>
            </a:solidFill>
            <a:effectLst/>
            <a:latin typeface="+mn-lt"/>
          </a:endParaRPr>
        </a:p>
      </dgm:t>
    </dgm:pt>
    <dgm:pt modelId="{0E4FB99B-548E-4C39-B8D5-986AD500BF17}" type="parTrans" cxnId="{CA8D3786-A12D-4F06-8D39-293AA47F6934}">
      <dgm:prSet/>
      <dgm:spPr/>
      <dgm:t>
        <a:bodyPr/>
        <a:lstStyle/>
        <a:p>
          <a:endParaRPr lang="hr-HR"/>
        </a:p>
      </dgm:t>
    </dgm:pt>
    <dgm:pt modelId="{0DD778F8-732D-4E55-9E66-B0E659E7007F}" type="sibTrans" cxnId="{CA8D3786-A12D-4F06-8D39-293AA47F6934}">
      <dgm:prSet/>
      <dgm:spPr/>
      <dgm:t>
        <a:bodyPr/>
        <a:lstStyle/>
        <a:p>
          <a:endParaRPr lang="hr-HR"/>
        </a:p>
      </dgm:t>
    </dgm:pt>
    <dgm:pt modelId="{56441C59-BD35-4B1B-A784-6BF11DF3FF7C}">
      <dgm:prSet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hr-HR" b="0" i="0" dirty="0"/>
            <a:t>Hodajte ili vozite bicikl do posla barem jedan dan u tjednu. Odaberite javni prijevoz.</a:t>
          </a:r>
        </a:p>
      </dgm:t>
    </dgm:pt>
    <dgm:pt modelId="{B417A8B8-65DF-4859-9B94-3DFFCAEB80F2}" type="parTrans" cxnId="{25664BBB-397F-4BB1-B17A-57F86FBDC666}">
      <dgm:prSet/>
      <dgm:spPr/>
      <dgm:t>
        <a:bodyPr/>
        <a:lstStyle/>
        <a:p>
          <a:endParaRPr lang="hr-HR"/>
        </a:p>
      </dgm:t>
    </dgm:pt>
    <dgm:pt modelId="{88D89FF4-1234-4FC2-8707-E70C80FCEDAB}" type="sibTrans" cxnId="{25664BBB-397F-4BB1-B17A-57F86FBDC666}">
      <dgm:prSet/>
      <dgm:spPr/>
      <dgm:t>
        <a:bodyPr/>
        <a:lstStyle/>
        <a:p>
          <a:endParaRPr lang="hr-HR"/>
        </a:p>
      </dgm:t>
    </dgm:pt>
    <dgm:pt modelId="{7B9BAB69-34E4-4877-BA14-A6AFE283AF95}">
      <dgm:prSet/>
      <dgm:spPr/>
      <dgm:t>
        <a:bodyPr/>
        <a:lstStyle/>
        <a:p>
          <a:r>
            <a:rPr lang="hr-HR" b="0" i="0" dirty="0"/>
            <a:t>Kupujte svježe namirnice od lokalnih proizvođača i izbjegavajte visoko prerađenu hranu i piće.</a:t>
          </a:r>
          <a:endParaRPr lang="hr-HR" dirty="0"/>
        </a:p>
      </dgm:t>
    </dgm:pt>
    <dgm:pt modelId="{150AD17C-E21C-4548-8161-3FE491327F2F}" type="parTrans" cxnId="{8C211598-2345-4D5C-9795-7C74AE79D970}">
      <dgm:prSet/>
      <dgm:spPr/>
      <dgm:t>
        <a:bodyPr/>
        <a:lstStyle/>
        <a:p>
          <a:endParaRPr lang="hr-HR"/>
        </a:p>
      </dgm:t>
    </dgm:pt>
    <dgm:pt modelId="{21BFE867-E5E9-4E33-BFB2-CF9C9F169BB5}" type="sibTrans" cxnId="{8C211598-2345-4D5C-9795-7C74AE79D970}">
      <dgm:prSet/>
      <dgm:spPr/>
      <dgm:t>
        <a:bodyPr/>
        <a:lstStyle/>
        <a:p>
          <a:endParaRPr lang="hr-HR"/>
        </a:p>
      </dgm:t>
    </dgm:pt>
    <dgm:pt modelId="{F08A1FBE-6897-46D6-A926-1FD891E095F2}">
      <dgm:prSet/>
      <dgm:spPr/>
      <dgm:t>
        <a:bodyPr/>
        <a:lstStyle/>
        <a:p>
          <a:r>
            <a:rPr lang="hr-HR" b="0" i="0"/>
            <a:t>Duhan je ubojica i zagađivač. Prestanite s konzumiranjem duhana. </a:t>
          </a:r>
          <a:endParaRPr lang="hr-HR" b="0" i="0" dirty="0"/>
        </a:p>
      </dgm:t>
    </dgm:pt>
    <dgm:pt modelId="{B0107750-D9B7-4E7B-835A-40B82D74C3DC}" type="parTrans" cxnId="{411A796C-EF8F-4C90-8238-D5E9A678E614}">
      <dgm:prSet/>
      <dgm:spPr/>
      <dgm:t>
        <a:bodyPr/>
        <a:lstStyle/>
        <a:p>
          <a:endParaRPr lang="hr-HR"/>
        </a:p>
      </dgm:t>
    </dgm:pt>
    <dgm:pt modelId="{FF913AFE-1DCE-488A-A39D-49E4A49C8098}" type="sibTrans" cxnId="{411A796C-EF8F-4C90-8238-D5E9A678E614}">
      <dgm:prSet/>
      <dgm:spPr/>
      <dgm:t>
        <a:bodyPr/>
        <a:lstStyle/>
        <a:p>
          <a:endParaRPr lang="hr-HR"/>
        </a:p>
      </dgm:t>
    </dgm:pt>
    <dgm:pt modelId="{6E3CB5B4-49AA-46EE-B5F3-1054328A5A7F}">
      <dgm:prSet/>
      <dgm:spPr/>
      <dgm:t>
        <a:bodyPr/>
        <a:lstStyle/>
        <a:p>
          <a:r>
            <a:rPr lang="hr-HR" b="0" i="0" dirty="0"/>
            <a:t>Kupujte manje plastike; koristite vrećice za namirnice koje se mogu reciklirati.</a:t>
          </a:r>
          <a:endParaRPr lang="hr-HR" dirty="0"/>
        </a:p>
      </dgm:t>
    </dgm:pt>
    <dgm:pt modelId="{1A54D87F-2C48-4D6D-9D06-EA3ADD723801}" type="parTrans" cxnId="{2F5CB736-EBBB-4E5C-8049-C74789DA5132}">
      <dgm:prSet/>
      <dgm:spPr/>
      <dgm:t>
        <a:bodyPr/>
        <a:lstStyle/>
        <a:p>
          <a:endParaRPr lang="hr-HR"/>
        </a:p>
      </dgm:t>
    </dgm:pt>
    <dgm:pt modelId="{BEE6FF6C-70B8-4358-8505-A48669FC0842}" type="sibTrans" cxnId="{2F5CB736-EBBB-4E5C-8049-C74789DA5132}">
      <dgm:prSet/>
      <dgm:spPr/>
      <dgm:t>
        <a:bodyPr/>
        <a:lstStyle/>
        <a:p>
          <a:endParaRPr lang="hr-HR"/>
        </a:p>
      </dgm:t>
    </dgm:pt>
    <dgm:pt modelId="{D7675767-E785-4E74-A665-031C8B2954BF}" type="pres">
      <dgm:prSet presAssocID="{FD6EC401-1C19-481D-A3D3-A5602FE02912}" presName="linear" presStyleCnt="0">
        <dgm:presLayoutVars>
          <dgm:animLvl val="lvl"/>
          <dgm:resizeHandles val="exact"/>
        </dgm:presLayoutVars>
      </dgm:prSet>
      <dgm:spPr/>
    </dgm:pt>
    <dgm:pt modelId="{AE9586FC-D124-4F82-9541-8F0C3B10D7F4}" type="pres">
      <dgm:prSet presAssocID="{56441C59-BD35-4B1B-A784-6BF11DF3FF7C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76422202-806F-4446-8B4F-A4EA01F229C6}" type="pres">
      <dgm:prSet presAssocID="{88D89FF4-1234-4FC2-8707-E70C80FCEDAB}" presName="spacer" presStyleCnt="0"/>
      <dgm:spPr/>
    </dgm:pt>
    <dgm:pt modelId="{254650EC-AB75-44BC-A386-BD223F38D12C}" type="pres">
      <dgm:prSet presAssocID="{827803F7-FAC6-42F4-8957-EA10FA3C7B80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9E00F9E1-4FC8-4015-83D1-4848EAFA1E79}" type="pres">
      <dgm:prSet presAssocID="{0DD778F8-732D-4E55-9E66-B0E659E7007F}" presName="spacer" presStyleCnt="0"/>
      <dgm:spPr/>
    </dgm:pt>
    <dgm:pt modelId="{CD0852F7-6A29-44A3-9FD2-CF8A35FA9419}" type="pres">
      <dgm:prSet presAssocID="{7B9BAB69-34E4-4877-BA14-A6AFE283AF95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5022D8B-7D91-4AB7-A251-41079C8CC8DB}" type="pres">
      <dgm:prSet presAssocID="{21BFE867-E5E9-4E33-BFB2-CF9C9F169BB5}" presName="spacer" presStyleCnt="0"/>
      <dgm:spPr/>
    </dgm:pt>
    <dgm:pt modelId="{E180F0E1-2824-4215-B92F-9DA93F02A4CD}" type="pres">
      <dgm:prSet presAssocID="{F08A1FBE-6897-46D6-A926-1FD891E095F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CE3E47A-2616-46E7-8368-E8C18E3D1A78}" type="pres">
      <dgm:prSet presAssocID="{FF913AFE-1DCE-488A-A39D-49E4A49C8098}" presName="spacer" presStyleCnt="0"/>
      <dgm:spPr/>
    </dgm:pt>
    <dgm:pt modelId="{F0659E43-59C8-4A33-B26C-B8B3AB2440E5}" type="pres">
      <dgm:prSet presAssocID="{6E3CB5B4-49AA-46EE-B5F3-1054328A5A7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CB89470F-A439-4762-B182-B7BFD998E0E6}" type="presOf" srcId="{56441C59-BD35-4B1B-A784-6BF11DF3FF7C}" destId="{AE9586FC-D124-4F82-9541-8F0C3B10D7F4}" srcOrd="0" destOrd="0" presId="urn:microsoft.com/office/officeart/2005/8/layout/vList2"/>
    <dgm:cxn modelId="{2F5CB736-EBBB-4E5C-8049-C74789DA5132}" srcId="{FD6EC401-1C19-481D-A3D3-A5602FE02912}" destId="{6E3CB5B4-49AA-46EE-B5F3-1054328A5A7F}" srcOrd="4" destOrd="0" parTransId="{1A54D87F-2C48-4D6D-9D06-EA3ADD723801}" sibTransId="{BEE6FF6C-70B8-4358-8505-A48669FC0842}"/>
    <dgm:cxn modelId="{55182A6C-B706-4D2D-B590-457ED9CB13C1}" type="presOf" srcId="{7B9BAB69-34E4-4877-BA14-A6AFE283AF95}" destId="{CD0852F7-6A29-44A3-9FD2-CF8A35FA9419}" srcOrd="0" destOrd="0" presId="urn:microsoft.com/office/officeart/2005/8/layout/vList2"/>
    <dgm:cxn modelId="{411A796C-EF8F-4C90-8238-D5E9A678E614}" srcId="{FD6EC401-1C19-481D-A3D3-A5602FE02912}" destId="{F08A1FBE-6897-46D6-A926-1FD891E095F2}" srcOrd="3" destOrd="0" parTransId="{B0107750-D9B7-4E7B-835A-40B82D74C3DC}" sibTransId="{FF913AFE-1DCE-488A-A39D-49E4A49C8098}"/>
    <dgm:cxn modelId="{41DF264D-4B7E-4150-9B0F-90EA676F2AE9}" type="presOf" srcId="{827803F7-FAC6-42F4-8957-EA10FA3C7B80}" destId="{254650EC-AB75-44BC-A386-BD223F38D12C}" srcOrd="0" destOrd="0" presId="urn:microsoft.com/office/officeart/2005/8/layout/vList2"/>
    <dgm:cxn modelId="{BF4AEF74-E965-4BCB-9562-E285EB29A245}" type="presOf" srcId="{FD6EC401-1C19-481D-A3D3-A5602FE02912}" destId="{D7675767-E785-4E74-A665-031C8B2954BF}" srcOrd="0" destOrd="0" presId="urn:microsoft.com/office/officeart/2005/8/layout/vList2"/>
    <dgm:cxn modelId="{CA8D3786-A12D-4F06-8D39-293AA47F6934}" srcId="{FD6EC401-1C19-481D-A3D3-A5602FE02912}" destId="{827803F7-FAC6-42F4-8957-EA10FA3C7B80}" srcOrd="1" destOrd="0" parTransId="{0E4FB99B-548E-4C39-B8D5-986AD500BF17}" sibTransId="{0DD778F8-732D-4E55-9E66-B0E659E7007F}"/>
    <dgm:cxn modelId="{291B3992-8EBD-4504-8B25-83C254F572DB}" type="presOf" srcId="{6E3CB5B4-49AA-46EE-B5F3-1054328A5A7F}" destId="{F0659E43-59C8-4A33-B26C-B8B3AB2440E5}" srcOrd="0" destOrd="0" presId="urn:microsoft.com/office/officeart/2005/8/layout/vList2"/>
    <dgm:cxn modelId="{8C211598-2345-4D5C-9795-7C74AE79D970}" srcId="{FD6EC401-1C19-481D-A3D3-A5602FE02912}" destId="{7B9BAB69-34E4-4877-BA14-A6AFE283AF95}" srcOrd="2" destOrd="0" parTransId="{150AD17C-E21C-4548-8161-3FE491327F2F}" sibTransId="{21BFE867-E5E9-4E33-BFB2-CF9C9F169BB5}"/>
    <dgm:cxn modelId="{25664BBB-397F-4BB1-B17A-57F86FBDC666}" srcId="{FD6EC401-1C19-481D-A3D3-A5602FE02912}" destId="{56441C59-BD35-4B1B-A784-6BF11DF3FF7C}" srcOrd="0" destOrd="0" parTransId="{B417A8B8-65DF-4859-9B94-3DFFCAEB80F2}" sibTransId="{88D89FF4-1234-4FC2-8707-E70C80FCEDAB}"/>
    <dgm:cxn modelId="{65FDE2FD-6EC7-4BB7-B7E2-6D4F624773AF}" type="presOf" srcId="{F08A1FBE-6897-46D6-A926-1FD891E095F2}" destId="{E180F0E1-2824-4215-B92F-9DA93F02A4CD}" srcOrd="0" destOrd="0" presId="urn:microsoft.com/office/officeart/2005/8/layout/vList2"/>
    <dgm:cxn modelId="{B15AA86B-FFB8-4C20-BFB6-A9AFE6EC6872}" type="presParOf" srcId="{D7675767-E785-4E74-A665-031C8B2954BF}" destId="{AE9586FC-D124-4F82-9541-8F0C3B10D7F4}" srcOrd="0" destOrd="0" presId="urn:microsoft.com/office/officeart/2005/8/layout/vList2"/>
    <dgm:cxn modelId="{1F48D490-5C52-4524-A563-D1232DE73420}" type="presParOf" srcId="{D7675767-E785-4E74-A665-031C8B2954BF}" destId="{76422202-806F-4446-8B4F-A4EA01F229C6}" srcOrd="1" destOrd="0" presId="urn:microsoft.com/office/officeart/2005/8/layout/vList2"/>
    <dgm:cxn modelId="{DDFA0CCF-B8A2-4A5F-A4E2-BB5D01528292}" type="presParOf" srcId="{D7675767-E785-4E74-A665-031C8B2954BF}" destId="{254650EC-AB75-44BC-A386-BD223F38D12C}" srcOrd="2" destOrd="0" presId="urn:microsoft.com/office/officeart/2005/8/layout/vList2"/>
    <dgm:cxn modelId="{C2E435BF-D42E-4BAB-90CD-5D7B9E85077C}" type="presParOf" srcId="{D7675767-E785-4E74-A665-031C8B2954BF}" destId="{9E00F9E1-4FC8-4015-83D1-4848EAFA1E79}" srcOrd="3" destOrd="0" presId="urn:microsoft.com/office/officeart/2005/8/layout/vList2"/>
    <dgm:cxn modelId="{59A4FDFD-9E4D-4768-B689-60086DB6C02C}" type="presParOf" srcId="{D7675767-E785-4E74-A665-031C8B2954BF}" destId="{CD0852F7-6A29-44A3-9FD2-CF8A35FA9419}" srcOrd="4" destOrd="0" presId="urn:microsoft.com/office/officeart/2005/8/layout/vList2"/>
    <dgm:cxn modelId="{7D8393BB-FCE1-46AC-A6FD-DCB0384D070A}" type="presParOf" srcId="{D7675767-E785-4E74-A665-031C8B2954BF}" destId="{A5022D8B-7D91-4AB7-A251-41079C8CC8DB}" srcOrd="5" destOrd="0" presId="urn:microsoft.com/office/officeart/2005/8/layout/vList2"/>
    <dgm:cxn modelId="{AA516AFB-25BB-432A-80A5-114E58A2AF4C}" type="presParOf" srcId="{D7675767-E785-4E74-A665-031C8B2954BF}" destId="{E180F0E1-2824-4215-B92F-9DA93F02A4CD}" srcOrd="6" destOrd="0" presId="urn:microsoft.com/office/officeart/2005/8/layout/vList2"/>
    <dgm:cxn modelId="{A17B48BB-78A3-4B53-BBF0-21C019D20636}" type="presParOf" srcId="{D7675767-E785-4E74-A665-031C8B2954BF}" destId="{8CE3E47A-2616-46E7-8368-E8C18E3D1A78}" srcOrd="7" destOrd="0" presId="urn:microsoft.com/office/officeart/2005/8/layout/vList2"/>
    <dgm:cxn modelId="{6B8CB2FC-DF92-43C4-BE35-5F85D79560B5}" type="presParOf" srcId="{D7675767-E785-4E74-A665-031C8B2954BF}" destId="{F0659E43-59C8-4A33-B26C-B8B3AB2440E5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0116D9-6582-4124-A62C-7BD5DCA54710}">
      <dsp:nvSpPr>
        <dsp:cNvPr id="0" name=""/>
        <dsp:cNvSpPr/>
      </dsp:nvSpPr>
      <dsp:spPr>
        <a:xfrm>
          <a:off x="0" y="0"/>
          <a:ext cx="6656215" cy="204322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900" kern="1200" dirty="0"/>
            <a:t>WHO će usmjeriti globalnu pozornost na hitne radnje potrebne za očuvanje zdravlja ljudi i planeta</a:t>
          </a:r>
          <a:endParaRPr lang="en-US" sz="2900" kern="1200" dirty="0"/>
        </a:p>
      </dsp:txBody>
      <dsp:txXfrm>
        <a:off x="99742" y="99742"/>
        <a:ext cx="6456731" cy="1843738"/>
      </dsp:txXfrm>
    </dsp:sp>
    <dsp:sp modelId="{E3005F3E-D101-47FA-AECA-45760B0E8A32}">
      <dsp:nvSpPr>
        <dsp:cNvPr id="0" name=""/>
        <dsp:cNvSpPr/>
      </dsp:nvSpPr>
      <dsp:spPr>
        <a:xfrm>
          <a:off x="0" y="2197703"/>
          <a:ext cx="6656215" cy="2043222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900" kern="1200" dirty="0"/>
            <a:t>WHO procjenjuje da je više od 13 milijuna smrtnih slučajeva svake godine posljedica ekoloških problema koji se mogu izbjeći</a:t>
          </a:r>
          <a:endParaRPr lang="en-US" sz="2900" kern="1200" dirty="0"/>
        </a:p>
      </dsp:txBody>
      <dsp:txXfrm>
        <a:off x="99742" y="2297445"/>
        <a:ext cx="6456731" cy="1843738"/>
      </dsp:txXfrm>
    </dsp:sp>
    <dsp:sp modelId="{F869F14B-80C7-4EF4-BA5D-BD21AABB48D5}">
      <dsp:nvSpPr>
        <dsp:cNvPr id="0" name=""/>
        <dsp:cNvSpPr/>
      </dsp:nvSpPr>
      <dsp:spPr>
        <a:xfrm>
          <a:off x="0" y="4324445"/>
          <a:ext cx="6656215" cy="2043222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900" kern="1200"/>
            <a:t>To uključuje klimatsku krizu koja je najveća prijetnja zdravlju s kojom se čovječanstvo suočava</a:t>
          </a:r>
          <a:endParaRPr lang="en-US" sz="2900" kern="1200"/>
        </a:p>
      </dsp:txBody>
      <dsp:txXfrm>
        <a:off x="99742" y="4424187"/>
        <a:ext cx="6456731" cy="18437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30CB05-D10C-46EF-96D5-933E5279F8A7}">
      <dsp:nvSpPr>
        <dsp:cNvPr id="0" name=""/>
        <dsp:cNvSpPr/>
      </dsp:nvSpPr>
      <dsp:spPr>
        <a:xfrm>
          <a:off x="2596154" y="845261"/>
          <a:ext cx="5666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6649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64548" y="887995"/>
        <a:ext cx="29862" cy="5972"/>
      </dsp:txXfrm>
    </dsp:sp>
    <dsp:sp modelId="{26368E25-6CD4-4784-9C5B-5E50432BD19F}">
      <dsp:nvSpPr>
        <dsp:cNvPr id="0" name=""/>
        <dsp:cNvSpPr/>
      </dsp:nvSpPr>
      <dsp:spPr>
        <a:xfrm>
          <a:off x="1216" y="111960"/>
          <a:ext cx="2596738" cy="155804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242" tIns="133563" rIns="127242" bIns="13356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/>
            <a:t>Klimatska kriza je i zdravstvena kriza </a:t>
          </a:r>
          <a:endParaRPr lang="en-US" sz="1500" kern="1200"/>
        </a:p>
      </dsp:txBody>
      <dsp:txXfrm>
        <a:off x="1216" y="111960"/>
        <a:ext cx="2596738" cy="1558042"/>
      </dsp:txXfrm>
    </dsp:sp>
    <dsp:sp modelId="{E68E94EC-4EAD-4D96-A66B-70032F10CA4D}">
      <dsp:nvSpPr>
        <dsp:cNvPr id="0" name=""/>
        <dsp:cNvSpPr/>
      </dsp:nvSpPr>
      <dsp:spPr>
        <a:xfrm>
          <a:off x="1299585" y="1668203"/>
          <a:ext cx="3193988" cy="566649"/>
        </a:xfrm>
        <a:custGeom>
          <a:avLst/>
          <a:gdLst/>
          <a:ahLst/>
          <a:cxnLst/>
          <a:rect l="0" t="0" r="0" b="0"/>
          <a:pathLst>
            <a:path>
              <a:moveTo>
                <a:pt x="3193988" y="0"/>
              </a:moveTo>
              <a:lnTo>
                <a:pt x="3193988" y="300424"/>
              </a:lnTo>
              <a:lnTo>
                <a:pt x="0" y="300424"/>
              </a:lnTo>
              <a:lnTo>
                <a:pt x="0" y="566649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15345" y="1948541"/>
        <a:ext cx="162467" cy="5972"/>
      </dsp:txXfrm>
    </dsp:sp>
    <dsp:sp modelId="{CBB2BD38-1893-408B-9FD0-B2C866DA93F7}">
      <dsp:nvSpPr>
        <dsp:cNvPr id="0" name=""/>
        <dsp:cNvSpPr/>
      </dsp:nvSpPr>
      <dsp:spPr>
        <a:xfrm>
          <a:off x="3195204" y="111960"/>
          <a:ext cx="2596738" cy="155804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242" tIns="133563" rIns="127242" bIns="13356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/>
            <a:t>Naše odluke (političke, društvene, ekonomske) pokreću klimatsku i zdravstvenu krizu</a:t>
          </a:r>
          <a:endParaRPr lang="en-US" sz="1500" kern="1200"/>
        </a:p>
      </dsp:txBody>
      <dsp:txXfrm>
        <a:off x="3195204" y="111960"/>
        <a:ext cx="2596738" cy="1558042"/>
      </dsp:txXfrm>
    </dsp:sp>
    <dsp:sp modelId="{EF66373F-487B-40D7-8714-B95289447AA8}">
      <dsp:nvSpPr>
        <dsp:cNvPr id="0" name=""/>
        <dsp:cNvSpPr/>
      </dsp:nvSpPr>
      <dsp:spPr>
        <a:xfrm>
          <a:off x="2596154" y="3000554"/>
          <a:ext cx="5666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6649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64548" y="3043288"/>
        <a:ext cx="29862" cy="5972"/>
      </dsp:txXfrm>
    </dsp:sp>
    <dsp:sp modelId="{AB4BC5BF-6A5C-48F0-AAE8-1E0A10763C30}">
      <dsp:nvSpPr>
        <dsp:cNvPr id="0" name=""/>
        <dsp:cNvSpPr/>
      </dsp:nvSpPr>
      <dsp:spPr>
        <a:xfrm>
          <a:off x="1216" y="2267253"/>
          <a:ext cx="2596738" cy="155804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242" tIns="133563" rIns="127242" bIns="13356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/>
            <a:t>Preko 90% ljudi udiše nezdravi zrak nastao izgaranjem fosilnih goriva</a:t>
          </a:r>
          <a:endParaRPr lang="en-US" sz="1500" kern="1200"/>
        </a:p>
      </dsp:txBody>
      <dsp:txXfrm>
        <a:off x="1216" y="2267253"/>
        <a:ext cx="2596738" cy="1558042"/>
      </dsp:txXfrm>
    </dsp:sp>
    <dsp:sp modelId="{57760992-3A03-4DD6-8870-107FB84A935B}">
      <dsp:nvSpPr>
        <dsp:cNvPr id="0" name=""/>
        <dsp:cNvSpPr/>
      </dsp:nvSpPr>
      <dsp:spPr>
        <a:xfrm>
          <a:off x="1299585" y="3823495"/>
          <a:ext cx="3193988" cy="566649"/>
        </a:xfrm>
        <a:custGeom>
          <a:avLst/>
          <a:gdLst/>
          <a:ahLst/>
          <a:cxnLst/>
          <a:rect l="0" t="0" r="0" b="0"/>
          <a:pathLst>
            <a:path>
              <a:moveTo>
                <a:pt x="3193988" y="0"/>
              </a:moveTo>
              <a:lnTo>
                <a:pt x="3193988" y="300424"/>
              </a:lnTo>
              <a:lnTo>
                <a:pt x="0" y="300424"/>
              </a:lnTo>
              <a:lnTo>
                <a:pt x="0" y="566649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15345" y="4103834"/>
        <a:ext cx="162467" cy="5972"/>
      </dsp:txXfrm>
    </dsp:sp>
    <dsp:sp modelId="{0DCD8502-7F2B-43EA-8BC6-9A2E76E13ABE}">
      <dsp:nvSpPr>
        <dsp:cNvPr id="0" name=""/>
        <dsp:cNvSpPr/>
      </dsp:nvSpPr>
      <dsp:spPr>
        <a:xfrm>
          <a:off x="3195204" y="2267253"/>
          <a:ext cx="2596738" cy="155804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242" tIns="133563" rIns="127242" bIns="13356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/>
            <a:t>Ekstremni vremenski događaji i nestašica vode tjeraju ljude na raseljavanje </a:t>
          </a:r>
          <a:endParaRPr lang="en-US" sz="1500" kern="1200"/>
        </a:p>
      </dsp:txBody>
      <dsp:txXfrm>
        <a:off x="3195204" y="2267253"/>
        <a:ext cx="2596738" cy="1558042"/>
      </dsp:txXfrm>
    </dsp:sp>
    <dsp:sp modelId="{03BC439B-53E2-4743-91EB-9F51BC45C278}">
      <dsp:nvSpPr>
        <dsp:cNvPr id="0" name=""/>
        <dsp:cNvSpPr/>
      </dsp:nvSpPr>
      <dsp:spPr>
        <a:xfrm>
          <a:off x="2596154" y="5155847"/>
          <a:ext cx="566649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66649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864548" y="5198581"/>
        <a:ext cx="29862" cy="5972"/>
      </dsp:txXfrm>
    </dsp:sp>
    <dsp:sp modelId="{ABEF5561-CCD6-4897-8E2E-8E544541402B}">
      <dsp:nvSpPr>
        <dsp:cNvPr id="0" name=""/>
        <dsp:cNvSpPr/>
      </dsp:nvSpPr>
      <dsp:spPr>
        <a:xfrm>
          <a:off x="1216" y="4422545"/>
          <a:ext cx="2596738" cy="155804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242" tIns="133563" rIns="127242" bIns="13356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/>
            <a:t>Zagađenje i plastika ušli su u naš lanac prehrane</a:t>
          </a:r>
          <a:endParaRPr lang="en-US" sz="1500" kern="1200"/>
        </a:p>
      </dsp:txBody>
      <dsp:txXfrm>
        <a:off x="1216" y="4422545"/>
        <a:ext cx="2596738" cy="1558042"/>
      </dsp:txXfrm>
    </dsp:sp>
    <dsp:sp modelId="{F9F6C82E-DB39-4A46-8ED4-2699C82B7424}">
      <dsp:nvSpPr>
        <dsp:cNvPr id="0" name=""/>
        <dsp:cNvSpPr/>
      </dsp:nvSpPr>
      <dsp:spPr>
        <a:xfrm>
          <a:off x="3195204" y="4422545"/>
          <a:ext cx="2596738" cy="155804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242" tIns="133563" rIns="127242" bIns="133563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500" kern="1200"/>
            <a:t>Proizvodimo visoko prerađenu, nezdravu hranu i piće koji pokreću val pretilosti, povećavajući rizik od nastanka raka i srčanih bolesti</a:t>
          </a:r>
          <a:endParaRPr lang="en-US" sz="1500" kern="1200"/>
        </a:p>
      </dsp:txBody>
      <dsp:txXfrm>
        <a:off x="3195204" y="4422545"/>
        <a:ext cx="2596738" cy="155804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57548B-2DB3-41D1-901E-69A7B4EEA399}">
      <dsp:nvSpPr>
        <dsp:cNvPr id="0" name=""/>
        <dsp:cNvSpPr/>
      </dsp:nvSpPr>
      <dsp:spPr>
        <a:xfrm>
          <a:off x="0" y="200621"/>
          <a:ext cx="4419600" cy="1258042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300" b="0" i="0" kern="1200" dirty="0"/>
            <a:t>Podijeliti svoju priču: „Naš planet, naše zdravlje”. </a:t>
          </a:r>
          <a:endParaRPr lang="en-US" sz="2300" kern="1200" dirty="0"/>
        </a:p>
      </dsp:txBody>
      <dsp:txXfrm>
        <a:off x="61413" y="262034"/>
        <a:ext cx="4296774" cy="1135216"/>
      </dsp:txXfrm>
    </dsp:sp>
    <dsp:sp modelId="{FD1B1CC8-1F95-4F2E-B128-277078BBFCCF}">
      <dsp:nvSpPr>
        <dsp:cNvPr id="0" name=""/>
        <dsp:cNvSpPr/>
      </dsp:nvSpPr>
      <dsp:spPr>
        <a:xfrm>
          <a:off x="0" y="1524904"/>
          <a:ext cx="4419600" cy="1258042"/>
        </a:xfrm>
        <a:prstGeom prst="roundRect">
          <a:avLst/>
        </a:prstGeom>
        <a:gradFill rotWithShape="0">
          <a:gsLst>
            <a:gs pos="0">
              <a:schemeClr val="accent2">
                <a:hueOff val="-3298210"/>
                <a:satOff val="-2503"/>
                <a:lumOff val="-254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298210"/>
                <a:satOff val="-2503"/>
                <a:lumOff val="-254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298210"/>
                <a:satOff val="-2503"/>
                <a:lumOff val="-254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300" b="0" i="0" kern="1200"/>
            <a:t>Podignuti svoj glas i zahtijevati klimatske akcije kako bismo zaštitili svoje zdravlje. </a:t>
          </a:r>
          <a:endParaRPr lang="en-US" sz="2300" kern="1200"/>
        </a:p>
      </dsp:txBody>
      <dsp:txXfrm>
        <a:off x="61413" y="1586317"/>
        <a:ext cx="4296774" cy="113521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479C4B-D3F8-45DA-9DC8-EFA0B5FA55A9}">
      <dsp:nvSpPr>
        <dsp:cNvPr id="0" name=""/>
        <dsp:cNvSpPr/>
      </dsp:nvSpPr>
      <dsp:spPr>
        <a:xfrm>
          <a:off x="0" y="125774"/>
          <a:ext cx="5793159" cy="190476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b="0" i="0" kern="1200" dirty="0"/>
            <a:t>„Zagađenje zraka svake minute ubije 13 ljudi zbog raka pluća, srčanih bolesti i moždanog udara. Prestanite sagorijevati fosilna goriva poput nafte, ugljena i prirodnog plina”.</a:t>
          </a:r>
          <a:endParaRPr lang="en-US" sz="2200" kern="1200" dirty="0"/>
        </a:p>
      </dsp:txBody>
      <dsp:txXfrm>
        <a:off x="92983" y="218757"/>
        <a:ext cx="5607193" cy="1718794"/>
      </dsp:txXfrm>
    </dsp:sp>
    <dsp:sp modelId="{D487E54A-AB97-4CD7-90E6-7E68FD7CDFD3}">
      <dsp:nvSpPr>
        <dsp:cNvPr id="0" name=""/>
        <dsp:cNvSpPr/>
      </dsp:nvSpPr>
      <dsp:spPr>
        <a:xfrm>
          <a:off x="0" y="2093894"/>
          <a:ext cx="5793159" cy="1904760"/>
        </a:xfrm>
        <a:prstGeom prst="roundRect">
          <a:avLst/>
        </a:prstGeom>
        <a:solidFill>
          <a:schemeClr val="accent2">
            <a:hueOff val="-1649105"/>
            <a:satOff val="-1252"/>
            <a:lumOff val="-12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b="0" i="0" kern="1200" dirty="0"/>
            <a:t>„Devet od deset ljudi udiše zagađen zrak. Prestanite sagorijevati fosilna goriva poput nafte, ugljena i prirodnog plina”.</a:t>
          </a:r>
          <a:endParaRPr lang="en-US" sz="2200" kern="1200" dirty="0"/>
        </a:p>
      </dsp:txBody>
      <dsp:txXfrm>
        <a:off x="92983" y="2186877"/>
        <a:ext cx="5607193" cy="1718794"/>
      </dsp:txXfrm>
    </dsp:sp>
    <dsp:sp modelId="{F665883A-C9CC-4933-B5A7-7C57745AA13E}">
      <dsp:nvSpPr>
        <dsp:cNvPr id="0" name=""/>
        <dsp:cNvSpPr/>
      </dsp:nvSpPr>
      <dsp:spPr>
        <a:xfrm>
          <a:off x="0" y="4062014"/>
          <a:ext cx="5793159" cy="1904760"/>
        </a:xfrm>
        <a:prstGeom prst="roundRect">
          <a:avLst/>
        </a:prstGeom>
        <a:solidFill>
          <a:schemeClr val="accent2">
            <a:hueOff val="-3298210"/>
            <a:satOff val="-2503"/>
            <a:lumOff val="-2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b="0" i="0" kern="1200" dirty="0"/>
            <a:t>„Spaljivanje fosilnih goriva poput nafte, ugljena i prirodnog plina uzrokuje onečišćenje zraka. Čuvajte fosilna goriva u zemlji za zdrav planet i zdravoga mene”. </a:t>
          </a:r>
          <a:endParaRPr lang="en-US" sz="2200" kern="1200" dirty="0"/>
        </a:p>
      </dsp:txBody>
      <dsp:txXfrm>
        <a:off x="92983" y="4154997"/>
        <a:ext cx="5607193" cy="171879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E94482-A59E-48D3-9BFE-CD595F72592F}">
      <dsp:nvSpPr>
        <dsp:cNvPr id="0" name=""/>
        <dsp:cNvSpPr/>
      </dsp:nvSpPr>
      <dsp:spPr>
        <a:xfrm>
          <a:off x="0" y="159558"/>
          <a:ext cx="5793159" cy="188223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b="0" i="0" kern="1200" dirty="0"/>
            <a:t>„Klimatske promjene su prijetnja ljudskom zdravlju - pokreću bolesti poput raka, astme, bolesti srca i bolesti koje prenose komarci poput </a:t>
          </a:r>
          <a:r>
            <a:rPr lang="hr-HR" sz="2200" b="0" i="0" kern="1200" dirty="0" err="1"/>
            <a:t>denga</a:t>
          </a:r>
          <a:r>
            <a:rPr lang="hr-HR" sz="2200" b="0" i="0" kern="1200" dirty="0"/>
            <a:t> groznice”.</a:t>
          </a:r>
          <a:endParaRPr lang="en-US" sz="2200" kern="1200" dirty="0"/>
        </a:p>
      </dsp:txBody>
      <dsp:txXfrm>
        <a:off x="91883" y="251441"/>
        <a:ext cx="5609393" cy="1698471"/>
      </dsp:txXfrm>
    </dsp:sp>
    <dsp:sp modelId="{93E02832-156E-4CB0-A1F2-8E632FBC3480}">
      <dsp:nvSpPr>
        <dsp:cNvPr id="0" name=""/>
        <dsp:cNvSpPr/>
      </dsp:nvSpPr>
      <dsp:spPr>
        <a:xfrm>
          <a:off x="0" y="2105155"/>
          <a:ext cx="5793159" cy="1882237"/>
        </a:xfrm>
        <a:prstGeom prst="roundRect">
          <a:avLst/>
        </a:prstGeom>
        <a:solidFill>
          <a:schemeClr val="accent2">
            <a:hueOff val="-1649105"/>
            <a:satOff val="-1252"/>
            <a:lumOff val="-12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b="0" i="0" kern="1200" dirty="0"/>
            <a:t>„3,6 milijardi ljudi u svijetu nema sigurnih zahoda. Neobrađeni ljudski otpad zagađuje ekosustave i ljudsko zdravlje”. </a:t>
          </a:r>
          <a:endParaRPr lang="en-US" sz="2200" kern="1200" dirty="0"/>
        </a:p>
      </dsp:txBody>
      <dsp:txXfrm>
        <a:off x="91883" y="2197038"/>
        <a:ext cx="5609393" cy="1698471"/>
      </dsp:txXfrm>
    </dsp:sp>
    <dsp:sp modelId="{92390ADE-1152-4256-A4ED-A57C9256D143}">
      <dsp:nvSpPr>
        <dsp:cNvPr id="0" name=""/>
        <dsp:cNvSpPr/>
      </dsp:nvSpPr>
      <dsp:spPr>
        <a:xfrm>
          <a:off x="0" y="4050753"/>
          <a:ext cx="5793159" cy="1882237"/>
        </a:xfrm>
        <a:prstGeom prst="roundRect">
          <a:avLst/>
        </a:prstGeom>
        <a:solidFill>
          <a:schemeClr val="accent2">
            <a:hueOff val="-3298210"/>
            <a:satOff val="-2503"/>
            <a:lumOff val="-2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200" b="0" i="0" kern="1200" dirty="0"/>
            <a:t>„2 milijarde ljudi u svijetu nema dovoljno sigurne pitke vode. Zaštitite izvore vode sprječavanjem kanalizacije, otpada i kemikalija da uđu u naša jezera, rijeke ili podzemne vode”.</a:t>
          </a:r>
          <a:endParaRPr lang="en-US" sz="2200" kern="1200" dirty="0"/>
        </a:p>
      </dsp:txBody>
      <dsp:txXfrm>
        <a:off x="91883" y="4142636"/>
        <a:ext cx="5609393" cy="169847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4C101F-1D3F-4198-B72A-48AAE79922C5}">
      <dsp:nvSpPr>
        <dsp:cNvPr id="0" name=""/>
        <dsp:cNvSpPr/>
      </dsp:nvSpPr>
      <dsp:spPr>
        <a:xfrm>
          <a:off x="0" y="105062"/>
          <a:ext cx="5793159" cy="192432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b="0" i="0" kern="1200" dirty="0">
              <a:solidFill>
                <a:schemeClr val="bg1"/>
              </a:solidFill>
              <a:effectLst/>
              <a:latin typeface="+mn-lt"/>
            </a:rPr>
            <a:t>„829 000 ljudi svake godine umire od bolesti proljeva uzrokovane zagađenom vodom i lošim sanitarnim uvjetima”. </a:t>
          </a:r>
        </a:p>
      </dsp:txBody>
      <dsp:txXfrm>
        <a:off x="93938" y="199000"/>
        <a:ext cx="5605283" cy="1736451"/>
      </dsp:txXfrm>
    </dsp:sp>
    <dsp:sp modelId="{64C9F83B-FB05-421C-BF8B-B8498BD48617}">
      <dsp:nvSpPr>
        <dsp:cNvPr id="0" name=""/>
        <dsp:cNvSpPr/>
      </dsp:nvSpPr>
      <dsp:spPr>
        <a:xfrm>
          <a:off x="0" y="2084110"/>
          <a:ext cx="5793159" cy="1924327"/>
        </a:xfrm>
        <a:prstGeom prst="roundRect">
          <a:avLst/>
        </a:prstGeom>
        <a:solidFill>
          <a:schemeClr val="accent2">
            <a:hueOff val="-1649105"/>
            <a:satOff val="-1252"/>
            <a:lumOff val="-12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b="0" i="0" kern="1200" dirty="0">
              <a:solidFill>
                <a:schemeClr val="bg1"/>
              </a:solidFill>
              <a:effectLst/>
              <a:latin typeface="+mn-lt"/>
            </a:rPr>
            <a:t>„Sigurno upravljajte medicinskim otpadom. Ozljede ubodom igle od odbačenih šprica mogu uzrokovati hepatitis B, C i zarazne bolesti”.</a:t>
          </a:r>
        </a:p>
      </dsp:txBody>
      <dsp:txXfrm>
        <a:off x="93938" y="2178048"/>
        <a:ext cx="5605283" cy="1736451"/>
      </dsp:txXfrm>
    </dsp:sp>
    <dsp:sp modelId="{EC36F421-74FE-46A4-814C-5C0745046D94}">
      <dsp:nvSpPr>
        <dsp:cNvPr id="0" name=""/>
        <dsp:cNvSpPr/>
      </dsp:nvSpPr>
      <dsp:spPr>
        <a:xfrm>
          <a:off x="0" y="4063158"/>
          <a:ext cx="5793159" cy="1924327"/>
        </a:xfrm>
        <a:prstGeom prst="roundRect">
          <a:avLst/>
        </a:prstGeom>
        <a:solidFill>
          <a:schemeClr val="accent2">
            <a:hueOff val="-3298210"/>
            <a:satOff val="-2503"/>
            <a:lumOff val="-2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b="0" i="0" kern="1200" dirty="0">
              <a:solidFill>
                <a:schemeClr val="bg1"/>
              </a:solidFill>
              <a:effectLst/>
              <a:latin typeface="+mn-lt"/>
            </a:rPr>
            <a:t>„Duhan ubije više od 8 milijuna ljudi svake godine i izaziva veliku ovisnost. Glavni je čimbenik rizika za rak, bolesti srca i pluća. Svake se godine posječe 600 milijuna stabala kako bi se proizvelo 6 bilijuna cigareta, čime se smanjuje čist zrak koji udišemo”.</a:t>
          </a:r>
          <a:endParaRPr lang="hr-HR" sz="1900" kern="1200" dirty="0">
            <a:solidFill>
              <a:schemeClr val="bg1"/>
            </a:solidFill>
            <a:latin typeface="+mn-lt"/>
          </a:endParaRPr>
        </a:p>
      </dsp:txBody>
      <dsp:txXfrm>
        <a:off x="93938" y="4157096"/>
        <a:ext cx="5605283" cy="173645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D264AA7-A7BF-4D7F-9373-16151D06076C}">
      <dsp:nvSpPr>
        <dsp:cNvPr id="0" name=""/>
        <dsp:cNvSpPr/>
      </dsp:nvSpPr>
      <dsp:spPr>
        <a:xfrm>
          <a:off x="0" y="88585"/>
          <a:ext cx="5793159" cy="193531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b="0" i="0" kern="1200" dirty="0">
              <a:solidFill>
                <a:schemeClr val="bg1"/>
              </a:solidFill>
              <a:effectLst/>
              <a:latin typeface="+mn-lt"/>
            </a:rPr>
            <a:t>„Duhan ubija; uzgoj duhana šteti planeti. Čuvajte svoje tijelo i okoliš bez duhana”. </a:t>
          </a:r>
        </a:p>
      </dsp:txBody>
      <dsp:txXfrm>
        <a:off x="94474" y="183059"/>
        <a:ext cx="5604211" cy="1746364"/>
      </dsp:txXfrm>
    </dsp:sp>
    <dsp:sp modelId="{254650EC-AB75-44BC-A386-BD223F38D12C}">
      <dsp:nvSpPr>
        <dsp:cNvPr id="0" name=""/>
        <dsp:cNvSpPr/>
      </dsp:nvSpPr>
      <dsp:spPr>
        <a:xfrm>
          <a:off x="0" y="2078618"/>
          <a:ext cx="5793159" cy="1935312"/>
        </a:xfrm>
        <a:prstGeom prst="roundRect">
          <a:avLst/>
        </a:prstGeom>
        <a:solidFill>
          <a:schemeClr val="accent2">
            <a:hueOff val="-1649105"/>
            <a:satOff val="-1252"/>
            <a:lumOff val="-12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b="0" i="0" kern="1200" dirty="0">
              <a:solidFill>
                <a:schemeClr val="bg1"/>
              </a:solidFill>
              <a:effectLst/>
              <a:latin typeface="+mn-lt"/>
            </a:rPr>
            <a:t>„Rastuće temperature i poplave uzrokovane klimatskim promjenama dovest će dodatne 2 milijarde ljudi u opasnost od zaraze </a:t>
          </a:r>
          <a:r>
            <a:rPr lang="hr-HR" sz="1900" b="0" i="0" kern="1200" dirty="0" err="1">
              <a:solidFill>
                <a:schemeClr val="bg1"/>
              </a:solidFill>
              <a:effectLst/>
              <a:latin typeface="+mn-lt"/>
            </a:rPr>
            <a:t>denga</a:t>
          </a:r>
          <a:r>
            <a:rPr lang="hr-HR" sz="1900" b="0" i="0" kern="1200" dirty="0">
              <a:solidFill>
                <a:schemeClr val="bg1"/>
              </a:solidFill>
              <a:effectLst/>
              <a:latin typeface="+mn-lt"/>
            </a:rPr>
            <a:t> groznicom”.</a:t>
          </a:r>
        </a:p>
      </dsp:txBody>
      <dsp:txXfrm>
        <a:off x="94474" y="2173092"/>
        <a:ext cx="5604211" cy="1746364"/>
      </dsp:txXfrm>
    </dsp:sp>
    <dsp:sp modelId="{1D98B427-E010-43D2-A57D-81DBE89808B3}">
      <dsp:nvSpPr>
        <dsp:cNvPr id="0" name=""/>
        <dsp:cNvSpPr/>
      </dsp:nvSpPr>
      <dsp:spPr>
        <a:xfrm>
          <a:off x="0" y="4068650"/>
          <a:ext cx="5793159" cy="1935312"/>
        </a:xfrm>
        <a:prstGeom prst="roundRect">
          <a:avLst/>
        </a:prstGeom>
        <a:solidFill>
          <a:schemeClr val="accent2">
            <a:hueOff val="-3298210"/>
            <a:satOff val="-2503"/>
            <a:lumOff val="-2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1900" b="0" i="0" kern="1200" dirty="0">
              <a:solidFill>
                <a:schemeClr val="bg1"/>
              </a:solidFill>
              <a:effectLst/>
              <a:latin typeface="+mn-lt"/>
            </a:rPr>
            <a:t>„Zagađenje dušikovim dioksidom može pogoršati respiratorne bolesti, posebice astmu. Dobro planirani sustavi javnog prijevoza, uključujući sigurno hodanje i vožnju biciklom, mogu poboljšati kvalitetu zraka, ublažiti klimatske promjene i donijeti dodatne zdravstvene koristi”.</a:t>
          </a:r>
          <a:endParaRPr lang="hr-HR" sz="1900" kern="1200" dirty="0">
            <a:solidFill>
              <a:schemeClr val="bg1"/>
            </a:solidFill>
            <a:latin typeface="+mn-lt"/>
          </a:endParaRPr>
        </a:p>
      </dsp:txBody>
      <dsp:txXfrm>
        <a:off x="94474" y="4163124"/>
        <a:ext cx="5604211" cy="174636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9586FC-D124-4F82-9541-8F0C3B10D7F4}">
      <dsp:nvSpPr>
        <dsp:cNvPr id="0" name=""/>
        <dsp:cNvSpPr/>
      </dsp:nvSpPr>
      <dsp:spPr>
        <a:xfrm>
          <a:off x="0" y="53695"/>
          <a:ext cx="5793159" cy="114864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hr-HR" sz="2100" b="0" i="0" kern="1200" dirty="0"/>
            <a:t>Hodajte ili vozite bicikl do posla barem jedan dan u tjednu. Odaberite javni prijevoz.</a:t>
          </a:r>
        </a:p>
      </dsp:txBody>
      <dsp:txXfrm>
        <a:off x="56072" y="109767"/>
        <a:ext cx="5681015" cy="1036503"/>
      </dsp:txXfrm>
    </dsp:sp>
    <dsp:sp modelId="{254650EC-AB75-44BC-A386-BD223F38D12C}">
      <dsp:nvSpPr>
        <dsp:cNvPr id="0" name=""/>
        <dsp:cNvSpPr/>
      </dsp:nvSpPr>
      <dsp:spPr>
        <a:xfrm>
          <a:off x="0" y="1262823"/>
          <a:ext cx="5793159" cy="1148647"/>
        </a:xfrm>
        <a:prstGeom prst="roundRect">
          <a:avLst/>
        </a:prstGeom>
        <a:solidFill>
          <a:schemeClr val="accent2">
            <a:hueOff val="-824553"/>
            <a:satOff val="-626"/>
            <a:lumOff val="-63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b="0" i="0" kern="1200" dirty="0">
              <a:solidFill>
                <a:schemeClr val="bg1"/>
              </a:solidFill>
              <a:effectLst/>
              <a:latin typeface="+mn-lt"/>
            </a:rPr>
            <a:t>Koristite</a:t>
          </a:r>
          <a:r>
            <a:rPr lang="hr-HR" sz="2100" b="0" i="0" kern="1200" baseline="0" dirty="0">
              <a:solidFill>
                <a:schemeClr val="bg1"/>
              </a:solidFill>
              <a:effectLst/>
              <a:latin typeface="+mn-lt"/>
            </a:rPr>
            <a:t> obnovljive izvore energije, ne grijte svoje stanove / kuće iznad 21,5 °C, ugasite svijetlo kad niste u sobi.</a:t>
          </a:r>
          <a:endParaRPr lang="hr-HR" sz="2100" b="0" i="0" kern="1200" dirty="0">
            <a:solidFill>
              <a:schemeClr val="bg1"/>
            </a:solidFill>
            <a:effectLst/>
            <a:latin typeface="+mn-lt"/>
          </a:endParaRPr>
        </a:p>
      </dsp:txBody>
      <dsp:txXfrm>
        <a:off x="56072" y="1318895"/>
        <a:ext cx="5681015" cy="1036503"/>
      </dsp:txXfrm>
    </dsp:sp>
    <dsp:sp modelId="{CD0852F7-6A29-44A3-9FD2-CF8A35FA9419}">
      <dsp:nvSpPr>
        <dsp:cNvPr id="0" name=""/>
        <dsp:cNvSpPr/>
      </dsp:nvSpPr>
      <dsp:spPr>
        <a:xfrm>
          <a:off x="0" y="2471950"/>
          <a:ext cx="5793159" cy="1148647"/>
        </a:xfrm>
        <a:prstGeom prst="roundRect">
          <a:avLst/>
        </a:prstGeom>
        <a:solidFill>
          <a:schemeClr val="accent2">
            <a:hueOff val="-1649105"/>
            <a:satOff val="-1252"/>
            <a:lumOff val="-127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b="0" i="0" kern="1200" dirty="0"/>
            <a:t>Kupujte svježe namirnice od lokalnih proizvođača i izbjegavajte visoko prerađenu hranu i piće.</a:t>
          </a:r>
          <a:endParaRPr lang="hr-HR" sz="2100" kern="1200" dirty="0"/>
        </a:p>
      </dsp:txBody>
      <dsp:txXfrm>
        <a:off x="56072" y="2528022"/>
        <a:ext cx="5681015" cy="1036503"/>
      </dsp:txXfrm>
    </dsp:sp>
    <dsp:sp modelId="{E180F0E1-2824-4215-B92F-9DA93F02A4CD}">
      <dsp:nvSpPr>
        <dsp:cNvPr id="0" name=""/>
        <dsp:cNvSpPr/>
      </dsp:nvSpPr>
      <dsp:spPr>
        <a:xfrm>
          <a:off x="0" y="3681078"/>
          <a:ext cx="5793159" cy="1148647"/>
        </a:xfrm>
        <a:prstGeom prst="roundRect">
          <a:avLst/>
        </a:prstGeom>
        <a:solidFill>
          <a:schemeClr val="accent2">
            <a:hueOff val="-2473658"/>
            <a:satOff val="-1877"/>
            <a:lumOff val="-19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b="0" i="0" kern="1200"/>
            <a:t>Duhan je ubojica i zagađivač. Prestanite s konzumiranjem duhana. </a:t>
          </a:r>
          <a:endParaRPr lang="hr-HR" sz="2100" b="0" i="0" kern="1200" dirty="0"/>
        </a:p>
      </dsp:txBody>
      <dsp:txXfrm>
        <a:off x="56072" y="3737150"/>
        <a:ext cx="5681015" cy="1036503"/>
      </dsp:txXfrm>
    </dsp:sp>
    <dsp:sp modelId="{F0659E43-59C8-4A33-B26C-B8B3AB2440E5}">
      <dsp:nvSpPr>
        <dsp:cNvPr id="0" name=""/>
        <dsp:cNvSpPr/>
      </dsp:nvSpPr>
      <dsp:spPr>
        <a:xfrm>
          <a:off x="0" y="4890205"/>
          <a:ext cx="5793159" cy="1148647"/>
        </a:xfrm>
        <a:prstGeom prst="roundRect">
          <a:avLst/>
        </a:prstGeom>
        <a:solidFill>
          <a:schemeClr val="accent2">
            <a:hueOff val="-3298210"/>
            <a:satOff val="-2503"/>
            <a:lumOff val="-254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r-HR" sz="2100" b="0" i="0" kern="1200" dirty="0"/>
            <a:t>Kupujte manje plastike; koristite vrećice za namirnice koje se mogu reciklirati.</a:t>
          </a:r>
          <a:endParaRPr lang="hr-HR" sz="2100" kern="1200" dirty="0"/>
        </a:p>
      </dsp:txBody>
      <dsp:txXfrm>
        <a:off x="56072" y="4946277"/>
        <a:ext cx="5681015" cy="103650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55F9-11A3-4523-8F38-6BA37933791A}" type="datetime1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727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/>
            </a:lvl1pPr>
            <a:lvl2pPr marL="228600" indent="-228600">
              <a:buFont typeface="Arial" panose="020B0604020202020204" pitchFamily="34" charset="0"/>
              <a:buChar char="•"/>
              <a:defRPr/>
            </a:lvl2pPr>
            <a:lvl3pPr marL="228600" indent="-228600">
              <a:buFont typeface="Arial" panose="020B0604020202020204" pitchFamily="34" charset="0"/>
              <a:buChar char="•"/>
              <a:defRPr/>
            </a:lvl3pPr>
            <a:lvl4pPr marL="228600" indent="-228600">
              <a:buFont typeface="Arial" panose="020B0604020202020204" pitchFamily="34" charset="0"/>
              <a:buChar char="•"/>
              <a:defRPr/>
            </a:lvl4pPr>
            <a:lvl5pPr marL="2286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D56B-6EBE-4E5F-99D9-2A3DBDF37D0A}" type="datetime1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93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1089025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89025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F3CA-C7E3-432D-9282-18F13836509A}" type="datetime1">
              <a:rPr lang="en-US" smtClean="0"/>
              <a:t>4/4/2022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31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5562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9C62-1337-40B8-BA50-E9F4861DB4BC}" type="datetime1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7785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0863"/>
            <a:ext cx="5157787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01975"/>
            <a:ext cx="5157787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0863"/>
            <a:ext cx="5183188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01975"/>
            <a:ext cx="5183188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95EB-2DA3-4B24-8725-19BC22A7BE50}" type="datetime1">
              <a:rPr lang="en-US" smtClean="0"/>
              <a:t>4/4/2022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972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237E6-0076-4915-A5A8-B7C11FA4F374}" type="datetime1">
              <a:rPr lang="en-US" smtClean="0"/>
              <a:t>4/4/2022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35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F58F-C0B5-422A-8E5A-6B99E5D80F0A}" type="datetime1">
              <a:rPr lang="en-US" smtClean="0"/>
              <a:t>4/4/2022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209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981200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655-9687-48DF-A33F-F8824CCCB5D1}" type="datetime1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9593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2209799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D56A-AAB8-4544-A495-D0645413C9E3}" type="datetime1">
              <a:rPr lang="en-US" smtClean="0"/>
              <a:t>4/4/2022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9882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757A-3EC2-4683-9080-1A460C37C843}" type="datetime1">
              <a:rPr lang="en-US" smtClean="0"/>
              <a:t>4/4/2022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0097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3539" y="6324600"/>
            <a:ext cx="2560220" cy="365125"/>
          </a:xfrm>
        </p:spPr>
        <p:txBody>
          <a:bodyPr/>
          <a:lstStyle/>
          <a:p>
            <a:fld id="{5CC8096C-64ED-4153-A483-5C02E44AD5C3}" type="datetime1">
              <a:rPr lang="en-US" smtClean="0"/>
              <a:t>4/4/2022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19838"/>
            <a:ext cx="398278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031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A4798C7F-C8CA-4799-BF37-3AB4642CDB66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7F0794B-55D3-4D2D-BDE7-4688ED321E42}"/>
              </a:ext>
            </a:extLst>
          </p:cNvPr>
          <p:cNvGrpSpPr/>
          <p:nvPr/>
        </p:nvGrpSpPr>
        <p:grpSpPr>
          <a:xfrm>
            <a:off x="-11413" y="0"/>
            <a:ext cx="12214827" cy="6858000"/>
            <a:chOff x="-6214" y="-1"/>
            <a:chExt cx="12214827" cy="685800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</a:extLst>
            </p:cNvPr>
            <p:cNvCxnSpPr>
              <a:cxnSpLocks/>
            </p:cNvCxnSpPr>
            <p:nvPr/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</a:extLst>
            </p:cNvPr>
            <p:cNvCxnSpPr>
              <a:cxnSpLocks/>
            </p:cNvCxnSpPr>
            <p:nvPr/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</a:extLst>
            </p:cNvPr>
            <p:cNvCxnSpPr>
              <a:cxnSpLocks/>
            </p:cNvCxnSpPr>
            <p:nvPr/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</a:extLst>
            </p:cNvPr>
            <p:cNvCxnSpPr>
              <a:cxnSpLocks/>
            </p:cNvCxnSpPr>
            <p:nvPr/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</a:extLst>
            </p:cNvPr>
            <p:cNvCxnSpPr>
              <a:cxnSpLocks/>
            </p:cNvCxnSpPr>
            <p:nvPr/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</a:extLst>
            </p:cNvPr>
            <p:cNvCxnSpPr>
              <a:cxnSpLocks/>
            </p:cNvCxnSpPr>
            <p:nvPr/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</a:extLst>
            </p:cNvPr>
            <p:cNvCxnSpPr>
              <a:cxnSpLocks/>
            </p:cNvCxnSpPr>
            <p:nvPr/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</a:extLst>
            </p:cNvPr>
            <p:cNvCxnSpPr>
              <a:cxnSpLocks/>
            </p:cNvCxnSpPr>
            <p:nvPr/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</a:extLst>
            </p:cNvPr>
            <p:cNvCxnSpPr>
              <a:cxnSpLocks/>
            </p:cNvCxnSpPr>
            <p:nvPr/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</a:extLst>
            </p:cNvPr>
            <p:cNvCxnSpPr>
              <a:cxnSpLocks/>
            </p:cNvCxnSpPr>
            <p:nvPr/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</a:extLst>
            </p:cNvPr>
            <p:cNvCxnSpPr>
              <a:cxnSpLocks/>
            </p:cNvCxnSpPr>
            <p:nvPr/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216BB147-20D5-4D93-BDA5-1BC614D6A4B2}"/>
              </a:ext>
            </a:extLst>
          </p:cNvPr>
          <p:cNvSpPr/>
          <p:nvPr/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24600"/>
            <a:ext cx="2560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4/4/2022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0861" y="6319838"/>
            <a:ext cx="39827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0806" y="6324600"/>
            <a:ext cx="799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A253F60-DE40-4508-A37A-61331DF1DD5D}"/>
              </a:ext>
            </a:extLst>
          </p:cNvPr>
          <p:cNvSpPr/>
          <p:nvPr/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9502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695" r:id="rId2"/>
    <p:sldLayoutId id="2147483696" r:id="rId3"/>
    <p:sldLayoutId id="2147483697" r:id="rId4"/>
    <p:sldLayoutId id="2147483698" r:id="rId5"/>
    <p:sldLayoutId id="2147483692" r:id="rId6"/>
    <p:sldLayoutId id="2147483688" r:id="rId7"/>
    <p:sldLayoutId id="2147483689" r:id="rId8"/>
    <p:sldLayoutId id="2147483690" r:id="rId9"/>
    <p:sldLayoutId id="2147483691" r:id="rId10"/>
    <p:sldLayoutId id="214748369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hyperlink" Target="http://www.mbatics.com/2015/04/blog-post_14.html" TargetMode="External"/><Relationship Id="rId7" Type="http://schemas.openxmlformats.org/officeDocument/2006/relationships/diagramColors" Target="../diagrams/colors3.xm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13B6DAC6-0186-4D62-AD69-90B9C0411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6" name="Right Triangle 55">
            <a:extLst>
              <a:ext uri="{FF2B5EF4-FFF2-40B4-BE49-F238E27FC236}">
                <a16:creationId xmlns:a16="http://schemas.microsoft.com/office/drawing/2014/main" id="{94D786EB-944C-47D5-B631-899F4029B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8102" y="-284146"/>
            <a:ext cx="568289" cy="568289"/>
          </a:xfrm>
          <a:prstGeom prst="rtTriangl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Flowchart: Document 57">
            <a:extLst>
              <a:ext uri="{FF2B5EF4-FFF2-40B4-BE49-F238E27FC236}">
                <a16:creationId xmlns:a16="http://schemas.microsoft.com/office/drawing/2014/main" id="{41FB6F01-9581-4ED4-833E-048E9F3C8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96105" y="1562107"/>
            <a:ext cx="6858000" cy="3733791"/>
          </a:xfrm>
          <a:prstGeom prst="flowChartDocument">
            <a:avLst/>
          </a:prstGeom>
          <a:solidFill>
            <a:schemeClr val="accent5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91108A0F-8C78-4294-B028-9F09581F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313489AA-CF3C-45B5-9A6B-D686CDD1DD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7ABF1CE3-37BC-462F-BC4B-5EF9C8287D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121847A4-7B07-4976-81EF-E68ABFC4F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9F3EBBA6-8771-481B-BACA-142F0C8053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F58D94E-BB4B-436D-8172-0F5737BEEA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F75AA9A-4678-41CB-AEFA-13C324B847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6C95E447-C172-476B-98BE-453E4049FB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1F3BD247-696E-47F7-964F-89A5823D11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5E31E4B8-694B-447A-AA13-36B0A4EEC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88321B73-1AE7-4FA0-90EB-4E969A095D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E15F8082-1C6D-496D-937D-964948B109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1B84AF1D-3604-4213-B891-4880C86F6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C3631262-5E4E-4A33-9D72-17996A538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9A4C49C9-CD9F-417C-A832-DD9D6F9C4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9A3BBBFA-B462-4340-82C8-3EE5CCFB1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4A7D3C2E-F100-49BC-9F4E-DFB50B2F9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46D4A85-2FF9-491B-BBF7-4D83EB888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B8F6747A-BC05-4E83-8FE8-976BBCE30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4C1FEEA0-B31C-4DD8-9CC4-DAE0655780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BA783C12-3D0A-495D-B461-9D1FCC415A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9AD7D205-DA43-40B9-82B4-D570FB270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FDD4F5FF-D993-454E-AB84-8634B9E53F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EF64AEBB-D378-4CCE-9266-B45FC822E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2217ABD-7AF1-44DF-9243-75E5C9792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0D885E59-AA75-4026-972E-4DEE1AB599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6AB41BAB-F8B8-402D-BC3D-82F73208A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F67CC234-9EF0-4613-9013-F7F9AEC49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032D8DE3-B3FD-47EC-B6D3-90CE4F037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4218772-C699-478C-9D44-9459ABA4CA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45045AB8-A59B-4CC0-B907-3D9BD091F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0678" y="1737710"/>
            <a:ext cx="5698477" cy="3448710"/>
          </a:xfrm>
        </p:spPr>
        <p:txBody>
          <a:bodyPr anchor="t">
            <a:noAutofit/>
          </a:bodyPr>
          <a:lstStyle/>
          <a:p>
            <a:r>
              <a:rPr lang="hr-HR" sz="6600" dirty="0">
                <a:solidFill>
                  <a:schemeClr val="tx2"/>
                </a:solidFill>
              </a:rPr>
              <a:t>Svjetski dan zdravlja 2022.</a:t>
            </a:r>
            <a:br>
              <a:rPr lang="hr-HR" sz="6600" dirty="0">
                <a:solidFill>
                  <a:schemeClr val="tx2"/>
                </a:solidFill>
              </a:rPr>
            </a:br>
            <a:br>
              <a:rPr lang="hr-HR" sz="6600" dirty="0">
                <a:solidFill>
                  <a:schemeClr val="tx2"/>
                </a:solidFill>
              </a:rPr>
            </a:br>
            <a:r>
              <a:rPr lang="hr-HR" sz="4000" dirty="0">
                <a:solidFill>
                  <a:schemeClr val="tx2"/>
                </a:solidFill>
              </a:rPr>
              <a:t>7.4.2022.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979C7408-CED0-4FEF-84A6-C9DBD109B2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5274" y="5519538"/>
            <a:ext cx="2637533" cy="777830"/>
          </a:xfrm>
        </p:spPr>
        <p:txBody>
          <a:bodyPr anchor="b">
            <a:normAutofit/>
          </a:bodyPr>
          <a:lstStyle/>
          <a:p>
            <a:pPr algn="l"/>
            <a:r>
              <a:rPr lang="hr-HR" dirty="0">
                <a:solidFill>
                  <a:schemeClr val="tx2"/>
                </a:solidFill>
              </a:rPr>
              <a:t>Karlo Pintarić 5.b</a:t>
            </a:r>
          </a:p>
        </p:txBody>
      </p:sp>
      <p:pic>
        <p:nvPicPr>
          <p:cNvPr id="5" name="Slika 4" descr="Slika na kojoj se prikazuje tekst, knjiga&#10;&#10;Opis je automatski generiran">
            <a:extLst>
              <a:ext uri="{FF2B5EF4-FFF2-40B4-BE49-F238E27FC236}">
                <a16:creationId xmlns:a16="http://schemas.microsoft.com/office/drawing/2014/main" id="{213FE548-01BD-4A0F-9EB4-418F331670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5" r="-1" b="17698"/>
          <a:stretch/>
        </p:blipFill>
        <p:spPr>
          <a:xfrm>
            <a:off x="6430464" y="168275"/>
            <a:ext cx="5327701" cy="607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91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9">
            <a:extLst>
              <a:ext uri="{FF2B5EF4-FFF2-40B4-BE49-F238E27FC236}">
                <a16:creationId xmlns:a16="http://schemas.microsoft.com/office/drawing/2014/main" id="{8E7E1993-6448-42F8-8FB3-76104F45B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0" name="Rectangle 11">
            <a:extLst>
              <a:ext uri="{FF2B5EF4-FFF2-40B4-BE49-F238E27FC236}">
                <a16:creationId xmlns:a16="http://schemas.microsoft.com/office/drawing/2014/main" id="{F40B5B8B-1859-452F-A82A-CDD8D2518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1" name="Right Triangle 13">
            <a:extLst>
              <a:ext uri="{FF2B5EF4-FFF2-40B4-BE49-F238E27FC236}">
                <a16:creationId xmlns:a16="http://schemas.microsoft.com/office/drawing/2014/main" id="{65BF84F9-3CC3-492E-BF19-8E32FBB3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96085" y="1566850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Flowchart: Document 15">
            <a:extLst>
              <a:ext uri="{FF2B5EF4-FFF2-40B4-BE49-F238E27FC236}">
                <a16:creationId xmlns:a16="http://schemas.microsoft.com/office/drawing/2014/main" id="{0CCF3E0C-EF46-4FD7-8134-966F9FE8B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455724" y="2105114"/>
            <a:ext cx="6858000" cy="2647778"/>
          </a:xfrm>
          <a:prstGeom prst="flowChartDocument">
            <a:avLst/>
          </a:prstGeom>
          <a:solidFill>
            <a:schemeClr val="accent2">
              <a:lumMod val="40000"/>
              <a:lumOff val="6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53" name="Group 17">
            <a:extLst>
              <a:ext uri="{FF2B5EF4-FFF2-40B4-BE49-F238E27FC236}">
                <a16:creationId xmlns:a16="http://schemas.microsoft.com/office/drawing/2014/main" id="{47B3131A-B518-43E5-A896-E9D654A48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4837" y="-76200"/>
            <a:ext cx="12214827" cy="6858000"/>
            <a:chOff x="-6214" y="-1"/>
            <a:chExt cx="12214827" cy="6858000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76355E6-7A00-4B30-A47B-80EF0D0D6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7D0B06C-9FFD-42E8-B19F-062C248CD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5291278-5FDA-45C6-B93E-1FA6D9130B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FF95DF7-BFEE-4791-A691-BAF693F38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C7C504F1-5AA9-45F5-9030-22533885AF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ED75999E-3496-4713-8046-AC17DB266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6B91000-D71E-40A8-AA8F-E9BB106A8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A9D188E-6FDB-47DE-A5FB-728E56BD0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DD98C242-C677-4CF5-A189-52C3ADAF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9D7CD7F-137F-42DC-AFFA-52D9B8DF5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9E3C1C05-EF55-47B3-B1D8-54911633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E6BE961-4385-4384-B028-D57AA88EF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98288B9-9DC0-41DF-BDC2-329675E14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A97B8C6-FF63-4B6A-913C-50CB2EB7B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3734427-CEE3-45F9-8CDE-7DC289716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5443404-2D71-4E54-86D6-DB0D769AA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C94E908-A14E-4E7A-B4FC-BB9D82FD0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A2E257B4-59EA-43CC-A20C-D2755D26B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11037FBF-2F84-4578-9624-4E6D10766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526E3BDC-D7FC-4C7E-9F35-1D05C9D54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4E39965B-216F-478B-8653-0F7B877C0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E2116FC6-1CFC-4E87-8431-E7833BFB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7829DA6-D97C-490E-BEEF-83832787D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9495B6D3-A3B6-4636-A210-AFC128284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A2462476-3252-49A1-93CE-4FA22B830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E3C18803-7708-483D-8CE3-0992784BB5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8B4024AE-5222-4804-AA42-E7A4C0B970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414FBE75-ECC4-4BB7-92B2-74D6CF68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F7061C60-9F4E-4144-B974-AFB802AF4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118AFB6F-1255-4B4D-B80C-6E9A6F549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8905"/>
            <a:ext cx="4952999" cy="2244178"/>
          </a:xfrm>
        </p:spPr>
        <p:txBody>
          <a:bodyPr>
            <a:normAutofit/>
          </a:bodyPr>
          <a:lstStyle/>
          <a:p>
            <a:r>
              <a:rPr lang="hr-HR">
                <a:solidFill>
                  <a:schemeClr val="tx2"/>
                </a:solidFill>
              </a:rPr>
              <a:t>Svjetski dan zdravlja 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2699DE3F-DC18-483E-9608-5F0044F27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276600"/>
            <a:ext cx="4952999" cy="2744892"/>
          </a:xfrm>
        </p:spPr>
        <p:txBody>
          <a:bodyPr>
            <a:normAutofit/>
          </a:bodyPr>
          <a:lstStyle/>
          <a:p>
            <a:r>
              <a:rPr lang="hr-HR" sz="1800" dirty="0">
                <a:solidFill>
                  <a:schemeClr val="tx2"/>
                </a:solidFill>
              </a:rPr>
              <a:t>Svake godine Svjetski dan zdravlja </a:t>
            </a:r>
            <a:r>
              <a:rPr lang="hr-HR" sz="1800" b="1" dirty="0">
                <a:solidFill>
                  <a:schemeClr val="tx2"/>
                </a:solidFill>
              </a:rPr>
              <a:t>posvećen je određenoj zdravstvenoj temi</a:t>
            </a:r>
            <a:r>
              <a:rPr lang="hr-HR" sz="1800" dirty="0">
                <a:solidFill>
                  <a:schemeClr val="tx2"/>
                </a:solidFill>
              </a:rPr>
              <a:t> s odabranim sloganom i usredotočen na podizanje svijesti građana o tome što svaki pojedinac i društvo u cjelini mogu učiniti za svoje zdravlje tijekom cijele godine</a:t>
            </a:r>
          </a:p>
        </p:txBody>
      </p:sp>
      <p:pic>
        <p:nvPicPr>
          <p:cNvPr id="5" name="Slika 4" descr="Slika na kojoj se prikazuje osoba, porculan&#10;&#10;Opis je automatski generiran">
            <a:extLst>
              <a:ext uri="{FF2B5EF4-FFF2-40B4-BE49-F238E27FC236}">
                <a16:creationId xmlns:a16="http://schemas.microsoft.com/office/drawing/2014/main" id="{B2412F02-36DA-44F6-A705-79D9BB79B15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6" b="-1"/>
          <a:stretch/>
        </p:blipFill>
        <p:spPr>
          <a:xfrm>
            <a:off x="5791200" y="669256"/>
            <a:ext cx="5320206" cy="5519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7110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BBF3378-C49E-4B97-A883-6393FBF18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A3D4001-286E-4CB2-B293-3058BDDC8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F81F6D9A-C297-4D43-A56B-E097477E9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BBD5299F-3CBD-431D-A276-1F6EBDE639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579A460-D36C-4808-99FD-224968EC8D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4FACC58E-31A5-41E4-BCE1-9A0FF26F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3EE866F-1BA5-4009-983D-0A270F2651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E7DADAE-DB0C-47E3-AE16-C7B09A326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AB89127-DBEE-47FB-951F-C4FEBC41E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368F6061-E9B4-4C8B-B421-CB81EF37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54F431D3-EEE6-4416-BA2B-7B8942561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3A1230D-F162-470F-B26A-44F48789F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128856B-8BFD-40E1-993B-93F4DDEEC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0AD4C0C2-878C-4A6F-998A-CDDC31ACD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7EE0349E-7D03-4F4E-BCAA-D6BAC3E05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D4A5BD7-7EA2-4F4A-A88B-240C62605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A5DE89C9-D993-4FE5-9E60-4816CB1A6F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3574CA6C-639F-41A6-AED3-15C0E0E1B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B3864BFB-5F88-4311-A2A0-12D067F91E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09B3E436-97A2-4763-9E55-2C470DF17D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462A8CC-9918-4941-9B4A-36FB3F8531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B0671973-544E-4370-8DB9-174DAB82F9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B5505BD9-45DD-4763-90CB-FB9DB06615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3022B701-1894-49C5-A67C-6B8377C7C5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90501CD9-45DC-4009-A410-08DB27A87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00BD35CA-BF52-4F44-B789-E3B98042D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25AED4B0-30B1-4E36-86A4-42C2A9181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DA1A0260-34D8-4474-8C33-ED80F83092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FDCCA183-C630-4855-8BD6-0E4EEE59F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843E8B9F-C809-423A-ADAA-80CE5C0711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2621EBC9-CEB1-4BA5-82D6-9944A3C12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EB68BB96-3C54-47CE-A559-16FC5968E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DDD9304-3AB6-4BE9-833E-9C1B3EC42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C7756000-2285-4D38-AD2B-91F47CF8B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2F7A36A8-4BBE-49D8-94DA-606561AC0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961EE45E-0342-4F26-8CD3-85CDDF7E5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89C5DC0E-03C0-4CEB-AD10-3A3C999948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2E1CE081-E685-46D4-BAF7-54C65BD82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5486C88F-30DD-46C8-9B05-F885D4EB07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290BAD11-B30B-49DE-A566-E21BCDDCF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31F821CC-6C37-4415-8DA6-EF6B42D876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C9ECD1FB-7FE8-477E-8E90-648AE4E9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381C9DD8-7FF3-44E6-9887-1CE07DBD95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54D87AF-08CE-4125-AF4B-8C8A9D340B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F3C9C908-1A58-4E28-969E-48E9BA61BB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3530AEF7-35DB-44E3-93EB-B3F0FBA9E5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6108D15E-72F2-45D7-9050-8322CB1F8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CC764F43-FB23-49CB-B2CA-ACFBFB412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4C60457-68FC-4E1F-9ABB-E79094AEB1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22C915FB-0611-4283-8EC1-88510A69FC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3CF80AC6-E542-456F-BEE8-E9CF46AC21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9EC6EED6-01FF-4941-A4AB-224D26EE1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F8D16FF7-D5D7-4A97-BB5E-A069EF13A4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D703DF22-27D8-481B-95B5-A4A7A62066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1F7256DA-C9DD-498F-A3B4-789819FE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EBEBA9FF-8036-4656-B1F1-87953464D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575DABD2-EA79-4547-AFC6-53720AB60E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3060E1B5-52C7-4314-98B0-3AE8A0B63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33D416E-D8B5-4097-B7F0-1BA0357D36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5862DFC-3406-4DC9-AA41-0CE64748A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3C908427-368C-4792-A5E5-313F77FF28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88CB189E-908B-495D-B023-05D3D2C1B4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14" name="Rectangle 113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3712ED8D-807A-4E94-A9AF-C44676151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8" name="Right Triangle 117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0136" y="1542777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Flowchart: Document 8">
            <a:extLst>
              <a:ext uri="{FF2B5EF4-FFF2-40B4-BE49-F238E27FC236}">
                <a16:creationId xmlns:a16="http://schemas.microsoft.com/office/drawing/2014/main" id="{D8667B21-A39C-4ABB-9CED-0DD4CD739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270477" y="924332"/>
            <a:ext cx="6871335" cy="5022674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2632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0 w 21600"/>
              <a:gd name="connsiteY4" fmla="*/ 26328 h 47652"/>
              <a:gd name="connsiteX0" fmla="*/ 56 w 21600"/>
              <a:gd name="connsiteY0" fmla="*/ 9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56 w 21600"/>
              <a:gd name="connsiteY4" fmla="*/ 98 h 47652"/>
              <a:gd name="connsiteX0" fmla="*/ 37 w 21600"/>
              <a:gd name="connsiteY0" fmla="*/ 196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37 w 21600"/>
              <a:gd name="connsiteY4" fmla="*/ 196 h 47652"/>
              <a:gd name="connsiteX0" fmla="*/ 5 w 21606"/>
              <a:gd name="connsiteY0" fmla="*/ 196 h 47652"/>
              <a:gd name="connsiteX1" fmla="*/ 21568 w 21606"/>
              <a:gd name="connsiteY1" fmla="*/ 0 h 47652"/>
              <a:gd name="connsiteX2" fmla="*/ 21606 w 21606"/>
              <a:gd name="connsiteY2" fmla="*/ 43650 h 47652"/>
              <a:gd name="connsiteX3" fmla="*/ 6 w 21606"/>
              <a:gd name="connsiteY3" fmla="*/ 46500 h 47652"/>
              <a:gd name="connsiteX4" fmla="*/ 5 w 21606"/>
              <a:gd name="connsiteY4" fmla="*/ 196 h 47652"/>
              <a:gd name="connsiteX0" fmla="*/ 3 w 21642"/>
              <a:gd name="connsiteY0" fmla="*/ 1 h 47652"/>
              <a:gd name="connsiteX1" fmla="*/ 21604 w 21642"/>
              <a:gd name="connsiteY1" fmla="*/ 0 h 47652"/>
              <a:gd name="connsiteX2" fmla="*/ 21642 w 21642"/>
              <a:gd name="connsiteY2" fmla="*/ 43650 h 47652"/>
              <a:gd name="connsiteX3" fmla="*/ 42 w 21642"/>
              <a:gd name="connsiteY3" fmla="*/ 46500 h 47652"/>
              <a:gd name="connsiteX4" fmla="*/ 3 w 21642"/>
              <a:gd name="connsiteY4" fmla="*/ 1 h 47652"/>
              <a:gd name="connsiteX0" fmla="*/ 3 w 21642"/>
              <a:gd name="connsiteY0" fmla="*/ 0 h 47651"/>
              <a:gd name="connsiteX1" fmla="*/ 21623 w 21642"/>
              <a:gd name="connsiteY1" fmla="*/ 97 h 47651"/>
              <a:gd name="connsiteX2" fmla="*/ 21642 w 21642"/>
              <a:gd name="connsiteY2" fmla="*/ 43649 h 47651"/>
              <a:gd name="connsiteX3" fmla="*/ 42 w 21642"/>
              <a:gd name="connsiteY3" fmla="*/ 46499 h 47651"/>
              <a:gd name="connsiteX4" fmla="*/ 3 w 21642"/>
              <a:gd name="connsiteY4" fmla="*/ 0 h 47651"/>
              <a:gd name="connsiteX0" fmla="*/ 3 w 21642"/>
              <a:gd name="connsiteY0" fmla="*/ 147 h 47798"/>
              <a:gd name="connsiteX1" fmla="*/ 21623 w 21642"/>
              <a:gd name="connsiteY1" fmla="*/ 0 h 47798"/>
              <a:gd name="connsiteX2" fmla="*/ 21642 w 21642"/>
              <a:gd name="connsiteY2" fmla="*/ 43796 h 47798"/>
              <a:gd name="connsiteX3" fmla="*/ 42 w 21642"/>
              <a:gd name="connsiteY3" fmla="*/ 46646 h 47798"/>
              <a:gd name="connsiteX4" fmla="*/ 3 w 21642"/>
              <a:gd name="connsiteY4" fmla="*/ 147 h 47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2" h="47798">
                <a:moveTo>
                  <a:pt x="3" y="147"/>
                </a:moveTo>
                <a:lnTo>
                  <a:pt x="21623" y="0"/>
                </a:lnTo>
                <a:cubicBezTo>
                  <a:pt x="21623" y="5774"/>
                  <a:pt x="21642" y="38022"/>
                  <a:pt x="21642" y="43796"/>
                </a:cubicBezTo>
                <a:cubicBezTo>
                  <a:pt x="10842" y="43796"/>
                  <a:pt x="10842" y="50396"/>
                  <a:pt x="42" y="46646"/>
                </a:cubicBezTo>
                <a:cubicBezTo>
                  <a:pt x="61" y="31179"/>
                  <a:pt x="-16" y="15614"/>
                  <a:pt x="3" y="147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85AD4C46-0C5C-472C-8AAC-DEE372267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32348"/>
            <a:ext cx="4419600" cy="224073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err="1">
                <a:solidFill>
                  <a:schemeClr val="tx2"/>
                </a:solidFill>
              </a:rPr>
              <a:t>Tako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će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ove</a:t>
            </a:r>
            <a:r>
              <a:rPr lang="en-US" dirty="0">
                <a:solidFill>
                  <a:schemeClr val="tx2"/>
                </a:solidFill>
              </a:rPr>
              <a:t> </a:t>
            </a:r>
            <a:r>
              <a:rPr lang="en-US" dirty="0" err="1">
                <a:solidFill>
                  <a:schemeClr val="tx2"/>
                </a:solidFill>
              </a:rPr>
              <a:t>godine</a:t>
            </a:r>
            <a:r>
              <a:rPr lang="en-US" dirty="0">
                <a:solidFill>
                  <a:schemeClr val="tx2"/>
                </a:solidFill>
              </a:rPr>
              <a:t> slogan </a:t>
            </a:r>
            <a:r>
              <a:rPr lang="en-US" dirty="0" err="1">
                <a:solidFill>
                  <a:schemeClr val="tx2"/>
                </a:solidFill>
              </a:rPr>
              <a:t>biti</a:t>
            </a:r>
            <a:r>
              <a:rPr lang="en-US" dirty="0">
                <a:solidFill>
                  <a:schemeClr val="tx2"/>
                </a:solidFill>
              </a:rPr>
              <a:t>: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F9649863-E101-48E9-9D45-10D626BF68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2264" y="2997566"/>
            <a:ext cx="5457855" cy="29835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5400" b="1" dirty="0">
                <a:solidFill>
                  <a:schemeClr val="tx2"/>
                </a:solidFill>
              </a:rPr>
              <a:t>Our Planet, </a:t>
            </a:r>
            <a:r>
              <a:rPr lang="hr-HR" sz="5400" b="1" dirty="0">
                <a:solidFill>
                  <a:schemeClr val="tx2"/>
                </a:solidFill>
              </a:rPr>
              <a:t> </a:t>
            </a:r>
            <a:r>
              <a:rPr lang="en-US" sz="5400" b="1" dirty="0">
                <a:solidFill>
                  <a:schemeClr val="tx2"/>
                </a:solidFill>
              </a:rPr>
              <a:t>Our Health</a:t>
            </a:r>
          </a:p>
          <a:p>
            <a:pPr>
              <a:buFont typeface="+mj-lt"/>
              <a:buAutoNum type="arabicPeriod"/>
            </a:pPr>
            <a:r>
              <a:rPr lang="en-US" sz="1800" dirty="0">
                <a:solidFill>
                  <a:schemeClr val="tx2"/>
                </a:solidFill>
              </a:rPr>
              <a:t>Clean our air, water &amp; food</a:t>
            </a:r>
          </a:p>
        </p:txBody>
      </p:sp>
      <p:pic>
        <p:nvPicPr>
          <p:cNvPr id="6" name="Slika 5" descr="Slika na kojoj se prikazuje tekst, grafiti&#10;&#10;Opis je automatski generiran">
            <a:extLst>
              <a:ext uri="{FF2B5EF4-FFF2-40B4-BE49-F238E27FC236}">
                <a16:creationId xmlns:a16="http://schemas.microsoft.com/office/drawing/2014/main" id="{40DCA0AC-0816-49B0-944D-01C94A3F1F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631" y="732348"/>
            <a:ext cx="5541973" cy="5541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276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0B4ACB0-2B52-48C2-9BC9-553BE73567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5" name="Right Triangle 54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96085" y="1566850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67DAEC41-0AE5-4288-9D03-C7F0B40D3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240" y="1481915"/>
            <a:ext cx="4952999" cy="2244176"/>
          </a:xfrm>
        </p:spPr>
        <p:txBody>
          <a:bodyPr>
            <a:normAutofit/>
          </a:bodyPr>
          <a:lstStyle/>
          <a:p>
            <a:r>
              <a:rPr lang="hr-HR" b="1" dirty="0">
                <a:solidFill>
                  <a:schemeClr val="tx2"/>
                </a:solidFill>
              </a:rPr>
              <a:t>Naš planet, naše zdravlje</a:t>
            </a: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93FFECE8-D1F2-0B1A-6A11-9F70D4FBF8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486600"/>
              </p:ext>
            </p:extLst>
          </p:nvPr>
        </p:nvGraphicFramePr>
        <p:xfrm>
          <a:off x="5212545" y="171714"/>
          <a:ext cx="6656215" cy="64386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814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3BBF3378-C49E-4B97-A883-6393FBF18C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A3D4001-286E-4CB2-B293-3058BDDC8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F81F6D9A-C297-4D43-A56B-E097477E9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BBD5299F-3CBD-431D-A276-1F6EBDE639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0579A460-D36C-4808-99FD-224968EC8D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4FACC58E-31A5-41E4-BCE1-9A0FF26F19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43EE866F-1BA5-4009-983D-0A270F2651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1E7DADAE-DB0C-47E3-AE16-C7B09A326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EAB89127-DBEE-47FB-951F-C4FEBC41E9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368F6061-E9B4-4C8B-B421-CB81EF3715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54F431D3-EEE6-4416-BA2B-7B8942561C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C3A1230D-F162-470F-B26A-44F48789FC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1128856B-8BFD-40E1-993B-93F4DDEEC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0AD4C0C2-878C-4A6F-998A-CDDC31ACD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7EE0349E-7D03-4F4E-BCAA-D6BAC3E057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FD4A5BD7-7EA2-4F4A-A88B-240C626054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A5DE89C9-D993-4FE5-9E60-4816CB1A6F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3574CA6C-639F-41A6-AED3-15C0E0E1B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B3864BFB-5F88-4311-A2A0-12D067F91E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09B3E436-97A2-4763-9E55-2C470DF17D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8462A8CC-9918-4941-9B4A-36FB3F8531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B0671973-544E-4370-8DB9-174DAB82F9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B5505BD9-45DD-4763-90CB-FB9DB06615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3022B701-1894-49C5-A67C-6B8377C7C5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90501CD9-45DC-4009-A410-08DB27A87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00BD35CA-BF52-4F44-B789-E3B98042D8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25AED4B0-30B1-4E36-86A4-42C2A9181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Straight Connector 115">
              <a:extLst>
                <a:ext uri="{FF2B5EF4-FFF2-40B4-BE49-F238E27FC236}">
                  <a16:creationId xmlns:a16="http://schemas.microsoft.com/office/drawing/2014/main" id="{DA1A0260-34D8-4474-8C33-ED80F83092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FDCCA183-C630-4855-8BD6-0E4EEE59F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843E8B9F-C809-423A-ADAA-80CE5C0711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2621EBC9-CEB1-4BA5-82D6-9944A3C12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1" name="Freeform: Shape 120">
            <a:extLst>
              <a:ext uri="{FF2B5EF4-FFF2-40B4-BE49-F238E27FC236}">
                <a16:creationId xmlns:a16="http://schemas.microsoft.com/office/drawing/2014/main" id="{EB68BB96-3C54-47CE-A559-16FC5968EE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BDDD9304-3AB6-4BE9-833E-9C1B3EC42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C7756000-2285-4D38-AD2B-91F47CF8B5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2F7A36A8-4BBE-49D8-94DA-606561AC09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961EE45E-0342-4F26-8CD3-85CDDF7E5A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89C5DC0E-03C0-4CEB-AD10-3A3C999948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2E1CE081-E685-46D4-BAF7-54C65BD823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5486C88F-30DD-46C8-9B05-F885D4EB07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290BAD11-B30B-49DE-A566-E21BCDDCFA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31F821CC-6C37-4415-8DA6-EF6B42D876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C9ECD1FB-7FE8-477E-8E90-648AE4E93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381C9DD8-7FF3-44E6-9887-1CE07DBD95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654D87AF-08CE-4125-AF4B-8C8A9D340B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F3C9C908-1A58-4E28-969E-48E9BA61BB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3530AEF7-35DB-44E3-93EB-B3F0FBA9E5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6108D15E-72F2-45D7-9050-8322CB1F84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CC764F43-FB23-49CB-B2CA-ACFBFB412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64C60457-68FC-4E1F-9ABB-E79094AEB1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22C915FB-0611-4283-8EC1-88510A69FC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3CF80AC6-E542-456F-BEE8-E9CF46AC21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9EC6EED6-01FF-4941-A4AB-224D26EE1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F8D16FF7-D5D7-4A97-BB5E-A069EF13A4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D703DF22-27D8-481B-95B5-A4A7A62066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1F7256DA-C9DD-498F-A3B4-789819FE4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Connector 145">
              <a:extLst>
                <a:ext uri="{FF2B5EF4-FFF2-40B4-BE49-F238E27FC236}">
                  <a16:creationId xmlns:a16="http://schemas.microsoft.com/office/drawing/2014/main" id="{EBEBA9FF-8036-4656-B1F1-87953464DC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575DABD2-EA79-4547-AFC6-53720AB60E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3060E1B5-52C7-4314-98B0-3AE8A0B63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9" name="Straight Connector 148">
              <a:extLst>
                <a:ext uri="{FF2B5EF4-FFF2-40B4-BE49-F238E27FC236}">
                  <a16:creationId xmlns:a16="http://schemas.microsoft.com/office/drawing/2014/main" id="{033D416E-D8B5-4097-B7F0-1BA0357D36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A5862DFC-3406-4DC9-AA41-0CE64748A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>
              <a:extLst>
                <a:ext uri="{FF2B5EF4-FFF2-40B4-BE49-F238E27FC236}">
                  <a16:creationId xmlns:a16="http://schemas.microsoft.com/office/drawing/2014/main" id="{3C908427-368C-4792-A5E5-313F77FF28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88CB189E-908B-495D-B023-05D3D2C1B4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54" name="Rectangle 153">
            <a:extLst>
              <a:ext uri="{FF2B5EF4-FFF2-40B4-BE49-F238E27FC236}">
                <a16:creationId xmlns:a16="http://schemas.microsoft.com/office/drawing/2014/main" id="{13B6DAC6-0186-4D62-AD69-90B9C0411E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8" name="Right Triangle 157">
            <a:extLst>
              <a:ext uri="{FF2B5EF4-FFF2-40B4-BE49-F238E27FC236}">
                <a16:creationId xmlns:a16="http://schemas.microsoft.com/office/drawing/2014/main" id="{94D786EB-944C-47D5-B631-899F4029B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8102" y="-284146"/>
            <a:ext cx="568289" cy="568289"/>
          </a:xfrm>
          <a:prstGeom prst="rtTriangle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0" name="Flowchart: Document 159">
            <a:extLst>
              <a:ext uri="{FF2B5EF4-FFF2-40B4-BE49-F238E27FC236}">
                <a16:creationId xmlns:a16="http://schemas.microsoft.com/office/drawing/2014/main" id="{41FB6F01-9581-4ED4-833E-048E9F3C8B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896105" y="1562107"/>
            <a:ext cx="6858000" cy="3733791"/>
          </a:xfrm>
          <a:prstGeom prst="flowChartDocument">
            <a:avLst/>
          </a:prstGeom>
          <a:solidFill>
            <a:schemeClr val="accent5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91108A0F-8C78-4294-B028-9F09581F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313489AA-CF3C-45B5-9A6B-D686CDD1DD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7ABF1CE3-37BC-462F-BC4B-5EF9C8287D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121847A4-7B07-4976-81EF-E68ABFC4F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9F3EBBA6-8771-481B-BACA-142F0C8053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DF58D94E-BB4B-436D-8172-0F5737BEEA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4F75AA9A-4678-41CB-AEFA-13C324B847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6C95E447-C172-476B-98BE-453E4049FB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1F3BD247-696E-47F7-964F-89A5823D11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5E31E4B8-694B-447A-AA13-36B0A4EEC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88321B73-1AE7-4FA0-90EB-4E969A095D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E15F8082-1C6D-496D-937D-964948B109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1B84AF1D-3604-4213-B891-4880C86F6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C3631262-5E4E-4A33-9D72-17996A538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9A4C49C9-CD9F-417C-A832-DD9D6F9C4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9A3BBBFA-B462-4340-82C8-3EE5CCFB1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4A7D3C2E-F100-49BC-9F4E-DFB50B2F9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E46D4A85-2FF9-491B-BBF7-4D83EB888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B8F6747A-BC05-4E83-8FE8-976BBCE30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4C1FEEA0-B31C-4DD8-9CC4-DAE0655780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BA783C12-3D0A-495D-B461-9D1FCC415A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9AD7D205-DA43-40B9-82B4-D570FB270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FDD4F5FF-D993-454E-AB84-8634B9E53F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EF64AEBB-D378-4CCE-9266-B45FC822E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Straight Connector 185">
              <a:extLst>
                <a:ext uri="{FF2B5EF4-FFF2-40B4-BE49-F238E27FC236}">
                  <a16:creationId xmlns:a16="http://schemas.microsoft.com/office/drawing/2014/main" id="{22217ABD-7AF1-44DF-9243-75E5C9792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0D885E59-AA75-4026-972E-4DEE1AB599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6AB41BAB-F8B8-402D-BC3D-82F73208A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9" name="Straight Connector 188">
              <a:extLst>
                <a:ext uri="{FF2B5EF4-FFF2-40B4-BE49-F238E27FC236}">
                  <a16:creationId xmlns:a16="http://schemas.microsoft.com/office/drawing/2014/main" id="{F67CC234-9EF0-4613-9013-F7F9AEC49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032D8DE3-B3FD-47EC-B6D3-90CE4F037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>
              <a:extLst>
                <a:ext uri="{FF2B5EF4-FFF2-40B4-BE49-F238E27FC236}">
                  <a16:creationId xmlns:a16="http://schemas.microsoft.com/office/drawing/2014/main" id="{A4218772-C699-478C-9D44-9459ABA4CA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67DAEC41-0AE5-4288-9D03-C7F0B40D3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142" y="2954226"/>
            <a:ext cx="5555624" cy="223219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b="1" dirty="0" err="1">
                <a:solidFill>
                  <a:schemeClr val="tx2"/>
                </a:solidFill>
              </a:rPr>
              <a:t>Naš</a:t>
            </a:r>
            <a:r>
              <a:rPr lang="en-US" sz="5400" b="1" dirty="0">
                <a:solidFill>
                  <a:schemeClr val="tx2"/>
                </a:solidFill>
              </a:rPr>
              <a:t> planet, </a:t>
            </a:r>
            <a:r>
              <a:rPr lang="en-US" sz="5400" b="1" dirty="0" err="1">
                <a:solidFill>
                  <a:schemeClr val="tx2"/>
                </a:solidFill>
              </a:rPr>
              <a:t>naše</a:t>
            </a:r>
            <a:r>
              <a:rPr lang="en-US" sz="5400" b="1" dirty="0">
                <a:solidFill>
                  <a:schemeClr val="tx2"/>
                </a:solidFill>
              </a:rPr>
              <a:t> </a:t>
            </a:r>
            <a:r>
              <a:rPr lang="en-US" sz="5400" b="1" dirty="0" err="1">
                <a:solidFill>
                  <a:schemeClr val="tx2"/>
                </a:solidFill>
              </a:rPr>
              <a:t>zdravlje</a:t>
            </a:r>
            <a:endParaRPr lang="en-US" sz="5400" b="1" dirty="0">
              <a:solidFill>
                <a:schemeClr val="tx2"/>
              </a:solidFill>
            </a:endParaRP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B4D5F1D4-6E21-A434-B60D-A19B82C24D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024591"/>
              </p:ext>
            </p:extLst>
          </p:nvPr>
        </p:nvGraphicFramePr>
        <p:xfrm>
          <a:off x="6203470" y="152400"/>
          <a:ext cx="5793159" cy="6092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29042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1" name="Rectangle 240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2AE7B3AA-4730-4A70-A83C-3DE1D6BFB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45" name="Right Triangle 244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77930" y="1422741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7" name="Freeform: Shape 246">
            <a:extLst>
              <a:ext uri="{FF2B5EF4-FFF2-40B4-BE49-F238E27FC236}">
                <a16:creationId xmlns:a16="http://schemas.microsoft.com/office/drawing/2014/main" id="{E61DCAAC-18AC-4347-8BB0-304CF6AF81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0399" y="5536926"/>
            <a:ext cx="1700404" cy="1321074"/>
          </a:xfrm>
          <a:custGeom>
            <a:avLst/>
            <a:gdLst>
              <a:gd name="connsiteX0" fmla="*/ 0 w 1700404"/>
              <a:gd name="connsiteY0" fmla="*/ 0 h 1321074"/>
              <a:gd name="connsiteX1" fmla="*/ 231775 w 1700404"/>
              <a:gd name="connsiteY1" fmla="*/ 59596 h 1321074"/>
              <a:gd name="connsiteX2" fmla="*/ 1657186 w 1700404"/>
              <a:gd name="connsiteY2" fmla="*/ 1231360 h 1321074"/>
              <a:gd name="connsiteX3" fmla="*/ 1700404 w 1700404"/>
              <a:gd name="connsiteY3" fmla="*/ 1321074 h 1321074"/>
              <a:gd name="connsiteX4" fmla="*/ 724505 w 1700404"/>
              <a:gd name="connsiteY4" fmla="*/ 1321074 h 1321074"/>
              <a:gd name="connsiteX5" fmla="*/ 656282 w 1700404"/>
              <a:gd name="connsiteY5" fmla="*/ 1246011 h 1321074"/>
              <a:gd name="connsiteX6" fmla="*/ 138028 w 1700404"/>
              <a:gd name="connsiteY6" fmla="*/ 896594 h 1321074"/>
              <a:gd name="connsiteX7" fmla="*/ 0 w 1700404"/>
              <a:gd name="connsiteY7" fmla="*/ 846075 h 13210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00404" h="1321074">
                <a:moveTo>
                  <a:pt x="0" y="0"/>
                </a:moveTo>
                <a:lnTo>
                  <a:pt x="231775" y="59596"/>
                </a:lnTo>
                <a:cubicBezTo>
                  <a:pt x="845366" y="250442"/>
                  <a:pt x="1355525" y="676052"/>
                  <a:pt x="1657186" y="1231360"/>
                </a:cubicBezTo>
                <a:lnTo>
                  <a:pt x="1700404" y="1321074"/>
                </a:lnTo>
                <a:lnTo>
                  <a:pt x="724505" y="1321074"/>
                </a:lnTo>
                <a:lnTo>
                  <a:pt x="656282" y="1246011"/>
                </a:lnTo>
                <a:cubicBezTo>
                  <a:pt x="508756" y="1098485"/>
                  <a:pt x="333091" y="979099"/>
                  <a:pt x="138028" y="896594"/>
                </a:cubicBezTo>
                <a:lnTo>
                  <a:pt x="0" y="846075"/>
                </a:ln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49" name="Straight Arrow Connector 248">
            <a:extLst>
              <a:ext uri="{FF2B5EF4-FFF2-40B4-BE49-F238E27FC236}">
                <a16:creationId xmlns:a16="http://schemas.microsoft.com/office/drawing/2014/main" id="{F83D75BC-B4EB-43B4-9D95-3536AF14E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03152" y="6477000"/>
            <a:ext cx="335485" cy="0"/>
          </a:xfrm>
          <a:prstGeom prst="straightConnector1">
            <a:avLst/>
          </a:prstGeom>
          <a:ln w="44450">
            <a:solidFill>
              <a:schemeClr val="bg1">
                <a:alpha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1" name="Group 250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6" name="Straight Connector 255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Straight Connector 256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8" name="Straight Connector 257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9" name="Straight Connector 258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0" name="Straight Connector 259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1" name="Straight Connector 260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Straight Connector 261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3" name="Straight Connector 262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4" name="Straight Connector 263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5" name="Straight Connector 264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7BF67099-E964-4DE2-B885-CA4A67930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32348"/>
            <a:ext cx="4428140" cy="2240735"/>
          </a:xfrm>
        </p:spPr>
        <p:txBody>
          <a:bodyPr>
            <a:normAutofit/>
          </a:bodyPr>
          <a:lstStyle/>
          <a:p>
            <a:r>
              <a:rPr lang="hr-HR" b="1" dirty="0">
                <a:solidFill>
                  <a:schemeClr val="tx2"/>
                </a:solidFill>
              </a:rPr>
              <a:t>Naš planet, naše zdravlje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A95FC24A-CA56-45D7-8B23-5C1E62C97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3264832"/>
            <a:ext cx="4428140" cy="3009494"/>
          </a:xfrm>
        </p:spPr>
        <p:txBody>
          <a:bodyPr>
            <a:normAutofit/>
          </a:bodyPr>
          <a:lstStyle/>
          <a:p>
            <a:r>
              <a:rPr lang="hr-HR" sz="1800" dirty="0">
                <a:solidFill>
                  <a:schemeClr val="tx2"/>
                </a:solidFill>
              </a:rPr>
              <a:t>Ovom kampanjom WHO će potaknuti vlade, pojedince i javnost da podijele priče o koracima koje poduzimaju kako bi zaštitili planet i svoje zdravlje</a:t>
            </a:r>
          </a:p>
        </p:txBody>
      </p:sp>
      <p:pic>
        <p:nvPicPr>
          <p:cNvPr id="15" name="Slika 14" descr="Slika na kojoj se prikazuje tekst&#10;&#10;Opis je automatski generiran">
            <a:extLst>
              <a:ext uri="{FF2B5EF4-FFF2-40B4-BE49-F238E27FC236}">
                <a16:creationId xmlns:a16="http://schemas.microsoft.com/office/drawing/2014/main" id="{45A18D2A-38A8-4CB5-80B9-E8375DEDA1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25"/>
          <a:stretch/>
        </p:blipFill>
        <p:spPr>
          <a:xfrm>
            <a:off x="5212545" y="3473649"/>
            <a:ext cx="6999233" cy="3425555"/>
          </a:xfrm>
          <a:prstGeom prst="rect">
            <a:avLst/>
          </a:prstGeom>
        </p:spPr>
      </p:pic>
      <p:pic>
        <p:nvPicPr>
          <p:cNvPr id="11" name="Slika 10" descr="Slika na kojoj se prikazuje tekst&#10;&#10;Opis je automatski generiran">
            <a:extLst>
              <a:ext uri="{FF2B5EF4-FFF2-40B4-BE49-F238E27FC236}">
                <a16:creationId xmlns:a16="http://schemas.microsoft.com/office/drawing/2014/main" id="{3527136B-DCF5-4728-8FB7-14751B45C9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4" r="4682" b="-2"/>
          <a:stretch/>
        </p:blipFill>
        <p:spPr>
          <a:xfrm>
            <a:off x="5232206" y="-6977"/>
            <a:ext cx="6999235" cy="3432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7935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1" name="Rectangle 50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712ED8D-807A-4E94-A9AF-C446761517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5" name="Right Triangle 54">
            <a:extLst>
              <a:ext uri="{FF2B5EF4-FFF2-40B4-BE49-F238E27FC236}">
                <a16:creationId xmlns:a16="http://schemas.microsoft.com/office/drawing/2014/main" id="{DA1A4301-6FFC-4C82-A1FA-7634D8CAA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0136" y="1542777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Flowchart: Document 8">
            <a:extLst>
              <a:ext uri="{FF2B5EF4-FFF2-40B4-BE49-F238E27FC236}">
                <a16:creationId xmlns:a16="http://schemas.microsoft.com/office/drawing/2014/main" id="{D8667B21-A39C-4ABB-9CED-0DD4CD7395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270477" y="924332"/>
            <a:ext cx="6871335" cy="5022674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2632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0 w 21600"/>
              <a:gd name="connsiteY4" fmla="*/ 26328 h 47652"/>
              <a:gd name="connsiteX0" fmla="*/ 56 w 21600"/>
              <a:gd name="connsiteY0" fmla="*/ 9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56 w 21600"/>
              <a:gd name="connsiteY4" fmla="*/ 98 h 47652"/>
              <a:gd name="connsiteX0" fmla="*/ 37 w 21600"/>
              <a:gd name="connsiteY0" fmla="*/ 196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37 w 21600"/>
              <a:gd name="connsiteY4" fmla="*/ 196 h 47652"/>
              <a:gd name="connsiteX0" fmla="*/ 5 w 21606"/>
              <a:gd name="connsiteY0" fmla="*/ 196 h 47652"/>
              <a:gd name="connsiteX1" fmla="*/ 21568 w 21606"/>
              <a:gd name="connsiteY1" fmla="*/ 0 h 47652"/>
              <a:gd name="connsiteX2" fmla="*/ 21606 w 21606"/>
              <a:gd name="connsiteY2" fmla="*/ 43650 h 47652"/>
              <a:gd name="connsiteX3" fmla="*/ 6 w 21606"/>
              <a:gd name="connsiteY3" fmla="*/ 46500 h 47652"/>
              <a:gd name="connsiteX4" fmla="*/ 5 w 21606"/>
              <a:gd name="connsiteY4" fmla="*/ 196 h 47652"/>
              <a:gd name="connsiteX0" fmla="*/ 3 w 21642"/>
              <a:gd name="connsiteY0" fmla="*/ 1 h 47652"/>
              <a:gd name="connsiteX1" fmla="*/ 21604 w 21642"/>
              <a:gd name="connsiteY1" fmla="*/ 0 h 47652"/>
              <a:gd name="connsiteX2" fmla="*/ 21642 w 21642"/>
              <a:gd name="connsiteY2" fmla="*/ 43650 h 47652"/>
              <a:gd name="connsiteX3" fmla="*/ 42 w 21642"/>
              <a:gd name="connsiteY3" fmla="*/ 46500 h 47652"/>
              <a:gd name="connsiteX4" fmla="*/ 3 w 21642"/>
              <a:gd name="connsiteY4" fmla="*/ 1 h 47652"/>
              <a:gd name="connsiteX0" fmla="*/ 3 w 21642"/>
              <a:gd name="connsiteY0" fmla="*/ 0 h 47651"/>
              <a:gd name="connsiteX1" fmla="*/ 21623 w 21642"/>
              <a:gd name="connsiteY1" fmla="*/ 97 h 47651"/>
              <a:gd name="connsiteX2" fmla="*/ 21642 w 21642"/>
              <a:gd name="connsiteY2" fmla="*/ 43649 h 47651"/>
              <a:gd name="connsiteX3" fmla="*/ 42 w 21642"/>
              <a:gd name="connsiteY3" fmla="*/ 46499 h 47651"/>
              <a:gd name="connsiteX4" fmla="*/ 3 w 21642"/>
              <a:gd name="connsiteY4" fmla="*/ 0 h 47651"/>
              <a:gd name="connsiteX0" fmla="*/ 3 w 21642"/>
              <a:gd name="connsiteY0" fmla="*/ 147 h 47798"/>
              <a:gd name="connsiteX1" fmla="*/ 21623 w 21642"/>
              <a:gd name="connsiteY1" fmla="*/ 0 h 47798"/>
              <a:gd name="connsiteX2" fmla="*/ 21642 w 21642"/>
              <a:gd name="connsiteY2" fmla="*/ 43796 h 47798"/>
              <a:gd name="connsiteX3" fmla="*/ 42 w 21642"/>
              <a:gd name="connsiteY3" fmla="*/ 46646 h 47798"/>
              <a:gd name="connsiteX4" fmla="*/ 3 w 21642"/>
              <a:gd name="connsiteY4" fmla="*/ 147 h 477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42" h="47798">
                <a:moveTo>
                  <a:pt x="3" y="147"/>
                </a:moveTo>
                <a:lnTo>
                  <a:pt x="21623" y="0"/>
                </a:lnTo>
                <a:cubicBezTo>
                  <a:pt x="21623" y="5774"/>
                  <a:pt x="21642" y="38022"/>
                  <a:pt x="21642" y="43796"/>
                </a:cubicBezTo>
                <a:cubicBezTo>
                  <a:pt x="10842" y="43796"/>
                  <a:pt x="10842" y="50396"/>
                  <a:pt x="42" y="46646"/>
                </a:cubicBezTo>
                <a:cubicBezTo>
                  <a:pt x="61" y="31179"/>
                  <a:pt x="-16" y="15614"/>
                  <a:pt x="3" y="147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8323DD1D-77DE-48B2-A0A0-626580153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14827" cy="6858000"/>
            <a:chOff x="-6214" y="-1"/>
            <a:chExt cx="12214827" cy="6858000"/>
          </a:xfrm>
        </p:grpSpPr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5C230063-C474-48F9-AD35-F649415C22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251EB77-6139-46FD-BABC-8576465948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8177B72-4955-469C-BAF0-E076263794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C09269C7-DB34-4A8C-BAC9-2496A058B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FFA42117-D401-4236-8EAA-EC9095D4C6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6746B91E-6053-4974-B374-9D1B8FBD7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ED5DA8D3-12FB-4731-BDBC-93B6113D0C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7D16B49A-4893-4729-87B8-9A0B8E592D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406D93EE-2329-4706-89C0-BB6C94A39A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3DC3E76F-2DB4-40DA-8C45-943861B172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F56318F6-E559-4DA6-95C0-D2BB10BA64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83243B57-CFAA-461A-AE56-A61CF60F3A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86AEACE9-7BE6-4FC5-9686-47F15ABA56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5DCAE5B4-5700-44A8-91DA-D8415FB04F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F2F9D9C9-D01B-4870-8B33-310D77DF5B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905DDC7F-2142-41F1-B1E3-A37A0B6FD1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51B19576-1AA2-4552-8D7D-831B137814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C504D005-AC5D-4160-8184-5BB45CE004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DA540368-C5A6-4F28-A60E-763362A6E5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767B4722-C810-495C-BB11-45141E367D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83B1706B-6FE4-44FB-B429-E59AE3B16D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F9DD5DAD-1CA2-48BA-94BF-70B1AC2BB5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076A21FA-0159-4468-9737-BDBD342618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0870688F-0FB0-4A4A-9F90-7EAE14CAE2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8F7D7D25-8970-4DD6-A3D7-0D550BA85C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8B480E32-418E-4DE3-B6E7-2F803A2C75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0985F833-A609-4B9C-A0D7-6DF88DB7B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DAA9A587-B078-4028-A924-4A6DDDA2C4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1E2E5E8E-3025-4C93-9E63-9C47C5BBA9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C6C57071-FF41-44E9-997E-F9A50EBB4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32348"/>
            <a:ext cx="4419600" cy="2240735"/>
          </a:xfrm>
        </p:spPr>
        <p:txBody>
          <a:bodyPr>
            <a:normAutofit/>
          </a:bodyPr>
          <a:lstStyle/>
          <a:p>
            <a:r>
              <a:rPr lang="hr-HR" b="1" dirty="0">
                <a:solidFill>
                  <a:schemeClr val="tx2"/>
                </a:solidFill>
              </a:rPr>
              <a:t>Svatko od nas bi trebao:</a:t>
            </a:r>
          </a:p>
        </p:txBody>
      </p:sp>
      <p:pic>
        <p:nvPicPr>
          <p:cNvPr id="6" name="Slika 5" descr="Slika na kojoj se prikazuje tekst, ploča za pisanje&#10;&#10;Opis je automatski generiran">
            <a:extLst>
              <a:ext uri="{FF2B5EF4-FFF2-40B4-BE49-F238E27FC236}">
                <a16:creationId xmlns:a16="http://schemas.microsoft.com/office/drawing/2014/main" id="{E6BAD2CB-CC28-4D4E-8C2D-F744AB24C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203767" y="1252259"/>
            <a:ext cx="6795701" cy="4502151"/>
          </a:xfrm>
          <a:prstGeom prst="rect">
            <a:avLst/>
          </a:prstGeom>
        </p:spPr>
      </p:pic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66FBFFC1-D2C0-54BA-3109-0013131861B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7459357"/>
              </p:ext>
            </p:extLst>
          </p:nvPr>
        </p:nvGraphicFramePr>
        <p:xfrm>
          <a:off x="457201" y="3264832"/>
          <a:ext cx="4419600" cy="2983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260391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7E1993-6448-42F8-8FB3-76104F45B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BED9C4-BC33-43BE-B249-F24C980CA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2391C84E-C2EA-44FC-A7D1-FAE3E2850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8102" y="-284146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7B3131A-B518-43E5-A896-E9D654A48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76355E6-7A00-4B30-A47B-80EF0D0D6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7D0B06C-9FFD-42E8-B19F-062C248CD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5291278-5FDA-45C6-B93E-1FA6D9130B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FF95DF7-BFEE-4791-A691-BAF693F38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7C504F1-5AA9-45F5-9030-22533885AF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75999E-3496-4713-8046-AC17DB266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6B91000-D71E-40A8-AA8F-E9BB106A8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A9D188E-6FDB-47DE-A5FB-728E56BD0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D98C242-C677-4CF5-A189-52C3ADAF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9D7CD7F-137F-42DC-AFFA-52D9B8DF5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E3C1C05-EF55-47B3-B1D8-54911633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E6BE961-4385-4384-B028-D57AA88EF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98288B9-9DC0-41DF-BDC2-329675E14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A97B8C6-FF63-4B6A-913C-50CB2EB7B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3734427-CEE3-45F9-8CDE-7DC289716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5443404-2D71-4E54-86D6-DB0D769AA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C94E908-A14E-4E7A-B4FC-BB9D82FD0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2E257B4-59EA-43CC-A20C-D2755D26B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1037FBF-2F84-4578-9624-4E6D10766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26E3BDC-D7FC-4C7E-9F35-1D05C9D54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E39965B-216F-478B-8653-0F7B877C0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2116FC6-1CFC-4E87-8431-E7833BFB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7829DA6-D97C-490E-BEEF-83832787D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495B6D3-A3B6-4636-A210-AFC128284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2462476-3252-49A1-93CE-4FA22B830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3C18803-7708-483D-8CE3-0992784BB5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024AE-5222-4804-AA42-E7A4C0B970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14FBE75-ECC4-4BB7-92B2-74D6CF68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7061C60-9F4E-4144-B974-AFB802AF4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87A31357-ECBD-413A-9774-34C5FB46F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0772"/>
            <a:ext cx="5553737" cy="5531079"/>
          </a:xfrm>
        </p:spPr>
        <p:txBody>
          <a:bodyPr>
            <a:normAutofit/>
          </a:bodyPr>
          <a:lstStyle/>
          <a:p>
            <a:r>
              <a:rPr lang="hr-HR" b="1" dirty="0">
                <a:solidFill>
                  <a:schemeClr val="tx2">
                    <a:alpha val="80000"/>
                  </a:schemeClr>
                </a:solidFill>
              </a:rPr>
              <a:t>Neke od poruka koje možemo dijeliti na društvenim mrežama: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7C32FE0-E14A-4F1C-B5CD-173456FE4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9156" y="168275"/>
            <a:ext cx="5821785" cy="60766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78096131-091E-ED07-2EA6-6201D0CD82B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5677846"/>
              </p:ext>
            </p:extLst>
          </p:nvPr>
        </p:nvGraphicFramePr>
        <p:xfrm>
          <a:off x="6203470" y="152400"/>
          <a:ext cx="5793159" cy="6092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51258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7E1993-6448-42F8-8FB3-76104F45B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BED9C4-BC33-43BE-B249-F24C980CA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2391C84E-C2EA-44FC-A7D1-FAE3E2850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8102" y="-284146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7B3131A-B518-43E5-A896-E9D654A48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76355E6-7A00-4B30-A47B-80EF0D0D6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7D0B06C-9FFD-42E8-B19F-062C248CD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5291278-5FDA-45C6-B93E-1FA6D9130B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FF95DF7-BFEE-4791-A691-BAF693F38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7C504F1-5AA9-45F5-9030-22533885AF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75999E-3496-4713-8046-AC17DB266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6B91000-D71E-40A8-AA8F-E9BB106A8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A9D188E-6FDB-47DE-A5FB-728E56BD0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D98C242-C677-4CF5-A189-52C3ADAF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9D7CD7F-137F-42DC-AFFA-52D9B8DF5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E3C1C05-EF55-47B3-B1D8-54911633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E6BE961-4385-4384-B028-D57AA88EF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98288B9-9DC0-41DF-BDC2-329675E14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A97B8C6-FF63-4B6A-913C-50CB2EB7B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3734427-CEE3-45F9-8CDE-7DC289716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5443404-2D71-4E54-86D6-DB0D769AA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C94E908-A14E-4E7A-B4FC-BB9D82FD0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2E257B4-59EA-43CC-A20C-D2755D26B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1037FBF-2F84-4578-9624-4E6D10766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26E3BDC-D7FC-4C7E-9F35-1D05C9D54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E39965B-216F-478B-8653-0F7B877C0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2116FC6-1CFC-4E87-8431-E7833BFB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7829DA6-D97C-490E-BEEF-83832787D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495B6D3-A3B6-4636-A210-AFC128284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2462476-3252-49A1-93CE-4FA22B830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3C18803-7708-483D-8CE3-0992784BB5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024AE-5222-4804-AA42-E7A4C0B970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14FBE75-ECC4-4BB7-92B2-74D6CF68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7061C60-9F4E-4144-B974-AFB802AF4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87A31357-ECBD-413A-9774-34C5FB46F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0772"/>
            <a:ext cx="5553737" cy="5531079"/>
          </a:xfrm>
        </p:spPr>
        <p:txBody>
          <a:bodyPr>
            <a:normAutofit/>
          </a:bodyPr>
          <a:lstStyle/>
          <a:p>
            <a:r>
              <a:rPr lang="hr-HR" b="1" dirty="0">
                <a:solidFill>
                  <a:schemeClr val="tx2">
                    <a:alpha val="80000"/>
                  </a:schemeClr>
                </a:solidFill>
              </a:rPr>
              <a:t>Neke od poruka koje možemo dijeliti na društvenim mrežama: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7C32FE0-E14A-4F1C-B5CD-173456FE4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9156" y="168275"/>
            <a:ext cx="5821785" cy="60766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F404CD10-843E-2541-71CD-5AF2FB9BE9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62819851"/>
              </p:ext>
            </p:extLst>
          </p:nvPr>
        </p:nvGraphicFramePr>
        <p:xfrm>
          <a:off x="6203470" y="152400"/>
          <a:ext cx="5793159" cy="6092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61813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7E1993-6448-42F8-8FB3-76104F45B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BED9C4-BC33-43BE-B249-F24C980CA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2391C84E-C2EA-44FC-A7D1-FAE3E2850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8102" y="-284146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7B3131A-B518-43E5-A896-E9D654A48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76355E6-7A00-4B30-A47B-80EF0D0D6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7D0B06C-9FFD-42E8-B19F-062C248CD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5291278-5FDA-45C6-B93E-1FA6D9130B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FF95DF7-BFEE-4791-A691-BAF693F38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7C504F1-5AA9-45F5-9030-22533885AF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75999E-3496-4713-8046-AC17DB266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6B91000-D71E-40A8-AA8F-E9BB106A8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A9D188E-6FDB-47DE-A5FB-728E56BD0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D98C242-C677-4CF5-A189-52C3ADAF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9D7CD7F-137F-42DC-AFFA-52D9B8DF5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E3C1C05-EF55-47B3-B1D8-54911633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E6BE961-4385-4384-B028-D57AA88EF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98288B9-9DC0-41DF-BDC2-329675E14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A97B8C6-FF63-4B6A-913C-50CB2EB7B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3734427-CEE3-45F9-8CDE-7DC289716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5443404-2D71-4E54-86D6-DB0D769AA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C94E908-A14E-4E7A-B4FC-BB9D82FD0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2E257B4-59EA-43CC-A20C-D2755D26B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1037FBF-2F84-4578-9624-4E6D10766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26E3BDC-D7FC-4C7E-9F35-1D05C9D54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E39965B-216F-478B-8653-0F7B877C0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2116FC6-1CFC-4E87-8431-E7833BFB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7829DA6-D97C-490E-BEEF-83832787D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495B6D3-A3B6-4636-A210-AFC128284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2462476-3252-49A1-93CE-4FA22B830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3C18803-7708-483D-8CE3-0992784BB5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024AE-5222-4804-AA42-E7A4C0B970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14FBE75-ECC4-4BB7-92B2-74D6CF68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7061C60-9F4E-4144-B974-AFB802AF4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87A31357-ECBD-413A-9774-34C5FB46F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0772"/>
            <a:ext cx="5553737" cy="5531079"/>
          </a:xfrm>
        </p:spPr>
        <p:txBody>
          <a:bodyPr>
            <a:normAutofit/>
          </a:bodyPr>
          <a:lstStyle/>
          <a:p>
            <a:r>
              <a:rPr lang="hr-HR" b="1" dirty="0">
                <a:solidFill>
                  <a:schemeClr val="tx2">
                    <a:alpha val="80000"/>
                  </a:schemeClr>
                </a:solidFill>
              </a:rPr>
              <a:t>Neke od poruka koje možemo dijeliti na društvenim mrežama: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7C32FE0-E14A-4F1C-B5CD-173456FE4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9156" y="168275"/>
            <a:ext cx="5821785" cy="60766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F404CD10-843E-2541-71CD-5AF2FB9BE9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0620567"/>
              </p:ext>
            </p:extLst>
          </p:nvPr>
        </p:nvGraphicFramePr>
        <p:xfrm>
          <a:off x="6203470" y="152400"/>
          <a:ext cx="5793159" cy="6092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2266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7E1993-6448-42F8-8FB3-76104F45B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BED9C4-BC33-43BE-B249-F24C980CA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2391C84E-C2EA-44FC-A7D1-FAE3E2850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8102" y="-284146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7B3131A-B518-43E5-A896-E9D654A48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76355E6-7A00-4B30-A47B-80EF0D0D6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7D0B06C-9FFD-42E8-B19F-062C248CD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5291278-5FDA-45C6-B93E-1FA6D9130B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FF95DF7-BFEE-4791-A691-BAF693F38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7C504F1-5AA9-45F5-9030-22533885AF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75999E-3496-4713-8046-AC17DB266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6B91000-D71E-40A8-AA8F-E9BB106A8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A9D188E-6FDB-47DE-A5FB-728E56BD0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D98C242-C677-4CF5-A189-52C3ADAF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9D7CD7F-137F-42DC-AFFA-52D9B8DF5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E3C1C05-EF55-47B3-B1D8-54911633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E6BE961-4385-4384-B028-D57AA88EF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98288B9-9DC0-41DF-BDC2-329675E14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A97B8C6-FF63-4B6A-913C-50CB2EB7B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3734427-CEE3-45F9-8CDE-7DC289716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5443404-2D71-4E54-86D6-DB0D769AA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C94E908-A14E-4E7A-B4FC-BB9D82FD0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2E257B4-59EA-43CC-A20C-D2755D26B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1037FBF-2F84-4578-9624-4E6D10766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26E3BDC-D7FC-4C7E-9F35-1D05C9D54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E39965B-216F-478B-8653-0F7B877C0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2116FC6-1CFC-4E87-8431-E7833BFB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7829DA6-D97C-490E-BEEF-83832787D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495B6D3-A3B6-4636-A210-AFC128284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2462476-3252-49A1-93CE-4FA22B830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3C18803-7708-483D-8CE3-0992784BB5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024AE-5222-4804-AA42-E7A4C0B970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14FBE75-ECC4-4BB7-92B2-74D6CF68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7061C60-9F4E-4144-B974-AFB802AF4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87A31357-ECBD-413A-9774-34C5FB46F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0772"/>
            <a:ext cx="5553737" cy="5531079"/>
          </a:xfrm>
        </p:spPr>
        <p:txBody>
          <a:bodyPr>
            <a:normAutofit/>
          </a:bodyPr>
          <a:lstStyle/>
          <a:p>
            <a:r>
              <a:rPr lang="hr-HR" b="1" dirty="0">
                <a:solidFill>
                  <a:schemeClr val="tx2">
                    <a:alpha val="80000"/>
                  </a:schemeClr>
                </a:solidFill>
              </a:rPr>
              <a:t>Neke od poruka koje možemo dijeliti na društvenim mrežama: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7C32FE0-E14A-4F1C-B5CD-173456FE4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9156" y="168275"/>
            <a:ext cx="5821785" cy="60766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F404CD10-843E-2541-71CD-5AF2FB9BE9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5301901"/>
              </p:ext>
            </p:extLst>
          </p:nvPr>
        </p:nvGraphicFramePr>
        <p:xfrm>
          <a:off x="6203470" y="152400"/>
          <a:ext cx="5793159" cy="6092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9665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7E1993-6448-42F8-8FB3-76104F45B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FBED9C4-BC33-43BE-B249-F24C980CA4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ight Triangle 12">
            <a:extLst>
              <a:ext uri="{FF2B5EF4-FFF2-40B4-BE49-F238E27FC236}">
                <a16:creationId xmlns:a16="http://schemas.microsoft.com/office/drawing/2014/main" id="{2391C84E-C2EA-44FC-A7D1-FAE3E2850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8102" y="-284146"/>
            <a:ext cx="568289" cy="568289"/>
          </a:xfrm>
          <a:prstGeom prst="rtTriangle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7B3131A-B518-43E5-A896-E9D654A48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76355E6-7A00-4B30-A47B-80EF0D0D6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97D0B06C-9FFD-42E8-B19F-062C248CD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95291278-5FDA-45C6-B93E-1FA6D9130B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FF95DF7-BFEE-4791-A691-BAF693F38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C7C504F1-5AA9-45F5-9030-22533885AF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ED75999E-3496-4713-8046-AC17DB266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6B91000-D71E-40A8-AA8F-E9BB106A8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A9D188E-6FDB-47DE-A5FB-728E56BD0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D98C242-C677-4CF5-A189-52C3ADAF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A9D7CD7F-137F-42DC-AFFA-52D9B8DF5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E3C1C05-EF55-47B3-B1D8-54911633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8E6BE961-4385-4384-B028-D57AA88EF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98288B9-9DC0-41DF-BDC2-329675E14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AA97B8C6-FF63-4B6A-913C-50CB2EB7B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3734427-CEE3-45F9-8CDE-7DC289716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F5443404-2D71-4E54-86D6-DB0D769AA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C94E908-A14E-4E7A-B4FC-BB9D82FD0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A2E257B4-59EA-43CC-A20C-D2755D26B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11037FBF-2F84-4578-9624-4E6D10766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526E3BDC-D7FC-4C7E-9F35-1D05C9D54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4E39965B-216F-478B-8653-0F7B877C0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E2116FC6-1CFC-4E87-8431-E7833BFB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97829DA6-D97C-490E-BEEF-83832787D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495B6D3-A3B6-4636-A210-AFC128284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2462476-3252-49A1-93CE-4FA22B830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3C18803-7708-483D-8CE3-0992784BB5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8B4024AE-5222-4804-AA42-E7A4C0B970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414FBE75-ECC4-4BB7-92B2-74D6CF68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F7061C60-9F4E-4144-B974-AFB802AF4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87A31357-ECBD-413A-9774-34C5FB46FC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0772"/>
            <a:ext cx="5553737" cy="5531079"/>
          </a:xfrm>
        </p:spPr>
        <p:txBody>
          <a:bodyPr>
            <a:normAutofit/>
          </a:bodyPr>
          <a:lstStyle/>
          <a:p>
            <a:r>
              <a:rPr lang="hr-HR" b="1" dirty="0">
                <a:solidFill>
                  <a:schemeClr val="tx2">
                    <a:alpha val="80000"/>
                  </a:schemeClr>
                </a:solidFill>
              </a:rPr>
              <a:t>Poduzmite akciju, inspirirajte druge – pridružite se planu WHO-a u pet točaka: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7C32FE0-E14A-4F1C-B5CD-173456FE44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9156" y="168275"/>
            <a:ext cx="5821785" cy="60766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5" name="Rezervirano mjesto sadržaja 2">
            <a:extLst>
              <a:ext uri="{FF2B5EF4-FFF2-40B4-BE49-F238E27FC236}">
                <a16:creationId xmlns:a16="http://schemas.microsoft.com/office/drawing/2014/main" id="{F404CD10-843E-2541-71CD-5AF2FB9BE9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96689513"/>
              </p:ext>
            </p:extLst>
          </p:nvPr>
        </p:nvGraphicFramePr>
        <p:xfrm>
          <a:off x="6203470" y="152400"/>
          <a:ext cx="5793159" cy="60925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911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FB42397-759B-4110-90F9-11A099A04F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CE16B93-748F-4AF3-90C6-D3EE861E7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A1F2252F-DB74-4990-8E43-3B46EB31A8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0BBB0339-E325-46BB-A951-96F1A4651B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121A6F6B-EBF5-41B9-BDDB-AF519B8AD4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A2CB88A6-ABF0-4981-8112-89F17060A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5207B5CF-3BA7-46DE-A98B-C46A77F219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9DE055E6-5758-4FD1-A969-1AB1F47EE5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5B9E002-9254-431A-BEE3-BC744C6D41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85BB4EB4-8685-4464-8EAE-D44D7770B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3239F69-CDD7-49E2-9C2E-B56A6D009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A6C507C8-734D-457D-A4EA-3C1F17BC8C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9139D922-20CB-41E9-B69E-FA643C51A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5FE3C40B-0A70-4224-BC24-365327DC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422999B0-1AA0-4D8B-BB3E-1BEAD972B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49737CB6-048C-4FD9-9663-0D214A0A30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2F1A2328-0FD2-449E-A066-56A7D096A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63212297-7D47-455C-B574-D4A450A6B9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4F88725D-F086-42CF-A0A4-F335D03F9E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EE97B27-B4E2-45AF-ACC9-5EC22DB7A8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8FADBC7B-7D04-4E57-9B78-3FC78B9030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CCD44BB5-3236-443E-BDD8-7E145E32D6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385E742B-9320-4785-A94F-2CAE2855CC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8A42F567-7F15-4D7B-8F9C-5F8F6B2832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69DAD4DF-0FE8-401C-AE04-738B80B2589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2101394A-2A38-4F45-B5B6-A025C4B43F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79D4873B-257C-4327-907C-0829469214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D5350388-C37B-41E0-8172-2F7D79DBBA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1DA0A053-52F2-4D51-BEB7-31B0A3CA0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B23551FA-C6B2-4251-A24C-021D7B64E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A50F0F9-04C8-47E4-AF66-B3CAF8C819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76" name="Straight Connector 75">
              <a:extLst>
                <a:ext uri="{FF2B5EF4-FFF2-40B4-BE49-F238E27FC236}">
                  <a16:creationId xmlns:a16="http://schemas.microsoft.com/office/drawing/2014/main" id="{2017C593-7166-4110-8447-086A8A2DB9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0792CE38-231D-4EFB-BD1C-B0DFC471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id="{37902244-3120-4F1E-BCA7-C414F8CA57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6C2A9BEC-6FBD-4C4E-9D8F-6797108601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CD05CAB2-3C3D-4649-A904-7115E0A40D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479ECC96-BB36-4A8A-ACFC-0CDAC9A327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D6C3BBC2-CEC2-44E9-B82B-34488E7E33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373074D9-0CF2-46DC-8D7A-871B6FE41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D573F54A-11A1-4A06-8130-294B4D5CEE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72F69BFB-91DF-4F4E-BE91-2D6805CD68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4BA93DEE-828E-4AC5-A89A-B3FCC1689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2043F28B-A5B8-4573-89CC-A68E27A72E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A41EDE26-6F99-4FF5-A50B-255FEF1CAC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DC69229A-861A-4B33-A690-B89F20F21A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A1FF5E2F-2AD1-485A-8981-8905C2357C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82E9781F-DF28-41A8-8A6B-7DC5409F9E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ECDF5C52-5A30-4182-9FF7-118DB1BB64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FC8008CF-A1BC-4A0E-B9A2-05FB501EBD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2DF1A43F-5E26-4631-8775-BC3BACEB16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08A5A284-AA4F-43C1-84B9-947642136B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5B3BE54E-1FBA-4E64-982C-9CA2C0C48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7E7BA94A-1A8A-45C6-9B8F-AFEC955F1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55C6D3A0-6B84-4021-87FB-3179A711BB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DA87903E-EEC8-47F4-8730-06C5FD14BC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8A92A2B-3460-4608-B3EA-4FFEAF83B1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2B0E1020-452C-4B7F-A1D2-BA8F1B83F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6903CF7B-6947-4932-AD73-020495EDC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8453FA51-CE2D-4B84-9F4F-3263D1BC4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3327B132-AD8C-4732-93AA-C136586C22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106" name="Rectangle 105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7F7C084A-330C-4243-AD92-F98B226F06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1875321C-FB29-4535-A841-6DD514261B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25" y="-1"/>
            <a:ext cx="1900796" cy="1487973"/>
          </a:xfrm>
          <a:custGeom>
            <a:avLst/>
            <a:gdLst>
              <a:gd name="connsiteX0" fmla="*/ 972945 w 1900796"/>
              <a:gd name="connsiteY0" fmla="*/ 0 h 1487973"/>
              <a:gd name="connsiteX1" fmla="*/ 1900796 w 1900796"/>
              <a:gd name="connsiteY1" fmla="*/ 0 h 1487973"/>
              <a:gd name="connsiteX2" fmla="*/ 1892752 w 1900796"/>
              <a:gd name="connsiteY2" fmla="*/ 21978 h 1487973"/>
              <a:gd name="connsiteX3" fmla="*/ 129456 w 1900796"/>
              <a:gd name="connsiteY3" fmla="*/ 1468215 h 1487973"/>
              <a:gd name="connsiteX4" fmla="*/ 0 w 1900796"/>
              <a:gd name="connsiteY4" fmla="*/ 1487973 h 1487973"/>
              <a:gd name="connsiteX5" fmla="*/ 0 w 1900796"/>
              <a:gd name="connsiteY5" fmla="*/ 656709 h 1487973"/>
              <a:gd name="connsiteX6" fmla="*/ 120652 w 1900796"/>
              <a:gd name="connsiteY6" fmla="*/ 625686 h 1487973"/>
              <a:gd name="connsiteX7" fmla="*/ 893935 w 1900796"/>
              <a:gd name="connsiteY7" fmla="*/ 105659 h 148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900796" h="1487973">
                <a:moveTo>
                  <a:pt x="972945" y="0"/>
                </a:moveTo>
                <a:lnTo>
                  <a:pt x="1900796" y="0"/>
                </a:lnTo>
                <a:lnTo>
                  <a:pt x="1892752" y="21978"/>
                </a:lnTo>
                <a:cubicBezTo>
                  <a:pt x="1582882" y="754592"/>
                  <a:pt x="926716" y="1305072"/>
                  <a:pt x="129456" y="1468215"/>
                </a:cubicBezTo>
                <a:lnTo>
                  <a:pt x="0" y="1487973"/>
                </a:lnTo>
                <a:lnTo>
                  <a:pt x="0" y="656709"/>
                </a:lnTo>
                <a:lnTo>
                  <a:pt x="120652" y="625686"/>
                </a:lnTo>
                <a:cubicBezTo>
                  <a:pt x="426975" y="530410"/>
                  <a:pt x="694570" y="347233"/>
                  <a:pt x="893935" y="105659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2" name="Right Triangle 111">
            <a:extLst>
              <a:ext uri="{FF2B5EF4-FFF2-40B4-BE49-F238E27FC236}">
                <a16:creationId xmlns:a16="http://schemas.microsoft.com/office/drawing/2014/main" id="{7BCC6446-8462-4A63-9B6F-8F57EC40F6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1" y="2673521"/>
            <a:ext cx="568289" cy="568289"/>
          </a:xfrm>
          <a:prstGeom prst="rtTriangl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: Shape 113">
            <a:extLst>
              <a:ext uri="{FF2B5EF4-FFF2-40B4-BE49-F238E27FC236}">
                <a16:creationId xmlns:a16="http://schemas.microsoft.com/office/drawing/2014/main" id="{963299C0-2D74-4F16-A73D-E70731449F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78446" y="4912946"/>
            <a:ext cx="2010507" cy="1945055"/>
          </a:xfrm>
          <a:custGeom>
            <a:avLst/>
            <a:gdLst>
              <a:gd name="connsiteX0" fmla="*/ 2010507 w 2010507"/>
              <a:gd name="connsiteY0" fmla="*/ 0 h 1945055"/>
              <a:gd name="connsiteX1" fmla="*/ 2010507 w 2010507"/>
              <a:gd name="connsiteY1" fmla="*/ 834250 h 1945055"/>
              <a:gd name="connsiteX2" fmla="*/ 1918431 w 2010507"/>
              <a:gd name="connsiteY2" fmla="*/ 857925 h 1945055"/>
              <a:gd name="connsiteX3" fmla="*/ 846136 w 2010507"/>
              <a:gd name="connsiteY3" fmla="*/ 1930220 h 1945055"/>
              <a:gd name="connsiteX4" fmla="*/ 842322 w 2010507"/>
              <a:gd name="connsiteY4" fmla="*/ 1945055 h 1945055"/>
              <a:gd name="connsiteX5" fmla="*/ 0 w 2010507"/>
              <a:gd name="connsiteY5" fmla="*/ 1945055 h 1945055"/>
              <a:gd name="connsiteX6" fmla="*/ 3608 w 2010507"/>
              <a:gd name="connsiteY6" fmla="*/ 1921417 h 1945055"/>
              <a:gd name="connsiteX7" fmla="*/ 1909628 w 2010507"/>
              <a:gd name="connsiteY7" fmla="*/ 15396 h 19450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0507" h="1945055">
                <a:moveTo>
                  <a:pt x="2010507" y="0"/>
                </a:moveTo>
                <a:lnTo>
                  <a:pt x="2010507" y="834250"/>
                </a:lnTo>
                <a:lnTo>
                  <a:pt x="1918431" y="857925"/>
                </a:lnTo>
                <a:cubicBezTo>
                  <a:pt x="1407892" y="1016719"/>
                  <a:pt x="1004930" y="1419681"/>
                  <a:pt x="846136" y="1930220"/>
                </a:cubicBezTo>
                <a:lnTo>
                  <a:pt x="842322" y="1945055"/>
                </a:lnTo>
                <a:lnTo>
                  <a:pt x="0" y="1945055"/>
                </a:lnTo>
                <a:lnTo>
                  <a:pt x="3608" y="1921417"/>
                </a:lnTo>
                <a:cubicBezTo>
                  <a:pt x="199379" y="964705"/>
                  <a:pt x="952916" y="211168"/>
                  <a:pt x="1909628" y="1539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8118ECEF-CA6A-4CB6-BCA5-59B2DB40C4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17" name="Straight Connector 116">
              <a:extLst>
                <a:ext uri="{FF2B5EF4-FFF2-40B4-BE49-F238E27FC236}">
                  <a16:creationId xmlns:a16="http://schemas.microsoft.com/office/drawing/2014/main" id="{CDC2A251-C28C-4A72-BAFF-511640FB2E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Connector 117">
              <a:extLst>
                <a:ext uri="{FF2B5EF4-FFF2-40B4-BE49-F238E27FC236}">
                  <a16:creationId xmlns:a16="http://schemas.microsoft.com/office/drawing/2014/main" id="{DDDB2429-3E01-4CD5-998D-8F5716A098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Connector 118">
              <a:extLst>
                <a:ext uri="{FF2B5EF4-FFF2-40B4-BE49-F238E27FC236}">
                  <a16:creationId xmlns:a16="http://schemas.microsoft.com/office/drawing/2014/main" id="{1E26953B-4BE7-4AD0-B471-088DBB23D7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E9D9ED6D-9817-4272-9FEF-E674FBCCC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8718C0DE-4596-4A70-AA4F-E678AC7FBC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D8B48095-74C2-4053-872D-D3F70910C3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6224D0B6-A4CB-4D98-A1DC-2770B95F9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CB39DE9C-23C1-4ABA-BD0D-B76BDC963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>
              <a:extLst>
                <a:ext uri="{FF2B5EF4-FFF2-40B4-BE49-F238E27FC236}">
                  <a16:creationId xmlns:a16="http://schemas.microsoft.com/office/drawing/2014/main" id="{19DDAAE0-966C-4350-8819-857CF524F3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id="{BEE6C021-FBD3-42F3-9A9C-69C4E71989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id="{F02961B9-65E1-4B12-AD98-9845BC3F4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B22ABFE0-D700-4FD9-9CC8-D138B29ABF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>
              <a:extLst>
                <a:ext uri="{FF2B5EF4-FFF2-40B4-BE49-F238E27FC236}">
                  <a16:creationId xmlns:a16="http://schemas.microsoft.com/office/drawing/2014/main" id="{46FFF1A3-B8BF-470C-9436-D5B7818535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>
              <a:extLst>
                <a:ext uri="{FF2B5EF4-FFF2-40B4-BE49-F238E27FC236}">
                  <a16:creationId xmlns:a16="http://schemas.microsoft.com/office/drawing/2014/main" id="{198B6551-FF5D-49F5-8D3E-757AEC357A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50F3BFE5-573C-42C0-94D5-E5513CCC57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357931AB-4B07-4E0E-B3E4-84E2452E0A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>
              <a:extLst>
                <a:ext uri="{FF2B5EF4-FFF2-40B4-BE49-F238E27FC236}">
                  <a16:creationId xmlns:a16="http://schemas.microsoft.com/office/drawing/2014/main" id="{CC4789DB-7083-4597-9FC7-6336EA0BE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>
              <a:extLst>
                <a:ext uri="{FF2B5EF4-FFF2-40B4-BE49-F238E27FC236}">
                  <a16:creationId xmlns:a16="http://schemas.microsoft.com/office/drawing/2014/main" id="{9E0B4F1D-D11A-4023-BE6B-6679ABB2B4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>
              <a:extLst>
                <a:ext uri="{FF2B5EF4-FFF2-40B4-BE49-F238E27FC236}">
                  <a16:creationId xmlns:a16="http://schemas.microsoft.com/office/drawing/2014/main" id="{28633D7A-F6FC-418F-AD87-0EE148C1A0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6" name="Straight Connector 135">
              <a:extLst>
                <a:ext uri="{FF2B5EF4-FFF2-40B4-BE49-F238E27FC236}">
                  <a16:creationId xmlns:a16="http://schemas.microsoft.com/office/drawing/2014/main" id="{A0FC8FCC-6F69-4802-995C-903AE44162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7" name="Straight Connector 136">
              <a:extLst>
                <a:ext uri="{FF2B5EF4-FFF2-40B4-BE49-F238E27FC236}">
                  <a16:creationId xmlns:a16="http://schemas.microsoft.com/office/drawing/2014/main" id="{86ABFCE7-4796-4186-8EDC-DB6CE87BC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8" name="Straight Connector 137">
              <a:extLst>
                <a:ext uri="{FF2B5EF4-FFF2-40B4-BE49-F238E27FC236}">
                  <a16:creationId xmlns:a16="http://schemas.microsoft.com/office/drawing/2014/main" id="{E1935BF2-A804-46BA-940A-DDAD7888F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ED012DA9-8D67-483A-8071-2903F2E3B2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Connector 139">
              <a:extLst>
                <a:ext uri="{FF2B5EF4-FFF2-40B4-BE49-F238E27FC236}">
                  <a16:creationId xmlns:a16="http://schemas.microsoft.com/office/drawing/2014/main" id="{109163DC-956E-44BE-B55A-E6C2C851DD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Connector 140">
              <a:extLst>
                <a:ext uri="{FF2B5EF4-FFF2-40B4-BE49-F238E27FC236}">
                  <a16:creationId xmlns:a16="http://schemas.microsoft.com/office/drawing/2014/main" id="{76CDE9FD-1880-483F-A039-BEB3AB0D37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id="{38DDB23B-71E7-42A3-B055-5740EE14C5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3" name="Straight Connector 142">
              <a:extLst>
                <a:ext uri="{FF2B5EF4-FFF2-40B4-BE49-F238E27FC236}">
                  <a16:creationId xmlns:a16="http://schemas.microsoft.com/office/drawing/2014/main" id="{37245B63-D771-461D-A625-4B49966D24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CF1DF9FF-1F61-4B4F-8993-6897DE09C9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4092F139-6734-46F3-B176-11741F1F73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slov 1">
            <a:extLst>
              <a:ext uri="{FF2B5EF4-FFF2-40B4-BE49-F238E27FC236}">
                <a16:creationId xmlns:a16="http://schemas.microsoft.com/office/drawing/2014/main" id="{D8284E3E-BB01-4868-B6FB-01273AB30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142" y="2397033"/>
            <a:ext cx="10733204" cy="38479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b="1" dirty="0">
                <a:solidFill>
                  <a:schemeClr val="tx2"/>
                </a:solidFill>
              </a:rPr>
              <a:t>ZAHVALJUJEM NA PAŽNJI!</a:t>
            </a:r>
          </a:p>
        </p:txBody>
      </p:sp>
    </p:spTree>
    <p:extLst>
      <p:ext uri="{BB962C8B-B14F-4D97-AF65-F5344CB8AC3E}">
        <p14:creationId xmlns:p14="http://schemas.microsoft.com/office/powerpoint/2010/main" val="1037788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ineVTI">
  <a:themeElements>
    <a:clrScheme name="Custom 51">
      <a:dk1>
        <a:sysClr val="windowText" lastClr="000000"/>
      </a:dk1>
      <a:lt1>
        <a:sysClr val="window" lastClr="FFFFFF"/>
      </a:lt1>
      <a:dk2>
        <a:srgbClr val="12154E"/>
      </a:dk2>
      <a:lt2>
        <a:srgbClr val="EEEEEE"/>
      </a:lt2>
      <a:accent1>
        <a:srgbClr val="FD8686"/>
      </a:accent1>
      <a:accent2>
        <a:srgbClr val="B495C2"/>
      </a:accent2>
      <a:accent3>
        <a:srgbClr val="8F99BB"/>
      </a:accent3>
      <a:accent4>
        <a:srgbClr val="A3A3C1"/>
      </a:accent4>
      <a:accent5>
        <a:srgbClr val="7162FE"/>
      </a:accent5>
      <a:accent6>
        <a:srgbClr val="1EBE9B"/>
      </a:accent6>
      <a:hlink>
        <a:srgbClr val="EF08F7"/>
      </a:hlink>
      <a:folHlink>
        <a:srgbClr val="8477FE"/>
      </a:folHlink>
    </a:clrScheme>
    <a:fontScheme name="Custom 49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neVTI" id="{8435B2A2-1BD5-4C05-93E5-3C5388B709E3}" vid="{0D704B13-63FE-4848-A298-6B7359B9565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717</Words>
  <Application>Microsoft Office PowerPoint</Application>
  <PresentationFormat>Široki zaslon</PresentationFormat>
  <Paragraphs>46</Paragraphs>
  <Slides>13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3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7" baseType="lpstr">
      <vt:lpstr>Arial</vt:lpstr>
      <vt:lpstr>Avenir Next LT Pro</vt:lpstr>
      <vt:lpstr>Posterama</vt:lpstr>
      <vt:lpstr>SineVTI</vt:lpstr>
      <vt:lpstr>Svjetski dan zdravlja 2022.  7.4.2022.</vt:lpstr>
      <vt:lpstr>Svjetski dan zdravlja </vt:lpstr>
      <vt:lpstr>Tako će ove godine slogan biti:</vt:lpstr>
      <vt:lpstr>Naš planet, naše zdravlje</vt:lpstr>
      <vt:lpstr>Naš planet, naše zdravlje</vt:lpstr>
      <vt:lpstr>Naš planet, naše zdravlje</vt:lpstr>
      <vt:lpstr>Svatko od nas bi trebao:</vt:lpstr>
      <vt:lpstr>Neke od poruka koje možemo dijeliti na društvenim mrežama:</vt:lpstr>
      <vt:lpstr>Neke od poruka koje možemo dijeliti na društvenim mrežama:</vt:lpstr>
      <vt:lpstr>Neke od poruka koje možemo dijeliti na društvenim mrežama:</vt:lpstr>
      <vt:lpstr>Neke od poruka koje možemo dijeliti na društvenim mrežama:</vt:lpstr>
      <vt:lpstr>Poduzmite akciju, inspirirajte druge – pridružite se planu WHO-a u pet točaka:</vt:lpstr>
      <vt:lpstr>ZAHVALJUJEM NA PAŽNJI!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Svjetski dan zdravlja 2022.</dc:title>
  <dc:creator>Karlo</dc:creator>
  <cp:lastModifiedBy>Karlo</cp:lastModifiedBy>
  <cp:revision>5</cp:revision>
  <dcterms:created xsi:type="dcterms:W3CDTF">2022-03-27T12:34:36Z</dcterms:created>
  <dcterms:modified xsi:type="dcterms:W3CDTF">2022-04-04T18:21:54Z</dcterms:modified>
</cp:coreProperties>
</file>