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8DBC2A-0385-47E3-9A23-3A31506BE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2F09EF9-5B57-48F9-9977-6A5F002718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CEB592B-94CB-493D-831D-C18D453E4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0622ACC-ACCD-4D3E-BEC3-29A7F8303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C1B12B0-70C2-43C3-994B-4E0D6F2F9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06615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03D2A7-51A6-4A47-B438-4BB821200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5FBABD9-9C0C-48CD-9B41-FE5FE4D9C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BC9779F-EC76-45F5-B3B1-72A60AC53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823A20B-37D2-4F17-8B39-FA14F8F02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9B3A9F2-C532-4B1F-A795-2788E2A26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2337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61A9195-4BA4-4C4F-AE5A-00FFFBAC0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D00E79F-0ACC-416B-9B25-86CC9C959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73AA3B7-1319-4992-90FD-887A3B949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FD72686-33FD-482B-8838-B50CD4563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52613C9-31B7-48ED-BC13-E55A393E3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1510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557AB17-BD1D-48B6-B396-8D8EDC473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63DD446-53B9-4366-A4A4-5BC2CFD19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4F201A1-15A5-4328-8887-3A63841CC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5683F34-21BF-49B5-97FB-115BD42BF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C62CD98-24F4-4161-97CE-6D8A2FA4A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6E734854-F4C3-42DB-B039-921A940C4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4244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BFA8F1-CBF1-471E-9B51-434D13F7B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C64F4B9-3905-49E1-AE61-6D8DEAC7A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90FC2914-DF2B-477C-B30D-CD8FAFB6A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0E361DF7-FCB2-4BC0-9913-C7C28390EF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A6885BD9-6D57-4352-BD14-F4F280CBBF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ED661A7D-8B2A-4DB1-A597-29DC3DCFA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84F3B98A-0BE5-412B-87BA-EEFA14314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F8DB25CC-EA73-4336-930B-35CD4628D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17215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E08DD0-E97E-4D80-954D-995BF8EB0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AC3C65F0-63EC-48FA-9F9D-5ECB1CDAE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E7BD3004-D314-4B62-AE0D-95A029719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0FC09D22-2C0B-4EE3-8906-8C627F9FB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69572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4F27EEC4-1591-4E1E-9041-13231E9B7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7D4840B3-B4CA-4745-B447-572573BB7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BAEC306-1C7D-4819-9FEC-481F721F6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6662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30E2240-773D-4520-B125-BCBBE7BCC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C28AA02-93E0-4503-BB63-B806DB14F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644B6420-D357-4631-9BBE-9CEEC70BB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3CC4D5F3-FC6D-4A75-A33B-72D1BF44F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672E20D4-8210-4C24-B383-7119C658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1228069-E142-415A-91F8-B7A0757F9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004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63CAFF2-8002-4FE5-97FB-1338BA733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D0DFAEF9-4EBD-436D-AA09-C4FC567D62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9DDE7C0-8E56-4862-A0D5-3097A2767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59D48B6-BD70-4AD5-93C0-E0067C397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0720336-C498-4E32-9971-772ACAFB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F7A1320-0FF4-4F37-B70F-74114C5E8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2205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A93E0F-9E4E-45AD-BF74-04A4B69B9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30549990-76A5-4065-8E75-E8457DBCD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33EED9B6-E42B-40B3-9164-8F19CF0D1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902DF28-5710-48FB-857B-AC651C542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D50E41C-C44C-4DCD-9BFD-DF2EF265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59646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D73789E8-E2DC-45F1-B425-7B443D11E4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6DE51B41-0970-4245-B831-B512E69719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E70EE77-6301-4535-A6A7-DBD37C999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4DC4164-DACD-4007-9EF2-C315B0F67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2F06855-E02B-4955-8552-AA42808AE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098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5B4790FB-4C1E-4356-801D-A42B7A530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8A4C92A-A1DC-4348-84D4-C65868DCE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6007363-76B3-4B21-8C02-ED5D53B052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29564-136F-4337-B9E3-8D5605FF41CC}" type="datetimeFigureOut">
              <a:rPr lang="hr-HR" smtClean="0"/>
              <a:t>16.11.2021.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F7B8AA9-0C6E-4ABC-A7A5-414AC5C56D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06F4DDC-96BB-4324-9F35-30329376E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BCAC8-A7BF-45D5-B961-7681C726D50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9757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_Q5DVRao7o" TargetMode="External"/><Relationship Id="rId2" Type="http://schemas.openxmlformats.org/officeDocument/2006/relationships/hyperlink" Target="https://www.youtube.com/watch?v=z_Bb_4PUe8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721406-C3AA-4E09-AFC0-C045136384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Day of remembrance for the victims of </a:t>
            </a:r>
            <a:r>
              <a:rPr lang="en-US" dirty="0" err="1"/>
              <a:t>Vukovar</a:t>
            </a:r>
            <a:r>
              <a:rPr lang="en-US" dirty="0"/>
              <a:t> and </a:t>
            </a:r>
            <a:r>
              <a:rPr lang="en-US" dirty="0" err="1"/>
              <a:t>Škabrnja</a:t>
            </a:r>
            <a:endParaRPr lang="hr-HR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55C87A20-C1AD-4735-93C8-23D857700E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7365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6E06610-C99F-4F26-B8C4-33C02C9DC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Vukovar water </a:t>
            </a:r>
            <a:r>
              <a:rPr lang="hr-HR" dirty="0" err="1"/>
              <a:t>tower</a:t>
            </a:r>
            <a:endParaRPr lang="hr-HR" dirty="0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05A967A8-4B62-4F4E-82C0-F485B71FBB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4017" y="1690688"/>
            <a:ext cx="5406888" cy="491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47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9359E8-E737-4F55-9BD7-E72BD25C0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Vukovar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9A27BD5-913C-4613-A6C1-508E63B2B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battle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Vukovar </a:t>
            </a:r>
            <a:r>
              <a:rPr lang="hr-HR" dirty="0" err="1"/>
              <a:t>was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biggest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bloodiest</a:t>
            </a:r>
            <a:r>
              <a:rPr lang="hr-HR" dirty="0"/>
              <a:t> </a:t>
            </a:r>
            <a:r>
              <a:rPr lang="hr-HR" dirty="0" err="1"/>
              <a:t>battle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Homeland</a:t>
            </a:r>
            <a:r>
              <a:rPr lang="hr-HR" dirty="0"/>
              <a:t> </a:t>
            </a:r>
            <a:r>
              <a:rPr lang="hr-HR" dirty="0" err="1"/>
              <a:t>war</a:t>
            </a:r>
            <a:r>
              <a:rPr lang="hr-HR" dirty="0"/>
              <a:t>.</a:t>
            </a:r>
          </a:p>
          <a:p>
            <a:r>
              <a:rPr lang="hr-HR" dirty="0" err="1"/>
              <a:t>It</a:t>
            </a:r>
            <a:r>
              <a:rPr lang="hr-HR" dirty="0"/>
              <a:t> </a:t>
            </a:r>
            <a:r>
              <a:rPr lang="hr-HR" dirty="0" err="1"/>
              <a:t>was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87-day </a:t>
            </a:r>
            <a:r>
              <a:rPr lang="hr-HR" dirty="0" err="1"/>
              <a:t>seige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Croatian </a:t>
            </a:r>
            <a:r>
              <a:rPr lang="hr-HR" dirty="0" err="1"/>
              <a:t>town</a:t>
            </a:r>
            <a:r>
              <a:rPr lang="hr-HR" dirty="0"/>
              <a:t> Vukovar </a:t>
            </a:r>
            <a:r>
              <a:rPr lang="hr-HR" dirty="0" err="1"/>
              <a:t>by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Jugoslav </a:t>
            </a:r>
            <a:r>
              <a:rPr lang="hr-HR" dirty="0" err="1"/>
              <a:t>People’s</a:t>
            </a:r>
            <a:r>
              <a:rPr lang="hr-HR" dirty="0"/>
              <a:t> </a:t>
            </a:r>
            <a:r>
              <a:rPr lang="hr-HR" dirty="0" err="1"/>
              <a:t>army</a:t>
            </a:r>
            <a:r>
              <a:rPr lang="hr-HR" dirty="0"/>
              <a:t>.</a:t>
            </a:r>
          </a:p>
          <a:p>
            <a:r>
              <a:rPr lang="hr-HR" dirty="0" err="1"/>
              <a:t>It</a:t>
            </a:r>
            <a:r>
              <a:rPr lang="hr-HR" dirty="0"/>
              <a:t> </a:t>
            </a:r>
            <a:r>
              <a:rPr lang="hr-HR" dirty="0" err="1"/>
              <a:t>lasted</a:t>
            </a:r>
            <a:r>
              <a:rPr lang="hr-HR" dirty="0"/>
              <a:t> </a:t>
            </a:r>
            <a:r>
              <a:rPr lang="hr-HR" dirty="0" err="1"/>
              <a:t>from</a:t>
            </a:r>
            <a:r>
              <a:rPr lang="hr-HR" dirty="0"/>
              <a:t> 1991 to 1995.</a:t>
            </a:r>
          </a:p>
          <a:p>
            <a:r>
              <a:rPr lang="hr-HR" dirty="0" err="1"/>
              <a:t>About</a:t>
            </a:r>
            <a:r>
              <a:rPr lang="hr-HR" dirty="0"/>
              <a:t> 1, 000 </a:t>
            </a:r>
            <a:r>
              <a:rPr lang="hr-HR" dirty="0" err="1"/>
              <a:t>civilians</a:t>
            </a:r>
            <a:r>
              <a:rPr lang="hr-HR" dirty="0"/>
              <a:t> </a:t>
            </a:r>
            <a:r>
              <a:rPr lang="hr-HR" dirty="0" err="1"/>
              <a:t>were</a:t>
            </a:r>
            <a:r>
              <a:rPr lang="hr-HR" dirty="0"/>
              <a:t> </a:t>
            </a:r>
            <a:r>
              <a:rPr lang="hr-HR" dirty="0" err="1"/>
              <a:t>also</a:t>
            </a:r>
            <a:r>
              <a:rPr lang="hr-HR" dirty="0"/>
              <a:t> </a:t>
            </a:r>
            <a:r>
              <a:rPr lang="hr-HR" dirty="0" err="1"/>
              <a:t>killed</a:t>
            </a:r>
            <a:r>
              <a:rPr lang="hr-HR" dirty="0"/>
              <a:t>,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about</a:t>
            </a:r>
            <a:r>
              <a:rPr lang="hr-HR" dirty="0"/>
              <a:t> 7,000 </a:t>
            </a:r>
            <a:r>
              <a:rPr lang="hr-HR" dirty="0" err="1"/>
              <a:t>Croatians</a:t>
            </a:r>
            <a:endParaRPr lang="hr-HR" dirty="0"/>
          </a:p>
          <a:p>
            <a:pPr marL="0" indent="0">
              <a:buNone/>
            </a:pPr>
            <a:r>
              <a:rPr lang="hr-HR" dirty="0" err="1"/>
              <a:t>soliders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civilians</a:t>
            </a:r>
            <a:r>
              <a:rPr lang="hr-HR" dirty="0"/>
              <a:t> </a:t>
            </a:r>
            <a:r>
              <a:rPr lang="hr-HR" dirty="0" err="1"/>
              <a:t>ended</a:t>
            </a:r>
            <a:r>
              <a:rPr lang="hr-HR" dirty="0"/>
              <a:t> </a:t>
            </a:r>
            <a:r>
              <a:rPr lang="hr-HR" dirty="0" err="1"/>
              <a:t>up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preson</a:t>
            </a:r>
            <a:r>
              <a:rPr lang="hr-HR" dirty="0"/>
              <a:t> </a:t>
            </a:r>
            <a:r>
              <a:rPr lang="hr-HR" dirty="0" err="1"/>
              <a:t>camsp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Serbia</a:t>
            </a:r>
            <a:r>
              <a:rPr lang="hr-H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3335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3C5564-039A-4312-A4E0-7513228C3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Škabrnja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4E3AAFB-2D1B-4257-BFED-8B963A263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massacare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Škabrnja </a:t>
            </a:r>
            <a:r>
              <a:rPr lang="hr-HR" dirty="0" err="1"/>
              <a:t>was</a:t>
            </a:r>
            <a:r>
              <a:rPr lang="hr-HR" dirty="0"/>
              <a:t> </a:t>
            </a:r>
            <a:r>
              <a:rPr lang="hr-HR" dirty="0" err="1"/>
              <a:t>awar</a:t>
            </a:r>
            <a:r>
              <a:rPr lang="hr-HR" dirty="0"/>
              <a:t> </a:t>
            </a:r>
            <a:r>
              <a:rPr lang="hr-HR" dirty="0" err="1"/>
              <a:t>crime</a:t>
            </a:r>
            <a:r>
              <a:rPr lang="hr-HR" dirty="0"/>
              <a:t> </a:t>
            </a:r>
            <a:r>
              <a:rPr lang="hr-HR" dirty="0" err="1"/>
              <a:t>committed</a:t>
            </a:r>
            <a:r>
              <a:rPr lang="hr-HR" dirty="0"/>
              <a:t> </a:t>
            </a:r>
            <a:r>
              <a:rPr lang="hr-HR" dirty="0" err="1"/>
              <a:t>by</a:t>
            </a:r>
            <a:r>
              <a:rPr lang="hr-HR" dirty="0"/>
              <a:t> </a:t>
            </a:r>
            <a:r>
              <a:rPr lang="hr-HR" dirty="0" err="1"/>
              <a:t>Serbs</a:t>
            </a:r>
            <a:r>
              <a:rPr lang="hr-HR" dirty="0"/>
              <a:t> </a:t>
            </a:r>
            <a:r>
              <a:rPr lang="hr-HR" dirty="0" err="1"/>
              <a:t>forces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time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Serbia-Montenegro’s</a:t>
            </a:r>
            <a:r>
              <a:rPr lang="hr-HR" dirty="0"/>
              <a:t> </a:t>
            </a:r>
            <a:r>
              <a:rPr lang="hr-HR" dirty="0" err="1"/>
              <a:t>aggresion</a:t>
            </a:r>
            <a:r>
              <a:rPr lang="hr-HR" dirty="0"/>
              <a:t> </a:t>
            </a:r>
            <a:r>
              <a:rPr lang="hr-HR" dirty="0" err="1"/>
              <a:t>aginst</a:t>
            </a:r>
            <a:r>
              <a:rPr lang="hr-HR" dirty="0"/>
              <a:t> Croatia.</a:t>
            </a:r>
          </a:p>
          <a:p>
            <a:r>
              <a:rPr lang="hr-HR" dirty="0"/>
              <a:t>84 </a:t>
            </a:r>
            <a:r>
              <a:rPr lang="hr-HR" dirty="0" err="1"/>
              <a:t>people</a:t>
            </a:r>
            <a:r>
              <a:rPr lang="hr-HR" dirty="0"/>
              <a:t> </a:t>
            </a:r>
            <a:r>
              <a:rPr lang="hr-HR" dirty="0" err="1"/>
              <a:t>deid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massacare</a:t>
            </a:r>
            <a:endParaRPr lang="hr-HR" dirty="0"/>
          </a:p>
          <a:p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massacare</a:t>
            </a:r>
            <a:r>
              <a:rPr lang="hr-HR" dirty="0"/>
              <a:t> </a:t>
            </a:r>
            <a:r>
              <a:rPr lang="hr-HR" dirty="0" err="1"/>
              <a:t>has</a:t>
            </a:r>
            <a:r>
              <a:rPr lang="hr-HR" dirty="0"/>
              <a:t> </a:t>
            </a:r>
            <a:r>
              <a:rPr lang="hr-HR" dirty="0" err="1"/>
              <a:t>hapend</a:t>
            </a:r>
            <a:r>
              <a:rPr lang="hr-HR" dirty="0"/>
              <a:t> 18. </a:t>
            </a:r>
            <a:r>
              <a:rPr lang="hr-HR" dirty="0" err="1"/>
              <a:t>november</a:t>
            </a:r>
            <a:r>
              <a:rPr lang="hr-HR" dirty="0"/>
              <a:t> 1991.</a:t>
            </a:r>
          </a:p>
          <a:p>
            <a:r>
              <a:rPr lang="hr-HR" dirty="0"/>
              <a:t>Škabrnja </a:t>
            </a:r>
            <a:r>
              <a:rPr lang="hr-HR" dirty="0" err="1"/>
              <a:t>was</a:t>
            </a:r>
            <a:r>
              <a:rPr lang="hr-HR" dirty="0"/>
              <a:t> </a:t>
            </a:r>
            <a:r>
              <a:rPr lang="hr-HR" dirty="0" err="1"/>
              <a:t>attacked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same </a:t>
            </a:r>
            <a:r>
              <a:rPr lang="hr-HR" dirty="0" err="1"/>
              <a:t>day</a:t>
            </a:r>
            <a:r>
              <a:rPr lang="hr-HR" dirty="0"/>
              <a:t>  </a:t>
            </a:r>
            <a:r>
              <a:rPr lang="hr-HR" dirty="0" err="1"/>
              <a:t>Serbians</a:t>
            </a:r>
            <a:r>
              <a:rPr lang="hr-HR" dirty="0"/>
              <a:t> </a:t>
            </a:r>
            <a:r>
              <a:rPr lang="hr-HR" dirty="0" err="1"/>
              <a:t>chetniks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JNA(</a:t>
            </a:r>
            <a:r>
              <a:rPr lang="hr-HR" dirty="0" err="1"/>
              <a:t>Yugoslav</a:t>
            </a:r>
            <a:r>
              <a:rPr lang="hr-HR" dirty="0"/>
              <a:t> </a:t>
            </a:r>
            <a:r>
              <a:rPr lang="hr-HR" dirty="0" err="1"/>
              <a:t>People’s</a:t>
            </a:r>
            <a:r>
              <a:rPr lang="hr-HR" dirty="0"/>
              <a:t> </a:t>
            </a:r>
            <a:r>
              <a:rPr lang="hr-HR" dirty="0" err="1"/>
              <a:t>army</a:t>
            </a:r>
            <a:r>
              <a:rPr lang="hr-HR" dirty="0"/>
              <a:t>) </a:t>
            </a:r>
            <a:r>
              <a:rPr lang="hr-HR" dirty="0" err="1"/>
              <a:t>entered</a:t>
            </a:r>
            <a:r>
              <a:rPr lang="hr-HR" dirty="0"/>
              <a:t> Vukovar</a:t>
            </a:r>
          </a:p>
          <a:p>
            <a:r>
              <a:rPr lang="hr-HR" dirty="0" err="1"/>
              <a:t>Serbs</a:t>
            </a:r>
            <a:r>
              <a:rPr lang="hr-HR" dirty="0"/>
              <a:t> </a:t>
            </a:r>
            <a:r>
              <a:rPr lang="hr-HR" dirty="0" err="1"/>
              <a:t>come</a:t>
            </a:r>
            <a:r>
              <a:rPr lang="hr-HR" dirty="0"/>
              <a:t> to Croatia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tanks</a:t>
            </a:r>
            <a:r>
              <a:rPr lang="hr-HR" dirty="0"/>
              <a:t> </a:t>
            </a:r>
            <a:r>
              <a:rPr lang="hr-HR"/>
              <a:t>1991. and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Serbia</a:t>
            </a:r>
            <a:r>
              <a:rPr lang="hr-HR" dirty="0"/>
              <a:t> </a:t>
            </a:r>
            <a:r>
              <a:rPr lang="hr-HR" dirty="0" err="1"/>
              <a:t>thay</a:t>
            </a:r>
            <a:r>
              <a:rPr lang="hr-HR" dirty="0"/>
              <a:t> </a:t>
            </a:r>
            <a:r>
              <a:rPr lang="hr-HR" dirty="0" err="1"/>
              <a:t>returned</a:t>
            </a:r>
            <a:r>
              <a:rPr lang="hr-HR" dirty="0"/>
              <a:t> </a:t>
            </a:r>
            <a:r>
              <a:rPr lang="hr-HR" dirty="0" err="1"/>
              <a:t>back</a:t>
            </a:r>
            <a:r>
              <a:rPr lang="hr-HR" dirty="0"/>
              <a:t>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tractors</a:t>
            </a:r>
            <a:r>
              <a:rPr lang="hr-HR" dirty="0"/>
              <a:t> 1995.</a:t>
            </a:r>
          </a:p>
          <a:p>
            <a:r>
              <a:rPr lang="hr-HR" dirty="0" err="1"/>
              <a:t>Operacion</a:t>
            </a:r>
            <a:r>
              <a:rPr lang="hr-HR" dirty="0"/>
              <a:t> OLUJA </a:t>
            </a:r>
            <a:r>
              <a:rPr lang="hr-HR" dirty="0" err="1"/>
              <a:t>was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operacion</a:t>
            </a:r>
            <a:r>
              <a:rPr lang="hr-HR" dirty="0"/>
              <a:t>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wich</a:t>
            </a:r>
            <a:r>
              <a:rPr lang="hr-HR" dirty="0"/>
              <a:t> Croatia </a:t>
            </a:r>
            <a:r>
              <a:rPr lang="hr-HR" dirty="0" err="1"/>
              <a:t>defenders</a:t>
            </a:r>
            <a:r>
              <a:rPr lang="hr-HR" dirty="0"/>
              <a:t> </a:t>
            </a:r>
            <a:r>
              <a:rPr lang="hr-HR" dirty="0" err="1"/>
              <a:t>relesed</a:t>
            </a:r>
            <a:r>
              <a:rPr lang="hr-HR" dirty="0"/>
              <a:t> Croatia </a:t>
            </a:r>
            <a:r>
              <a:rPr lang="hr-HR" dirty="0" err="1"/>
              <a:t>from</a:t>
            </a:r>
            <a:r>
              <a:rPr lang="hr-HR" dirty="0"/>
              <a:t> </a:t>
            </a:r>
            <a:r>
              <a:rPr lang="hr-HR" dirty="0" err="1"/>
              <a:t>Serbia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JNA.</a:t>
            </a:r>
          </a:p>
        </p:txBody>
      </p:sp>
    </p:spTree>
    <p:extLst>
      <p:ext uri="{BB962C8B-B14F-4D97-AF65-F5344CB8AC3E}">
        <p14:creationId xmlns:p14="http://schemas.microsoft.com/office/powerpoint/2010/main" val="3534137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4A3D5A3-9B88-41A5-BA7C-5CBC64EE8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Memorial</a:t>
            </a:r>
            <a:r>
              <a:rPr lang="hr-HR" dirty="0"/>
              <a:t> </a:t>
            </a:r>
            <a:r>
              <a:rPr lang="hr-HR" dirty="0" err="1"/>
              <a:t>Attributes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Mass</a:t>
            </a:r>
            <a:r>
              <a:rPr lang="hr-HR" dirty="0"/>
              <a:t> </a:t>
            </a:r>
            <a:r>
              <a:rPr lang="hr-HR" dirty="0" err="1"/>
              <a:t>Tomb</a:t>
            </a:r>
            <a:endParaRPr lang="hr-HR" dirty="0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B33BE754-B9C5-4B9D-A5C3-D7207599C9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7600" y="1690688"/>
            <a:ext cx="4876799" cy="474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58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4898FF-8103-4E5D-A4B5-2F625C568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Cemetery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Škabrnja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754A3BB8-B346-4AE1-ADDB-D88462D3B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945" y="1908313"/>
            <a:ext cx="6135686" cy="408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69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D9F42FC-B51D-482F-B85A-70D661E9E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Ovčara(</a:t>
            </a:r>
            <a:r>
              <a:rPr lang="hr-HR" dirty="0" err="1"/>
              <a:t>cemetery</a:t>
            </a:r>
            <a:r>
              <a:rPr lang="hr-HR" dirty="0"/>
              <a:t>) </a:t>
            </a:r>
            <a:r>
              <a:rPr lang="hr-HR" dirty="0" err="1"/>
              <a:t>in</a:t>
            </a:r>
            <a:r>
              <a:rPr lang="hr-HR" dirty="0"/>
              <a:t> Vukovar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64568357-6704-4BF1-A715-95C900FB10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6679" y="1690688"/>
            <a:ext cx="9329529" cy="467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1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1112647-8E99-4E98-8396-2DFF018F1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1ECBDA3-D372-4FCA-A044-7F6AE8A63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>
                <a:hlinkClick r:id="rId2"/>
              </a:rPr>
              <a:t>https://www.youtube.com/watch?v=z_Bb_4PUe8g</a:t>
            </a:r>
            <a:endParaRPr lang="hr-HR" dirty="0"/>
          </a:p>
          <a:p>
            <a:r>
              <a:rPr lang="hr-HR" dirty="0">
                <a:hlinkClick r:id="rId3"/>
              </a:rPr>
              <a:t>https://www.youtube.com/watch?v=__Q5DVRao7o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465814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9DA292-E361-4EB7-9CA6-C825D8DA3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Sources</a:t>
            </a:r>
            <a:r>
              <a:rPr lang="hr-HR" dirty="0"/>
              <a:t>: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E37B555-EF2E-4E80-940F-7CA46F2F9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Croatian </a:t>
            </a:r>
            <a:r>
              <a:rPr lang="hr-HR" b="0" i="0" dirty="0" err="1">
                <a:solidFill>
                  <a:srgbClr val="27272A"/>
                </a:solidFill>
                <a:effectLst/>
                <a:latin typeface="Roboto" panose="020B0604020202020204" pitchFamily="2" charset="0"/>
              </a:rPr>
              <a:t>encyclopedia</a:t>
            </a:r>
            <a:r>
              <a:rPr lang="hr-HR" b="0" i="0">
                <a:solidFill>
                  <a:srgbClr val="52525B"/>
                </a:solidFill>
                <a:effectLst/>
                <a:latin typeface="Roboto" panose="020B0604020202020204" pitchFamily="2" charset="0"/>
              </a:rPr>
              <a:t> </a:t>
            </a:r>
            <a:endParaRPr lang="hr-HR" dirty="0"/>
          </a:p>
          <a:p>
            <a:r>
              <a:rPr lang="hr-HR" dirty="0" err="1"/>
              <a:t>Youtube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852914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2217F5C-8D7F-4E82-85A1-2458FE9EA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67EE204-B565-411A-9CA9-296E5AA89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err="1"/>
              <a:t>Name’s</a:t>
            </a:r>
            <a:r>
              <a:rPr lang="hr-HR" dirty="0"/>
              <a:t>: Petar Patafta </a:t>
            </a:r>
            <a:r>
              <a:rPr lang="hr-HR" dirty="0" err="1"/>
              <a:t>and</a:t>
            </a:r>
            <a:r>
              <a:rPr lang="hr-HR" dirty="0"/>
              <a:t> Ivan </a:t>
            </a:r>
            <a:r>
              <a:rPr lang="hr-HR"/>
              <a:t>Zdolec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793622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219</Words>
  <Application>Microsoft Office PowerPoint</Application>
  <PresentationFormat>Široki zaslon</PresentationFormat>
  <Paragraphs>24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Tema sustava Office</vt:lpstr>
      <vt:lpstr>Day of remembrance for the victims of Vukovar and Škabrnja</vt:lpstr>
      <vt:lpstr>Vukovar water tower</vt:lpstr>
      <vt:lpstr>Vukovar</vt:lpstr>
      <vt:lpstr>Škabrnja</vt:lpstr>
      <vt:lpstr>The Memorial Attributes of Mass Tomb</vt:lpstr>
      <vt:lpstr>Cemetery in Škabrnja</vt:lpstr>
      <vt:lpstr>Ovčara(cemetery) in Vukovar</vt:lpstr>
      <vt:lpstr>PowerPoint prezentacija</vt:lpstr>
      <vt:lpstr>Sources: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of remembrance for the victims of Vukovar and Škabrnja</dc:title>
  <dc:creator>josip patafta</dc:creator>
  <cp:lastModifiedBy>Petar Patafta</cp:lastModifiedBy>
  <cp:revision>10</cp:revision>
  <dcterms:created xsi:type="dcterms:W3CDTF">2021-11-13T07:31:01Z</dcterms:created>
  <dcterms:modified xsi:type="dcterms:W3CDTF">2021-11-16T05:25:57Z</dcterms:modified>
</cp:coreProperties>
</file>