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0EA28F-AECC-5503-AFBC-6F020DA5431A}" v="7" dt="2022-04-29T21:37:36.812"/>
    <p1510:client id="{C6B3307F-C836-4C62-94BB-29D9638D50D7}" v="314" dt="2022-05-16T13:53:20.2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940EA28F-AECC-5503-AFBC-6F020DA5431A}"/>
    <pc:docChg chg="modSld">
      <pc:chgData name="" userId="" providerId="" clId="Web-{940EA28F-AECC-5503-AFBC-6F020DA5431A}" dt="2022-04-29T21:37:36.812" v="6" actId="20577"/>
      <pc:docMkLst>
        <pc:docMk/>
      </pc:docMkLst>
      <pc:sldChg chg="modSp">
        <pc:chgData name="" userId="" providerId="" clId="Web-{940EA28F-AECC-5503-AFBC-6F020DA5431A}" dt="2022-04-29T21:37:36.812" v="6" actId="20577"/>
        <pc:sldMkLst>
          <pc:docMk/>
          <pc:sldMk cId="109857222" sldId="256"/>
        </pc:sldMkLst>
        <pc:spChg chg="mod">
          <ac:chgData name="" userId="" providerId="" clId="Web-{940EA28F-AECC-5503-AFBC-6F020DA5431A}" dt="2022-04-29T21:37:36.812" v="6" actId="20577"/>
          <ac:spMkLst>
            <pc:docMk/>
            <pc:sldMk cId="109857222" sldId="256"/>
            <ac:spMk id="2" creationId="{00000000-0000-0000-0000-000000000000}"/>
          </ac:spMkLst>
        </pc:spChg>
      </pc:sldChg>
    </pc:docChg>
  </pc:docChgLst>
  <pc:docChgLst>
    <pc:chgData name="Eva Branilović" userId="S::eva.branilovic@skole.hr::e985fbae-d1d9-458e-9612-b30881c658eb" providerId="AD" clId="Web-{C6B3307F-C836-4C62-94BB-29D9638D50D7}"/>
    <pc:docChg chg="addSld modSld">
      <pc:chgData name="Eva Branilović" userId="S::eva.branilovic@skole.hr::e985fbae-d1d9-458e-9612-b30881c658eb" providerId="AD" clId="Web-{C6B3307F-C836-4C62-94BB-29D9638D50D7}" dt="2022-05-16T13:53:22.621" v="310"/>
      <pc:docMkLst>
        <pc:docMk/>
      </pc:docMkLst>
      <pc:sldChg chg="addSp modSp mod setBg addAnim setClrOvrMap">
        <pc:chgData name="Eva Branilović" userId="S::eva.branilovic@skole.hr::e985fbae-d1d9-458e-9612-b30881c658eb" providerId="AD" clId="Web-{C6B3307F-C836-4C62-94BB-29D9638D50D7}" dt="2022-05-16T13:23:23.383" v="20" actId="20577"/>
        <pc:sldMkLst>
          <pc:docMk/>
          <pc:sldMk cId="109857222" sldId="256"/>
        </pc:sldMkLst>
        <pc:spChg chg="mod">
          <ac:chgData name="Eva Branilović" userId="S::eva.branilovic@skole.hr::e985fbae-d1d9-458e-9612-b30881c658eb" providerId="AD" clId="Web-{C6B3307F-C836-4C62-94BB-29D9638D50D7}" dt="2022-05-16T13:22:56.804" v="6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Eva Branilović" userId="S::eva.branilovic@skole.hr::e985fbae-d1d9-458e-9612-b30881c658eb" providerId="AD" clId="Web-{C6B3307F-C836-4C62-94BB-29D9638D50D7}" dt="2022-05-16T13:23:23.383" v="20" actId="20577"/>
          <ac:spMkLst>
            <pc:docMk/>
            <pc:sldMk cId="109857222" sldId="256"/>
            <ac:spMk id="3" creationId="{00000000-0000-0000-0000-000000000000}"/>
          </ac:spMkLst>
        </pc:spChg>
        <pc:spChg chg="add">
          <ac:chgData name="Eva Branilović" userId="S::eva.branilovic@skole.hr::e985fbae-d1d9-458e-9612-b30881c658eb" providerId="AD" clId="Web-{C6B3307F-C836-4C62-94BB-29D9638D50D7}" dt="2022-05-16T13:22:56.804" v="6"/>
          <ac:spMkLst>
            <pc:docMk/>
            <pc:sldMk cId="109857222" sldId="256"/>
            <ac:spMk id="9" creationId="{E49CC64F-7275-4E33-961B-0C5CDC439875}"/>
          </ac:spMkLst>
        </pc:spChg>
        <pc:picChg chg="add mod">
          <ac:chgData name="Eva Branilović" userId="S::eva.branilovic@skole.hr::e985fbae-d1d9-458e-9612-b30881c658eb" providerId="AD" clId="Web-{C6B3307F-C836-4C62-94BB-29D9638D50D7}" dt="2022-05-16T13:22:56.804" v="6"/>
          <ac:picMkLst>
            <pc:docMk/>
            <pc:sldMk cId="109857222" sldId="256"/>
            <ac:picMk id="4" creationId="{BF1F5BC3-D732-7EA3-9C1D-1A90B7B891D1}"/>
          </ac:picMkLst>
        </pc:picChg>
      </pc:sldChg>
      <pc:sldChg chg="addSp delSp modSp new mod setBg addAnim modAnim setClrOvrMap">
        <pc:chgData name="Eva Branilović" userId="S::eva.branilovic@skole.hr::e985fbae-d1d9-458e-9612-b30881c658eb" providerId="AD" clId="Web-{C6B3307F-C836-4C62-94BB-29D9638D50D7}" dt="2022-05-16T13:44:36.046" v="222" actId="20577"/>
        <pc:sldMkLst>
          <pc:docMk/>
          <pc:sldMk cId="361307711" sldId="257"/>
        </pc:sldMkLst>
        <pc:spChg chg="mod">
          <ac:chgData name="Eva Branilović" userId="S::eva.branilovic@skole.hr::e985fbae-d1d9-458e-9612-b30881c658eb" providerId="AD" clId="Web-{C6B3307F-C836-4C62-94BB-29D9638D50D7}" dt="2022-05-16T13:44:36.046" v="222" actId="20577"/>
          <ac:spMkLst>
            <pc:docMk/>
            <pc:sldMk cId="361307711" sldId="257"/>
            <ac:spMk id="2" creationId="{58F5A471-216E-ECE4-DEB3-8C11980F38BF}"/>
          </ac:spMkLst>
        </pc:spChg>
        <pc:spChg chg="mod ord">
          <ac:chgData name="Eva Branilović" userId="S::eva.branilovic@skole.hr::e985fbae-d1d9-458e-9612-b30881c658eb" providerId="AD" clId="Web-{C6B3307F-C836-4C62-94BB-29D9638D50D7}" dt="2022-05-16T13:39:12.216" v="164" actId="20577"/>
          <ac:spMkLst>
            <pc:docMk/>
            <pc:sldMk cId="361307711" sldId="257"/>
            <ac:spMk id="3" creationId="{4902F2F4-10BB-085A-0B28-172031F65473}"/>
          </ac:spMkLst>
        </pc:spChg>
        <pc:spChg chg="add del">
          <ac:chgData name="Eva Branilović" userId="S::eva.branilovic@skole.hr::e985fbae-d1d9-458e-9612-b30881c658eb" providerId="AD" clId="Web-{C6B3307F-C836-4C62-94BB-29D9638D50D7}" dt="2022-05-16T13:29:07.011" v="90"/>
          <ac:spMkLst>
            <pc:docMk/>
            <pc:sldMk cId="361307711" sldId="257"/>
            <ac:spMk id="9" creationId="{357DD0D3-F869-46D0-944C-6EC60E19E351}"/>
          </ac:spMkLst>
        </pc:spChg>
        <pc:spChg chg="add del">
          <ac:chgData name="Eva Branilović" userId="S::eva.branilovic@skole.hr::e985fbae-d1d9-458e-9612-b30881c658eb" providerId="AD" clId="Web-{C6B3307F-C836-4C62-94BB-29D9638D50D7}" dt="2022-05-16T13:29:16.027" v="92"/>
          <ac:spMkLst>
            <pc:docMk/>
            <pc:sldMk cId="361307711" sldId="257"/>
            <ac:spMk id="11" creationId="{0D153B68-5844-490D-8E67-F616D6D721CA}"/>
          </ac:spMkLst>
        </pc:spChg>
        <pc:spChg chg="add del">
          <ac:chgData name="Eva Branilović" userId="S::eva.branilovic@skole.hr::e985fbae-d1d9-458e-9612-b30881c658eb" providerId="AD" clId="Web-{C6B3307F-C836-4C62-94BB-29D9638D50D7}" dt="2022-05-16T13:29:16.027" v="92"/>
          <ac:spMkLst>
            <pc:docMk/>
            <pc:sldMk cId="361307711" sldId="257"/>
            <ac:spMk id="12" creationId="{7FF47CB7-972F-479F-A36D-9E72D26EC8DA}"/>
          </ac:spMkLst>
        </pc:spChg>
        <pc:spChg chg="add del">
          <ac:chgData name="Eva Branilović" userId="S::eva.branilovic@skole.hr::e985fbae-d1d9-458e-9612-b30881c658eb" providerId="AD" clId="Web-{C6B3307F-C836-4C62-94BB-29D9638D50D7}" dt="2022-05-16T13:29:16.027" v="92"/>
          <ac:spMkLst>
            <pc:docMk/>
            <pc:sldMk cId="361307711" sldId="257"/>
            <ac:spMk id="13" creationId="{9A0D773F-7A7D-4DBB-9DEA-86BB8B8F4BC8}"/>
          </ac:spMkLst>
        </pc:spChg>
        <pc:spChg chg="add del">
          <ac:chgData name="Eva Branilović" userId="S::eva.branilovic@skole.hr::e985fbae-d1d9-458e-9612-b30881c658eb" providerId="AD" clId="Web-{C6B3307F-C836-4C62-94BB-29D9638D50D7}" dt="2022-05-16T13:29:19.121" v="94"/>
          <ac:spMkLst>
            <pc:docMk/>
            <pc:sldMk cId="361307711" sldId="257"/>
            <ac:spMk id="15" creationId="{45D37F4E-DDB4-456B-97E0-9937730A039F}"/>
          </ac:spMkLst>
        </pc:spChg>
        <pc:spChg chg="add del">
          <ac:chgData name="Eva Branilović" userId="S::eva.branilovic@skole.hr::e985fbae-d1d9-458e-9612-b30881c658eb" providerId="AD" clId="Web-{C6B3307F-C836-4C62-94BB-29D9638D50D7}" dt="2022-05-16T13:29:19.121" v="94"/>
          <ac:spMkLst>
            <pc:docMk/>
            <pc:sldMk cId="361307711" sldId="257"/>
            <ac:spMk id="16" creationId="{B2DD41CD-8F47-4F56-AD12-4E2FF7696987}"/>
          </ac:spMkLst>
        </pc:spChg>
        <pc:spChg chg="add del">
          <ac:chgData name="Eva Branilović" userId="S::eva.branilovic@skole.hr::e985fbae-d1d9-458e-9612-b30881c658eb" providerId="AD" clId="Web-{C6B3307F-C836-4C62-94BB-29D9638D50D7}" dt="2022-05-16T13:30:45.814" v="102"/>
          <ac:spMkLst>
            <pc:docMk/>
            <pc:sldMk cId="361307711" sldId="257"/>
            <ac:spMk id="18" creationId="{7FF47CB7-972F-479F-A36D-9E72D26EC8DA}"/>
          </ac:spMkLst>
        </pc:spChg>
        <pc:spChg chg="add del">
          <ac:chgData name="Eva Branilović" userId="S::eva.branilovic@skole.hr::e985fbae-d1d9-458e-9612-b30881c658eb" providerId="AD" clId="Web-{C6B3307F-C836-4C62-94BB-29D9638D50D7}" dt="2022-05-16T13:30:45.814" v="102"/>
          <ac:spMkLst>
            <pc:docMk/>
            <pc:sldMk cId="361307711" sldId="257"/>
            <ac:spMk id="19" creationId="{0D153B68-5844-490D-8E67-F616D6D721CA}"/>
          </ac:spMkLst>
        </pc:spChg>
        <pc:spChg chg="add del">
          <ac:chgData name="Eva Branilović" userId="S::eva.branilovic@skole.hr::e985fbae-d1d9-458e-9612-b30881c658eb" providerId="AD" clId="Web-{C6B3307F-C836-4C62-94BB-29D9638D50D7}" dt="2022-05-16T13:30:45.814" v="102"/>
          <ac:spMkLst>
            <pc:docMk/>
            <pc:sldMk cId="361307711" sldId="257"/>
            <ac:spMk id="20" creationId="{9A0D773F-7A7D-4DBB-9DEA-86BB8B8F4BC8}"/>
          </ac:spMkLst>
        </pc:spChg>
        <pc:spChg chg="add del">
          <ac:chgData name="Eva Branilović" userId="S::eva.branilovic@skole.hr::e985fbae-d1d9-458e-9612-b30881c658eb" providerId="AD" clId="Web-{C6B3307F-C836-4C62-94BB-29D9638D50D7}" dt="2022-05-16T13:30:45.814" v="101"/>
          <ac:spMkLst>
            <pc:docMk/>
            <pc:sldMk cId="361307711" sldId="257"/>
            <ac:spMk id="25" creationId="{637B2035-1FCB-439A-B421-095E136C7E07}"/>
          </ac:spMkLst>
        </pc:spChg>
        <pc:spChg chg="add del">
          <ac:chgData name="Eva Branilović" userId="S::eva.branilovic@skole.hr::e985fbae-d1d9-458e-9612-b30881c658eb" providerId="AD" clId="Web-{C6B3307F-C836-4C62-94BB-29D9638D50D7}" dt="2022-05-16T13:30:45.814" v="101"/>
          <ac:spMkLst>
            <pc:docMk/>
            <pc:sldMk cId="361307711" sldId="257"/>
            <ac:spMk id="27" creationId="{676D6CDF-C512-4739-B158-55EE955EFA39}"/>
          </ac:spMkLst>
        </pc:spChg>
        <pc:spChg chg="add del">
          <ac:chgData name="Eva Branilović" userId="S::eva.branilovic@skole.hr::e985fbae-d1d9-458e-9612-b30881c658eb" providerId="AD" clId="Web-{C6B3307F-C836-4C62-94BB-29D9638D50D7}" dt="2022-05-16T13:33:06.134" v="139"/>
          <ac:spMkLst>
            <pc:docMk/>
            <pc:sldMk cId="361307711" sldId="257"/>
            <ac:spMk id="29" creationId="{A7B99495-F43F-4D80-A44F-2CB4764EB90B}"/>
          </ac:spMkLst>
        </pc:spChg>
        <pc:spChg chg="add del">
          <ac:chgData name="Eva Branilović" userId="S::eva.branilovic@skole.hr::e985fbae-d1d9-458e-9612-b30881c658eb" providerId="AD" clId="Web-{C6B3307F-C836-4C62-94BB-29D9638D50D7}" dt="2022-05-16T13:33:06.134" v="139"/>
          <ac:spMkLst>
            <pc:docMk/>
            <pc:sldMk cId="361307711" sldId="257"/>
            <ac:spMk id="30" creationId="{4F7EBAE4-9945-4473-9E34-B2C66EA0F03D}"/>
          </ac:spMkLst>
        </pc:spChg>
        <pc:spChg chg="add del">
          <ac:chgData name="Eva Branilović" userId="S::eva.branilovic@skole.hr::e985fbae-d1d9-458e-9612-b30881c658eb" providerId="AD" clId="Web-{C6B3307F-C836-4C62-94BB-29D9638D50D7}" dt="2022-05-16T13:33:06.134" v="139"/>
          <ac:spMkLst>
            <pc:docMk/>
            <pc:sldMk cId="361307711" sldId="257"/>
            <ac:spMk id="31" creationId="{70BEB1E7-2F88-40BC-B73D-42E5B6F80BFC}"/>
          </ac:spMkLst>
        </pc:spChg>
        <pc:spChg chg="add">
          <ac:chgData name="Eva Branilović" userId="S::eva.branilovic@skole.hr::e985fbae-d1d9-458e-9612-b30881c658eb" providerId="AD" clId="Web-{C6B3307F-C836-4C62-94BB-29D9638D50D7}" dt="2022-05-16T13:33:06.134" v="139"/>
          <ac:spMkLst>
            <pc:docMk/>
            <pc:sldMk cId="361307711" sldId="257"/>
            <ac:spMk id="36" creationId="{F4C0B10B-D2C4-4A54-AFAD-3D27DF88BB37}"/>
          </ac:spMkLst>
        </pc:spChg>
        <pc:grpChg chg="add">
          <ac:chgData name="Eva Branilović" userId="S::eva.branilovic@skole.hr::e985fbae-d1d9-458e-9612-b30881c658eb" providerId="AD" clId="Web-{C6B3307F-C836-4C62-94BB-29D9638D50D7}" dt="2022-05-16T13:33:06.134" v="139"/>
          <ac:grpSpMkLst>
            <pc:docMk/>
            <pc:sldMk cId="361307711" sldId="257"/>
            <ac:grpSpMk id="38" creationId="{B6BADB90-C74B-40D6-86DC-503F65FCE8DC}"/>
          </ac:grpSpMkLst>
        </pc:grpChg>
        <pc:picChg chg="add del mod">
          <ac:chgData name="Eva Branilović" userId="S::eva.branilovic@skole.hr::e985fbae-d1d9-458e-9612-b30881c658eb" providerId="AD" clId="Web-{C6B3307F-C836-4C62-94BB-29D9638D50D7}" dt="2022-05-16T13:31:44.598" v="136"/>
          <ac:picMkLst>
            <pc:docMk/>
            <pc:sldMk cId="361307711" sldId="257"/>
            <ac:picMk id="4" creationId="{E95DC75D-74EF-6F1C-0030-338EF0C4F90F}"/>
          </ac:picMkLst>
        </pc:picChg>
        <pc:picChg chg="add mod">
          <ac:chgData name="Eva Branilović" userId="S::eva.branilovic@skole.hr::e985fbae-d1d9-458e-9612-b30881c658eb" providerId="AD" clId="Web-{C6B3307F-C836-4C62-94BB-29D9638D50D7}" dt="2022-05-16T13:33:20.853" v="140" actId="1076"/>
          <ac:picMkLst>
            <pc:docMk/>
            <pc:sldMk cId="361307711" sldId="257"/>
            <ac:picMk id="5" creationId="{49E87609-4C00-D294-5870-52DB30A25FDA}"/>
          </ac:picMkLst>
        </pc:picChg>
      </pc:sldChg>
      <pc:sldChg chg="addSp delSp modSp new mod setBg">
        <pc:chgData name="Eva Branilović" userId="S::eva.branilovic@skole.hr::e985fbae-d1d9-458e-9612-b30881c658eb" providerId="AD" clId="Web-{C6B3307F-C836-4C62-94BB-29D9638D50D7}" dt="2022-05-16T13:44:04.091" v="221" actId="20577"/>
        <pc:sldMkLst>
          <pc:docMk/>
          <pc:sldMk cId="1347277710" sldId="258"/>
        </pc:sldMkLst>
        <pc:spChg chg="mod">
          <ac:chgData name="Eva Branilović" userId="S::eva.branilovic@skole.hr::e985fbae-d1d9-458e-9612-b30881c658eb" providerId="AD" clId="Web-{C6B3307F-C836-4C62-94BB-29D9638D50D7}" dt="2022-05-16T13:44:04.091" v="221" actId="20577"/>
          <ac:spMkLst>
            <pc:docMk/>
            <pc:sldMk cId="1347277710" sldId="258"/>
            <ac:spMk id="2" creationId="{7999F6F0-8816-B929-C9B0-1C31437B8E64}"/>
          </ac:spMkLst>
        </pc:spChg>
        <pc:spChg chg="add del mod">
          <ac:chgData name="Eva Branilović" userId="S::eva.branilovic@skole.hr::e985fbae-d1d9-458e-9612-b30881c658eb" providerId="AD" clId="Web-{C6B3307F-C836-4C62-94BB-29D9638D50D7}" dt="2022-05-16T13:42:19.835" v="181"/>
          <ac:spMkLst>
            <pc:docMk/>
            <pc:sldMk cId="1347277710" sldId="258"/>
            <ac:spMk id="3" creationId="{EEF3B45B-3B81-8B66-84AC-787659BFC2AA}"/>
          </ac:spMkLst>
        </pc:spChg>
        <pc:spChg chg="add">
          <ac:chgData name="Eva Branilović" userId="S::eva.branilovic@skole.hr::e985fbae-d1d9-458e-9612-b30881c658eb" providerId="AD" clId="Web-{C6B3307F-C836-4C62-94BB-29D9638D50D7}" dt="2022-05-16T13:42:19.835" v="181"/>
          <ac:spMkLst>
            <pc:docMk/>
            <pc:sldMk cId="1347277710" sldId="258"/>
            <ac:spMk id="10" creationId="{45D37F4E-DDB4-456B-97E0-9937730A039F}"/>
          </ac:spMkLst>
        </pc:spChg>
        <pc:spChg chg="add">
          <ac:chgData name="Eva Branilović" userId="S::eva.branilovic@skole.hr::e985fbae-d1d9-458e-9612-b30881c658eb" providerId="AD" clId="Web-{C6B3307F-C836-4C62-94BB-29D9638D50D7}" dt="2022-05-16T13:42:19.835" v="181"/>
          <ac:spMkLst>
            <pc:docMk/>
            <pc:sldMk cId="1347277710" sldId="258"/>
            <ac:spMk id="12" creationId="{B2DD41CD-8F47-4F56-AD12-4E2FF7696987}"/>
          </ac:spMkLst>
        </pc:spChg>
        <pc:picChg chg="add del mod ord">
          <ac:chgData name="Eva Branilović" userId="S::eva.branilovic@skole.hr::e985fbae-d1d9-458e-9612-b30881c658eb" providerId="AD" clId="Web-{C6B3307F-C836-4C62-94BB-29D9638D50D7}" dt="2022-05-16T13:38:25.510" v="160"/>
          <ac:picMkLst>
            <pc:docMk/>
            <pc:sldMk cId="1347277710" sldId="258"/>
            <ac:picMk id="4" creationId="{0245350B-A9D2-066B-2062-F33149F58A1A}"/>
          </ac:picMkLst>
        </pc:picChg>
        <pc:picChg chg="add mod">
          <ac:chgData name="Eva Branilović" userId="S::eva.branilovic@skole.hr::e985fbae-d1d9-458e-9612-b30881c658eb" providerId="AD" clId="Web-{C6B3307F-C836-4C62-94BB-29D9638D50D7}" dt="2022-05-16T13:42:19.835" v="181"/>
          <ac:picMkLst>
            <pc:docMk/>
            <pc:sldMk cId="1347277710" sldId="258"/>
            <ac:picMk id="5" creationId="{3F82574F-A532-382B-FAAF-1B2FD8B84B4F}"/>
          </ac:picMkLst>
        </pc:picChg>
      </pc:sldChg>
      <pc:sldChg chg="modSp new">
        <pc:chgData name="Eva Branilović" userId="S::eva.branilovic@skole.hr::e985fbae-d1d9-458e-9612-b30881c658eb" providerId="AD" clId="Web-{C6B3307F-C836-4C62-94BB-29D9638D50D7}" dt="2022-05-16T13:47:28.790" v="249" actId="20577"/>
        <pc:sldMkLst>
          <pc:docMk/>
          <pc:sldMk cId="2478067088" sldId="259"/>
        </pc:sldMkLst>
        <pc:spChg chg="mod">
          <ac:chgData name="Eva Branilović" userId="S::eva.branilovic@skole.hr::e985fbae-d1d9-458e-9612-b30881c658eb" providerId="AD" clId="Web-{C6B3307F-C836-4C62-94BB-29D9638D50D7}" dt="2022-05-16T13:47:28.790" v="249" actId="20577"/>
          <ac:spMkLst>
            <pc:docMk/>
            <pc:sldMk cId="2478067088" sldId="259"/>
            <ac:spMk id="3" creationId="{36044DC9-57FE-31C6-2A41-93B0DB224B45}"/>
          </ac:spMkLst>
        </pc:spChg>
      </pc:sldChg>
      <pc:sldChg chg="addSp delSp modSp new mod setBg setClrOvrMap">
        <pc:chgData name="Eva Branilović" userId="S::eva.branilovic@skole.hr::e985fbae-d1d9-458e-9612-b30881c658eb" providerId="AD" clId="Web-{C6B3307F-C836-4C62-94BB-29D9638D50D7}" dt="2022-05-16T13:50:56.926" v="269" actId="20577"/>
        <pc:sldMkLst>
          <pc:docMk/>
          <pc:sldMk cId="4207666027" sldId="260"/>
        </pc:sldMkLst>
        <pc:spChg chg="mod">
          <ac:chgData name="Eva Branilović" userId="S::eva.branilovic@skole.hr::e985fbae-d1d9-458e-9612-b30881c658eb" providerId="AD" clId="Web-{C6B3307F-C836-4C62-94BB-29D9638D50D7}" dt="2022-05-16T13:50:39.612" v="267"/>
          <ac:spMkLst>
            <pc:docMk/>
            <pc:sldMk cId="4207666027" sldId="260"/>
            <ac:spMk id="2" creationId="{5E522AC6-40A0-0A59-4AF4-4858CBEEB83A}"/>
          </ac:spMkLst>
        </pc:spChg>
        <pc:spChg chg="mod">
          <ac:chgData name="Eva Branilović" userId="S::eva.branilovic@skole.hr::e985fbae-d1d9-458e-9612-b30881c658eb" providerId="AD" clId="Web-{C6B3307F-C836-4C62-94BB-29D9638D50D7}" dt="2022-05-16T13:50:56.926" v="269" actId="20577"/>
          <ac:spMkLst>
            <pc:docMk/>
            <pc:sldMk cId="4207666027" sldId="260"/>
            <ac:spMk id="3" creationId="{93CC59A1-B842-7C03-17F3-63CADEDA9298}"/>
          </ac:spMkLst>
        </pc:spChg>
        <pc:spChg chg="add del">
          <ac:chgData name="Eva Branilović" userId="S::eva.branilovic@skole.hr::e985fbae-d1d9-458e-9612-b30881c658eb" providerId="AD" clId="Web-{C6B3307F-C836-4C62-94BB-29D9638D50D7}" dt="2022-05-16T13:50:39.612" v="267"/>
          <ac:spMkLst>
            <pc:docMk/>
            <pc:sldMk cId="4207666027" sldId="260"/>
            <ac:spMk id="8" creationId="{827B839B-9ADE-406B-8590-F1CAEDED45A1}"/>
          </ac:spMkLst>
        </pc:spChg>
        <pc:spChg chg="add del">
          <ac:chgData name="Eva Branilović" userId="S::eva.branilovic@skole.hr::e985fbae-d1d9-458e-9612-b30881c658eb" providerId="AD" clId="Web-{C6B3307F-C836-4C62-94BB-29D9638D50D7}" dt="2022-05-16T13:50:39.612" v="267"/>
          <ac:spMkLst>
            <pc:docMk/>
            <pc:sldMk cId="4207666027" sldId="260"/>
            <ac:spMk id="10" creationId="{CFE45BF0-46DB-408C-B5F7-7B11716805D4}"/>
          </ac:spMkLst>
        </pc:spChg>
        <pc:spChg chg="add del">
          <ac:chgData name="Eva Branilović" userId="S::eva.branilovic@skole.hr::e985fbae-d1d9-458e-9612-b30881c658eb" providerId="AD" clId="Web-{C6B3307F-C836-4C62-94BB-29D9638D50D7}" dt="2022-05-16T13:50:39.612" v="267"/>
          <ac:spMkLst>
            <pc:docMk/>
            <pc:sldMk cId="4207666027" sldId="260"/>
            <ac:spMk id="12" creationId="{2AEBC8F2-97B1-41B4-93F1-2D289E197FBA}"/>
          </ac:spMkLst>
        </pc:spChg>
        <pc:spChg chg="add del">
          <ac:chgData name="Eva Branilović" userId="S::eva.branilovic@skole.hr::e985fbae-d1d9-458e-9612-b30881c658eb" providerId="AD" clId="Web-{C6B3307F-C836-4C62-94BB-29D9638D50D7}" dt="2022-05-16T13:50:39.612" v="267"/>
          <ac:spMkLst>
            <pc:docMk/>
            <pc:sldMk cId="4207666027" sldId="260"/>
            <ac:spMk id="14" creationId="{472E3A19-F5D5-48FC-BB9C-48C2F68F598B}"/>
          </ac:spMkLst>
        </pc:spChg>
        <pc:spChg chg="add del">
          <ac:chgData name="Eva Branilović" userId="S::eva.branilovic@skole.hr::e985fbae-d1d9-458e-9612-b30881c658eb" providerId="AD" clId="Web-{C6B3307F-C836-4C62-94BB-29D9638D50D7}" dt="2022-05-16T13:50:39.612" v="267"/>
          <ac:spMkLst>
            <pc:docMk/>
            <pc:sldMk cId="4207666027" sldId="260"/>
            <ac:spMk id="16" creationId="{7A62E32F-BB65-43A8-8EB5-92346890E549}"/>
          </ac:spMkLst>
        </pc:spChg>
        <pc:spChg chg="add del">
          <ac:chgData name="Eva Branilović" userId="S::eva.branilovic@skole.hr::e985fbae-d1d9-458e-9612-b30881c658eb" providerId="AD" clId="Web-{C6B3307F-C836-4C62-94BB-29D9638D50D7}" dt="2022-05-16T13:50:39.612" v="267"/>
          <ac:spMkLst>
            <pc:docMk/>
            <pc:sldMk cId="4207666027" sldId="260"/>
            <ac:spMk id="18" creationId="{14E91B64-9FCC-451E-AFB4-A827D6329367}"/>
          </ac:spMkLst>
        </pc:spChg>
        <pc:spChg chg="add">
          <ac:chgData name="Eva Branilović" userId="S::eva.branilovic@skole.hr::e985fbae-d1d9-458e-9612-b30881c658eb" providerId="AD" clId="Web-{C6B3307F-C836-4C62-94BB-29D9638D50D7}" dt="2022-05-16T13:50:39.612" v="267"/>
          <ac:spMkLst>
            <pc:docMk/>
            <pc:sldMk cId="4207666027" sldId="260"/>
            <ac:spMk id="23" creationId="{28FF88A3-8EBC-4142-8CC2-EBE257ED6C90}"/>
          </ac:spMkLst>
        </pc:spChg>
        <pc:grpChg chg="add">
          <ac:chgData name="Eva Branilović" userId="S::eva.branilovic@skole.hr::e985fbae-d1d9-458e-9612-b30881c658eb" providerId="AD" clId="Web-{C6B3307F-C836-4C62-94BB-29D9638D50D7}" dt="2022-05-16T13:50:39.612" v="267"/>
          <ac:grpSpMkLst>
            <pc:docMk/>
            <pc:sldMk cId="4207666027" sldId="260"/>
            <ac:grpSpMk id="25" creationId="{27D8A815-1B1F-4DB5-A03C-F4987CF0CB0F}"/>
          </ac:grpSpMkLst>
        </pc:grpChg>
        <pc:picChg chg="add mod ord">
          <ac:chgData name="Eva Branilović" userId="S::eva.branilovic@skole.hr::e985fbae-d1d9-458e-9612-b30881c658eb" providerId="AD" clId="Web-{C6B3307F-C836-4C62-94BB-29D9638D50D7}" dt="2022-05-16T13:50:39.612" v="267"/>
          <ac:picMkLst>
            <pc:docMk/>
            <pc:sldMk cId="4207666027" sldId="260"/>
            <ac:picMk id="4" creationId="{AD9EDE16-E755-5791-882A-098384417071}"/>
          </ac:picMkLst>
        </pc:picChg>
      </pc:sldChg>
      <pc:sldChg chg="modSp new">
        <pc:chgData name="Eva Branilović" userId="S::eva.branilovic@skole.hr::e985fbae-d1d9-458e-9612-b30881c658eb" providerId="AD" clId="Web-{C6B3307F-C836-4C62-94BB-29D9638D50D7}" dt="2022-05-16T13:51:52.601" v="287" actId="20577"/>
        <pc:sldMkLst>
          <pc:docMk/>
          <pc:sldMk cId="2605297033" sldId="261"/>
        </pc:sldMkLst>
        <pc:spChg chg="mod">
          <ac:chgData name="Eva Branilović" userId="S::eva.branilovic@skole.hr::e985fbae-d1d9-458e-9612-b30881c658eb" providerId="AD" clId="Web-{C6B3307F-C836-4C62-94BB-29D9638D50D7}" dt="2022-05-16T13:51:02.176" v="278" actId="20577"/>
          <ac:spMkLst>
            <pc:docMk/>
            <pc:sldMk cId="2605297033" sldId="261"/>
            <ac:spMk id="2" creationId="{4E5D566A-DD26-6C87-E2A7-E88ACBEF7850}"/>
          </ac:spMkLst>
        </pc:spChg>
        <pc:spChg chg="mod">
          <ac:chgData name="Eva Branilović" userId="S::eva.branilovic@skole.hr::e985fbae-d1d9-458e-9612-b30881c658eb" providerId="AD" clId="Web-{C6B3307F-C836-4C62-94BB-29D9638D50D7}" dt="2022-05-16T13:51:52.601" v="287" actId="20577"/>
          <ac:spMkLst>
            <pc:docMk/>
            <pc:sldMk cId="2605297033" sldId="261"/>
            <ac:spMk id="3" creationId="{021D1A19-AD4D-1855-8BE7-1BCCE2643F11}"/>
          </ac:spMkLst>
        </pc:spChg>
      </pc:sldChg>
      <pc:sldChg chg="addSp delSp modSp new mod setBg">
        <pc:chgData name="Eva Branilović" userId="S::eva.branilovic@skole.hr::e985fbae-d1d9-458e-9612-b30881c658eb" providerId="AD" clId="Web-{C6B3307F-C836-4C62-94BB-29D9638D50D7}" dt="2022-05-16T13:53:22.621" v="310"/>
        <pc:sldMkLst>
          <pc:docMk/>
          <pc:sldMk cId="3661162501" sldId="262"/>
        </pc:sldMkLst>
        <pc:spChg chg="mod ord">
          <ac:chgData name="Eva Branilović" userId="S::eva.branilovic@skole.hr::e985fbae-d1d9-458e-9612-b30881c658eb" providerId="AD" clId="Web-{C6B3307F-C836-4C62-94BB-29D9638D50D7}" dt="2022-05-16T13:53:22.621" v="310"/>
          <ac:spMkLst>
            <pc:docMk/>
            <pc:sldMk cId="3661162501" sldId="262"/>
            <ac:spMk id="2" creationId="{39E80AF0-35FA-27F5-6E7F-F938FF4FFCC6}"/>
          </ac:spMkLst>
        </pc:spChg>
        <pc:spChg chg="del">
          <ac:chgData name="Eva Branilović" userId="S::eva.branilovic@skole.hr::e985fbae-d1d9-458e-9612-b30881c658eb" providerId="AD" clId="Web-{C6B3307F-C836-4C62-94BB-29D9638D50D7}" dt="2022-05-16T13:52:50.479" v="307"/>
          <ac:spMkLst>
            <pc:docMk/>
            <pc:sldMk cId="3661162501" sldId="262"/>
            <ac:spMk id="3" creationId="{9FCE5802-FB6E-0B84-D26C-EE09CDA3E586}"/>
          </ac:spMkLst>
        </pc:spChg>
        <pc:spChg chg="add">
          <ac:chgData name="Eva Branilović" userId="S::eva.branilovic@skole.hr::e985fbae-d1d9-458e-9612-b30881c658eb" providerId="AD" clId="Web-{C6B3307F-C836-4C62-94BB-29D9638D50D7}" dt="2022-05-16T13:53:22.621" v="310"/>
          <ac:spMkLst>
            <pc:docMk/>
            <pc:sldMk cId="3661162501" sldId="262"/>
            <ac:spMk id="9" creationId="{37C89E4B-3C9F-44B9-8B86-D9E3D112D8EC}"/>
          </ac:spMkLst>
        </pc:spChg>
        <pc:picChg chg="add mod ord">
          <ac:chgData name="Eva Branilović" userId="S::eva.branilovic@skole.hr::e985fbae-d1d9-458e-9612-b30881c658eb" providerId="AD" clId="Web-{C6B3307F-C836-4C62-94BB-29D9638D50D7}" dt="2022-05-16T13:53:22.621" v="310"/>
          <ac:picMkLst>
            <pc:docMk/>
            <pc:sldMk cId="3661162501" sldId="262"/>
            <ac:picMk id="4" creationId="{526108F1-DB65-563B-3363-B2C8EB2735E1}"/>
          </ac:picMkLst>
        </pc:picChg>
        <pc:cxnChg chg="add">
          <ac:chgData name="Eva Branilović" userId="S::eva.branilovic@skole.hr::e985fbae-d1d9-458e-9612-b30881c658eb" providerId="AD" clId="Web-{C6B3307F-C836-4C62-94BB-29D9638D50D7}" dt="2022-05-16T13:53:22.621" v="310"/>
          <ac:cxnSpMkLst>
            <pc:docMk/>
            <pc:sldMk cId="3661162501" sldId="262"/>
            <ac:cxnSpMk id="11" creationId="{AA2EAA10-076F-46BD-8F0F-B9A2FB77A85C}"/>
          </ac:cxnSpMkLst>
        </pc:cxnChg>
        <pc:cxnChg chg="add">
          <ac:chgData name="Eva Branilović" userId="S::eva.branilovic@skole.hr::e985fbae-d1d9-458e-9612-b30881c658eb" providerId="AD" clId="Web-{C6B3307F-C836-4C62-94BB-29D9638D50D7}" dt="2022-05-16T13:53:22.621" v="310"/>
          <ac:cxnSpMkLst>
            <pc:docMk/>
            <pc:sldMk cId="3661162501" sldId="262"/>
            <ac:cxnSpMk id="13" creationId="{D891E407-403B-4764-86C9-33A56D3BCAA3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pean-union.europa.eu/principles-countries-history/symbols/europe-day_hr" TargetMode="External"/><Relationship Id="rId2" Type="http://schemas.openxmlformats.org/officeDocument/2006/relationships/hyperlink" Target="https://www.safu.hr/hr/novosti/dan-europ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uropean-union.europa.eu/principles-countries-history/history-eu/eu-pioneers/robert-schuman_hr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anchor="b">
            <a:normAutofit/>
          </a:bodyPr>
          <a:lstStyle/>
          <a:p>
            <a:pPr algn="l"/>
            <a:r>
              <a:rPr lang="en-US" sz="5400">
                <a:cs typeface="Calibri Light"/>
              </a:rPr>
              <a:t>Dan Europe</a:t>
            </a:r>
            <a:endParaRPr lang="en-US" sz="5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64612" y="4750893"/>
            <a:ext cx="4087305" cy="1147863"/>
          </a:xfrm>
        </p:spPr>
        <p:txBody>
          <a:bodyPr anchor="t">
            <a:normAutofit/>
          </a:bodyPr>
          <a:lstStyle/>
          <a:p>
            <a:pPr algn="l"/>
            <a:r>
              <a:rPr lang="en-US" sz="2000" dirty="0">
                <a:ea typeface="Calibri"/>
                <a:cs typeface="Calibri"/>
              </a:rPr>
              <a:t>Eva </a:t>
            </a:r>
            <a:r>
              <a:rPr lang="en-US" sz="2000" dirty="0" err="1">
                <a:ea typeface="Calibri"/>
                <a:cs typeface="Calibri"/>
              </a:rPr>
              <a:t>Branilović</a:t>
            </a:r>
          </a:p>
          <a:p>
            <a:pPr algn="l"/>
            <a:r>
              <a:rPr lang="en-US" sz="2000" dirty="0">
                <a:ea typeface="Calibri"/>
                <a:cs typeface="Calibri"/>
              </a:rPr>
              <a:t>5.b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BF1F5BC3-D732-7EA3-9C1D-1A90B7B891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24" r="21066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39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8F5A471-216E-ECE4-DEB3-8C11980F3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  <a:ea typeface="Calibri Light"/>
                <a:cs typeface="Calibri Light"/>
              </a:rPr>
              <a:t>DAN EUROPE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2F2F4-10BB-085A-0B28-172031F65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5075740" cy="3563159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en-US" sz="1900">
              <a:ea typeface="Calibri"/>
              <a:cs typeface="Calibri"/>
            </a:endParaRPr>
          </a:p>
          <a:p>
            <a:r>
              <a:rPr lang="en-US" sz="2000" dirty="0">
                <a:latin typeface="Times New Roman"/>
                <a:ea typeface="+mn-lt"/>
                <a:cs typeface="+mn-lt"/>
              </a:rPr>
              <a:t>9.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svibnja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1950.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francuski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ministar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vanjskih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poslova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Robert Schuman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svojom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je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idejom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o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novom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obliku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političke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suradnje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u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Europi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postavio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temelje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za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stvaranje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Europske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unije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kakvu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imamo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danas</a:t>
            </a:r>
            <a:r>
              <a:rPr lang="en-US" sz="2000" dirty="0">
                <a:latin typeface="Times New Roman"/>
                <a:ea typeface="+mn-lt"/>
                <a:cs typeface="+mn-lt"/>
              </a:rPr>
              <a:t>,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predlažući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stvaranje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organizacije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poznate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kao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Europska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zajednica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za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ugljen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i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čelik</a:t>
            </a:r>
            <a:r>
              <a:rPr lang="en-US" sz="2000" dirty="0">
                <a:latin typeface="Times New Roman"/>
                <a:ea typeface="+mn-lt"/>
                <a:cs typeface="+mn-lt"/>
              </a:rPr>
              <a:t>. </a:t>
            </a:r>
          </a:p>
          <a:p>
            <a:r>
              <a:rPr lang="en-US" sz="2000" dirty="0">
                <a:latin typeface="Times New Roman"/>
                <a:ea typeface="Calibri"/>
                <a:cs typeface="Calibri"/>
              </a:rPr>
              <a:t>To je </a:t>
            </a:r>
            <a:r>
              <a:rPr lang="en-US" sz="2000" dirty="0" err="1">
                <a:latin typeface="Times New Roman"/>
                <a:ea typeface="Calibri"/>
                <a:cs typeface="Calibri"/>
              </a:rPr>
              <a:t>bila</a:t>
            </a:r>
            <a:r>
              <a:rPr lang="en-US" sz="2000" dirty="0">
                <a:latin typeface="Times New Roman"/>
                <a:ea typeface="Calibri"/>
                <a:cs typeface="Calibri"/>
              </a:rPr>
              <a:t> </a:t>
            </a:r>
            <a:r>
              <a:rPr lang="en-US" sz="2000" dirty="0" err="1">
                <a:latin typeface="Times New Roman"/>
                <a:ea typeface="Calibri"/>
                <a:cs typeface="Calibri"/>
              </a:rPr>
              <a:t>prva</a:t>
            </a:r>
            <a:r>
              <a:rPr lang="en-US" sz="2000" dirty="0">
                <a:latin typeface="Times New Roman"/>
                <a:ea typeface="Calibri"/>
                <a:cs typeface="Calibri"/>
              </a:rPr>
              <a:t> 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nadnacionalna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europska</a:t>
            </a:r>
            <a:r>
              <a:rPr lang="en-US" sz="2000" dirty="0">
                <a:latin typeface="Times New Roman"/>
                <a:ea typeface="+mn-lt"/>
                <a:cs typeface="+mn-lt"/>
              </a:rPr>
              <a:t> </a:t>
            </a:r>
            <a:r>
              <a:rPr lang="en-US" sz="2000" dirty="0" err="1">
                <a:latin typeface="Times New Roman"/>
                <a:ea typeface="+mn-lt"/>
                <a:cs typeface="+mn-lt"/>
              </a:rPr>
              <a:t>institucija</a:t>
            </a:r>
            <a:r>
              <a:rPr lang="en-US" sz="2000" dirty="0">
                <a:latin typeface="Times New Roman"/>
                <a:ea typeface="+mn-lt"/>
                <a:cs typeface="+mn-lt"/>
              </a:rPr>
              <a:t>.</a:t>
            </a:r>
          </a:p>
        </p:txBody>
      </p:sp>
      <p:pic>
        <p:nvPicPr>
          <p:cNvPr id="5" name="Picture 5" descr="A picture containing sky, blue, flag&#10;&#10;Description automatically generated">
            <a:extLst>
              <a:ext uri="{FF2B5EF4-FFF2-40B4-BE49-F238E27FC236}">
                <a16:creationId xmlns:a16="http://schemas.microsoft.com/office/drawing/2014/main" id="{49E87609-4C00-D294-5870-52DB30A25F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10" r="1830"/>
          <a:stretch/>
        </p:blipFill>
        <p:spPr>
          <a:xfrm>
            <a:off x="6749380" y="2427327"/>
            <a:ext cx="4802404" cy="35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99F6F0-8816-B929-C9B0-1C31437B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861148"/>
            <a:ext cx="10758325" cy="82109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 b="1" dirty="0">
                <a:ea typeface="Calibri Light"/>
                <a:cs typeface="Calibri Light"/>
              </a:rPr>
              <a:t>ROBERT SCHUMAN: </a:t>
            </a:r>
            <a:r>
              <a:rPr lang="en-US" sz="3600" b="1" dirty="0" err="1">
                <a:ea typeface="Calibri Light" panose="020F0302020204030204"/>
                <a:cs typeface="Calibri Light" panose="020F0302020204030204"/>
              </a:rPr>
              <a:t>tvorac</a:t>
            </a:r>
            <a:r>
              <a:rPr lang="en-US" sz="3600" b="1" dirty="0">
                <a:ea typeface="Calibri Light" panose="020F0302020204030204"/>
                <a:cs typeface="Calibri Light" panose="020F0302020204030204"/>
              </a:rPr>
              <a:t> </a:t>
            </a:r>
            <a:r>
              <a:rPr lang="en-US" sz="3600" b="1" dirty="0" err="1">
                <a:ea typeface="Calibri Light" panose="020F0302020204030204"/>
                <a:cs typeface="Calibri Light" panose="020F0302020204030204"/>
              </a:rPr>
              <a:t>projekta</a:t>
            </a:r>
            <a:r>
              <a:rPr lang="en-US" sz="3600" b="1" dirty="0">
                <a:ea typeface="Calibri Light" panose="020F0302020204030204"/>
                <a:cs typeface="Calibri Light" panose="020F0302020204030204"/>
              </a:rPr>
              <a:t> </a:t>
            </a:r>
            <a:r>
              <a:rPr lang="en-US" sz="3600" b="1" dirty="0" err="1">
                <a:ea typeface="Calibri Light" panose="020F0302020204030204"/>
                <a:cs typeface="Calibri Light" panose="020F0302020204030204"/>
              </a:rPr>
              <a:t>europske</a:t>
            </a:r>
            <a:r>
              <a:rPr lang="en-US" sz="3600" b="1" dirty="0">
                <a:ea typeface="Calibri Light" panose="020F0302020204030204"/>
                <a:cs typeface="Calibri Light" panose="020F0302020204030204"/>
              </a:rPr>
              <a:t> </a:t>
            </a:r>
            <a:r>
              <a:rPr lang="en-US" sz="3600" b="1" dirty="0" err="1">
                <a:ea typeface="Calibri Light" panose="020F0302020204030204"/>
                <a:cs typeface="Calibri Light" panose="020F0302020204030204"/>
              </a:rPr>
              <a:t>integracije</a:t>
            </a:r>
            <a:endParaRPr lang="en-US" sz="3600" b="1" dirty="0">
              <a:ea typeface="Calibri Light" panose="020F0302020204030204"/>
              <a:cs typeface="Calibri Light" panose="020F0302020204030204"/>
            </a:endParaRPr>
          </a:p>
          <a:p>
            <a:endParaRPr lang="en-US" sz="4600"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3B45B-3B81-8B66-84AC-787659BFC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>
                <a:latin typeface="Times New Roman"/>
                <a:ea typeface="+mn-lt"/>
                <a:cs typeface="+mn-lt"/>
              </a:rPr>
              <a:t>Rodio se kao njemački državljanin u Luksemburgu</a:t>
            </a:r>
          </a:p>
          <a:p>
            <a:r>
              <a:rPr lang="en-US" sz="2200">
                <a:latin typeface="Times New Roman"/>
                <a:ea typeface="+mn-lt"/>
                <a:cs typeface="+mn-lt"/>
              </a:rPr>
              <a:t>Tijekom Drugog svjetskog rata francuski predsjednik vlade u egzilu Charles de Gaulle pozvao je Schumana u London da služi njegovoj vladi.</a:t>
            </a:r>
          </a:p>
          <a:p>
            <a:r>
              <a:rPr lang="en-US" sz="2200">
                <a:latin typeface="Times New Roman"/>
                <a:ea typeface="+mn-lt"/>
                <a:cs typeface="+mn-lt"/>
              </a:rPr>
              <a:t>Nakon rata vratio se u vode državne politike i obnašao niz visokih dužnosti</a:t>
            </a:r>
          </a:p>
          <a:p>
            <a:r>
              <a:rPr lang="en-US" sz="2200">
                <a:latin typeface="Times New Roman"/>
                <a:ea typeface="+mn-lt"/>
                <a:cs typeface="+mn-lt"/>
              </a:rPr>
              <a:t>Postao je ključna figura u pregovorima oko velikih sporazuma i inicijativa, kao što su Vijeće Europe, Marshallov plan i NATO, usmjerenih prema osnaživanju suradnje unutar zapadnog saveza i ujedinjavanju Europe.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3F82574F-A532-382B-FAAF-1B2FD8B84B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66" r="19518" b="2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277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9C587-C7D8-7EE2-E7E7-6CA8B66EB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44DC9-57FE-31C6-2A41-93B0DB224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3200" i="1" dirty="0">
                <a:ea typeface="+mn-lt"/>
                <a:cs typeface="+mn-lt"/>
              </a:rPr>
              <a:t>„Europa se </a:t>
            </a:r>
            <a:r>
              <a:rPr lang="en-US" sz="3200" i="1" dirty="0" err="1">
                <a:ea typeface="+mn-lt"/>
                <a:cs typeface="+mn-lt"/>
              </a:rPr>
              <a:t>neće</a:t>
            </a:r>
            <a:r>
              <a:rPr lang="en-US" sz="3200" i="1" dirty="0">
                <a:ea typeface="+mn-lt"/>
                <a:cs typeface="+mn-lt"/>
              </a:rPr>
              <a:t> </a:t>
            </a:r>
            <a:r>
              <a:rPr lang="en-US" sz="3200" i="1" dirty="0" err="1">
                <a:ea typeface="+mn-lt"/>
                <a:cs typeface="+mn-lt"/>
              </a:rPr>
              <a:t>stvoriti</a:t>
            </a:r>
            <a:r>
              <a:rPr lang="en-US" sz="3200" i="1" dirty="0">
                <a:ea typeface="+mn-lt"/>
                <a:cs typeface="+mn-lt"/>
              </a:rPr>
              <a:t> </a:t>
            </a:r>
            <a:r>
              <a:rPr lang="en-US" sz="3200" i="1" dirty="0" err="1">
                <a:ea typeface="+mn-lt"/>
                <a:cs typeface="+mn-lt"/>
              </a:rPr>
              <a:t>odjednom</a:t>
            </a:r>
            <a:r>
              <a:rPr lang="en-US" sz="3200" i="1" dirty="0">
                <a:ea typeface="+mn-lt"/>
                <a:cs typeface="+mn-lt"/>
              </a:rPr>
              <a:t> </a:t>
            </a:r>
            <a:r>
              <a:rPr lang="en-US" sz="3200" i="1" dirty="0" err="1">
                <a:ea typeface="+mn-lt"/>
                <a:cs typeface="+mn-lt"/>
              </a:rPr>
              <a:t>niti</a:t>
            </a:r>
            <a:r>
              <a:rPr lang="en-US" sz="3200" i="1" dirty="0">
                <a:ea typeface="+mn-lt"/>
                <a:cs typeface="+mn-lt"/>
              </a:rPr>
              <a:t> </a:t>
            </a:r>
            <a:r>
              <a:rPr lang="en-US" sz="3200" i="1" dirty="0" err="1">
                <a:ea typeface="+mn-lt"/>
                <a:cs typeface="+mn-lt"/>
              </a:rPr>
              <a:t>prema</a:t>
            </a:r>
            <a:r>
              <a:rPr lang="en-US" sz="3200" i="1" dirty="0">
                <a:ea typeface="+mn-lt"/>
                <a:cs typeface="+mn-lt"/>
              </a:rPr>
              <a:t> </a:t>
            </a:r>
            <a:r>
              <a:rPr lang="en-US" sz="3200" i="1" dirty="0" err="1">
                <a:ea typeface="+mn-lt"/>
                <a:cs typeface="+mn-lt"/>
              </a:rPr>
              <a:t>jednom</a:t>
            </a:r>
            <a:r>
              <a:rPr lang="en-US" sz="3200" i="1" dirty="0">
                <a:ea typeface="+mn-lt"/>
                <a:cs typeface="+mn-lt"/>
              </a:rPr>
              <a:t> </a:t>
            </a:r>
            <a:r>
              <a:rPr lang="en-US" sz="3200" i="1" dirty="0" err="1">
                <a:ea typeface="+mn-lt"/>
                <a:cs typeface="+mn-lt"/>
              </a:rPr>
              <a:t>jedinstvenom</a:t>
            </a:r>
            <a:r>
              <a:rPr lang="en-US" sz="3200" i="1" dirty="0">
                <a:ea typeface="+mn-lt"/>
                <a:cs typeface="+mn-lt"/>
              </a:rPr>
              <a:t> </a:t>
            </a:r>
            <a:r>
              <a:rPr lang="en-US" sz="3200" i="1" dirty="0" err="1">
                <a:ea typeface="+mn-lt"/>
                <a:cs typeface="+mn-lt"/>
              </a:rPr>
              <a:t>planu</a:t>
            </a:r>
            <a:r>
              <a:rPr lang="en-US" sz="3200" i="1" dirty="0">
                <a:ea typeface="+mn-lt"/>
                <a:cs typeface="+mn-lt"/>
              </a:rPr>
              <a:t>. </a:t>
            </a:r>
            <a:r>
              <a:rPr lang="en-US" sz="3200" i="1" dirty="0" err="1">
                <a:ea typeface="+mn-lt"/>
                <a:cs typeface="+mn-lt"/>
              </a:rPr>
              <a:t>Izgradit</a:t>
            </a:r>
            <a:r>
              <a:rPr lang="en-US" sz="3200" i="1" dirty="0">
                <a:ea typeface="+mn-lt"/>
                <a:cs typeface="+mn-lt"/>
              </a:rPr>
              <a:t> </a:t>
            </a:r>
            <a:r>
              <a:rPr lang="en-US" sz="3200" i="1" dirty="0" err="1">
                <a:ea typeface="+mn-lt"/>
                <a:cs typeface="+mn-lt"/>
              </a:rPr>
              <a:t>će</a:t>
            </a:r>
            <a:r>
              <a:rPr lang="en-US" sz="3200" i="1" dirty="0">
                <a:ea typeface="+mn-lt"/>
                <a:cs typeface="+mn-lt"/>
              </a:rPr>
              <a:t> se </a:t>
            </a:r>
            <a:r>
              <a:rPr lang="en-US" sz="3200" i="1" dirty="0" err="1">
                <a:ea typeface="+mn-lt"/>
                <a:cs typeface="+mn-lt"/>
              </a:rPr>
              <a:t>putem</a:t>
            </a:r>
            <a:r>
              <a:rPr lang="en-US" sz="3200" i="1" dirty="0">
                <a:ea typeface="+mn-lt"/>
                <a:cs typeface="+mn-lt"/>
              </a:rPr>
              <a:t> </a:t>
            </a:r>
            <a:r>
              <a:rPr lang="en-US" sz="3200" i="1" dirty="0" err="1">
                <a:ea typeface="+mn-lt"/>
                <a:cs typeface="+mn-lt"/>
              </a:rPr>
              <a:t>konkretnih</a:t>
            </a:r>
            <a:r>
              <a:rPr lang="en-US" sz="3200" i="1" dirty="0">
                <a:ea typeface="+mn-lt"/>
                <a:cs typeface="+mn-lt"/>
              </a:rPr>
              <a:t> </a:t>
            </a:r>
            <a:r>
              <a:rPr lang="en-US" sz="3200" i="1" dirty="0" err="1">
                <a:ea typeface="+mn-lt"/>
                <a:cs typeface="+mn-lt"/>
              </a:rPr>
              <a:t>postignuća</a:t>
            </a:r>
            <a:r>
              <a:rPr lang="en-US" sz="3200" i="1" dirty="0">
                <a:ea typeface="+mn-lt"/>
                <a:cs typeface="+mn-lt"/>
              </a:rPr>
              <a:t> </a:t>
            </a:r>
            <a:r>
              <a:rPr lang="en-US" sz="3200" i="1" dirty="0" err="1">
                <a:ea typeface="+mn-lt"/>
                <a:cs typeface="+mn-lt"/>
              </a:rPr>
              <a:t>koja</a:t>
            </a:r>
            <a:r>
              <a:rPr lang="en-US" sz="3200" i="1" dirty="0">
                <a:ea typeface="+mn-lt"/>
                <a:cs typeface="+mn-lt"/>
              </a:rPr>
              <a:t> </a:t>
            </a:r>
            <a:r>
              <a:rPr lang="en-US" sz="3200" i="1" dirty="0" err="1">
                <a:ea typeface="+mn-lt"/>
                <a:cs typeface="+mn-lt"/>
              </a:rPr>
              <a:t>će</a:t>
            </a:r>
            <a:r>
              <a:rPr lang="en-US" sz="3200" i="1" dirty="0">
                <a:ea typeface="+mn-lt"/>
                <a:cs typeface="+mn-lt"/>
              </a:rPr>
              <a:t> </a:t>
            </a:r>
            <a:r>
              <a:rPr lang="en-US" sz="3200" i="1" dirty="0" err="1">
                <a:ea typeface="+mn-lt"/>
                <a:cs typeface="+mn-lt"/>
              </a:rPr>
              <a:t>prvo</a:t>
            </a:r>
            <a:r>
              <a:rPr lang="en-US" sz="3200" i="1" dirty="0">
                <a:ea typeface="+mn-lt"/>
                <a:cs typeface="+mn-lt"/>
              </a:rPr>
              <a:t> </a:t>
            </a:r>
            <a:r>
              <a:rPr lang="en-US" sz="3200" i="1" dirty="0" err="1">
                <a:ea typeface="+mn-lt"/>
                <a:cs typeface="+mn-lt"/>
              </a:rPr>
              <a:t>stvoriti</a:t>
            </a:r>
            <a:r>
              <a:rPr lang="en-US" sz="3200" i="1" dirty="0">
                <a:ea typeface="+mn-lt"/>
                <a:cs typeface="+mn-lt"/>
              </a:rPr>
              <a:t> </a:t>
            </a:r>
            <a:r>
              <a:rPr lang="en-US" sz="3200" i="1" dirty="0" err="1">
                <a:ea typeface="+mn-lt"/>
                <a:cs typeface="+mn-lt"/>
              </a:rPr>
              <a:t>istinsku</a:t>
            </a:r>
            <a:r>
              <a:rPr lang="en-US" sz="3200" i="1" dirty="0">
                <a:ea typeface="+mn-lt"/>
                <a:cs typeface="+mn-lt"/>
              </a:rPr>
              <a:t> </a:t>
            </a:r>
            <a:r>
              <a:rPr lang="en-US" sz="3200" i="1" dirty="0" err="1">
                <a:ea typeface="+mn-lt"/>
                <a:cs typeface="+mn-lt"/>
              </a:rPr>
              <a:t>solidarnost</a:t>
            </a:r>
            <a:r>
              <a:rPr lang="en-US" sz="3200" i="1" dirty="0">
                <a:ea typeface="+mn-lt"/>
                <a:cs typeface="+mn-lt"/>
              </a:rPr>
              <a:t>.”</a:t>
            </a:r>
            <a:endParaRPr lang="en-US" sz="3200" dirty="0">
              <a:ea typeface="Calibri" panose="020F0502020204030204"/>
              <a:cs typeface="Calibri" panose="020F0502020204030204"/>
            </a:endParaRPr>
          </a:p>
          <a:p>
            <a:endParaRPr lang="en-US" sz="3200" i="1" dirty="0">
              <a:ea typeface="Calibri"/>
              <a:cs typeface="Calibri"/>
            </a:endParaRPr>
          </a:p>
          <a:p>
            <a:endParaRPr lang="en-US" sz="3200" i="1" dirty="0">
              <a:ea typeface="Calibri"/>
              <a:cs typeface="Calibri"/>
            </a:endParaRPr>
          </a:p>
          <a:p>
            <a:pPr marL="0" indent="0" algn="r">
              <a:buNone/>
            </a:pPr>
            <a:r>
              <a:rPr lang="en-US" sz="3200" i="1" dirty="0">
                <a:ea typeface="Calibri"/>
                <a:cs typeface="Calibri"/>
              </a:rPr>
              <a:t>Robert Schuman</a:t>
            </a:r>
          </a:p>
          <a:p>
            <a:pPr marL="0" indent="0">
              <a:buNone/>
            </a:pPr>
            <a:br>
              <a:rPr lang="en-US" dirty="0"/>
            </a:br>
            <a:endParaRPr lang="en-US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78067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8FF88A3-8EBC-4142-8CC2-EBE257ED6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D9EDE16-E755-5791-882A-0983844170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l="11111"/>
          <a:stretch/>
        </p:blipFill>
        <p:spPr>
          <a:xfrm>
            <a:off x="3" y="10"/>
            <a:ext cx="12191997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522AC6-40A0-0A59-4AF4-4858CBEEB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0936" y="844486"/>
            <a:ext cx="9484225" cy="1461778"/>
          </a:xfrm>
        </p:spPr>
        <p:txBody>
          <a:bodyPr>
            <a:normAutofit/>
          </a:bodyPr>
          <a:lstStyle/>
          <a:p>
            <a:r>
              <a:rPr lang="en-US" sz="4000">
                <a:ea typeface="Calibri Light"/>
                <a:cs typeface="Calibri Light"/>
              </a:rPr>
              <a:t>DAN EUROPE</a:t>
            </a:r>
            <a:endParaRPr lang="en-US" sz="400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7D8A815-1B1F-4DB5-A03C-F4987CF0C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327777" y="343106"/>
            <a:ext cx="1692092" cy="1852591"/>
            <a:chOff x="790870" y="911082"/>
            <a:chExt cx="2191635" cy="2442764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261388EF-B4CE-4326-979A-2F53CED60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90870" y="2245586"/>
              <a:ext cx="1262906" cy="1108260"/>
            </a:xfrm>
            <a:custGeom>
              <a:avLst/>
              <a:gdLst>
                <a:gd name="T0" fmla="*/ 781 w 1099"/>
                <a:gd name="T1" fmla="*/ 0 h 968"/>
                <a:gd name="T2" fmla="*/ 318 w 1099"/>
                <a:gd name="T3" fmla="*/ 0 h 968"/>
                <a:gd name="T4" fmla="*/ 246 w 1099"/>
                <a:gd name="T5" fmla="*/ 42 h 968"/>
                <a:gd name="T6" fmla="*/ 15 w 1099"/>
                <a:gd name="T7" fmla="*/ 443 h 968"/>
                <a:gd name="T8" fmla="*/ 15 w 1099"/>
                <a:gd name="T9" fmla="*/ 525 h 968"/>
                <a:gd name="T10" fmla="*/ 246 w 1099"/>
                <a:gd name="T11" fmla="*/ 926 h 968"/>
                <a:gd name="T12" fmla="*/ 318 w 1099"/>
                <a:gd name="T13" fmla="*/ 968 h 968"/>
                <a:gd name="T14" fmla="*/ 781 w 1099"/>
                <a:gd name="T15" fmla="*/ 968 h 968"/>
                <a:gd name="T16" fmla="*/ 852 w 1099"/>
                <a:gd name="T17" fmla="*/ 926 h 968"/>
                <a:gd name="T18" fmla="*/ 1084 w 1099"/>
                <a:gd name="T19" fmla="*/ 525 h 968"/>
                <a:gd name="T20" fmla="*/ 1084 w 1099"/>
                <a:gd name="T21" fmla="*/ 443 h 968"/>
                <a:gd name="T22" fmla="*/ 852 w 1099"/>
                <a:gd name="T23" fmla="*/ 42 h 968"/>
                <a:gd name="T24" fmla="*/ 781 w 1099"/>
                <a:gd name="T25" fmla="*/ 0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9" h="968">
                  <a:moveTo>
                    <a:pt x="781" y="0"/>
                  </a:moveTo>
                  <a:cubicBezTo>
                    <a:pt x="318" y="0"/>
                    <a:pt x="318" y="0"/>
                    <a:pt x="318" y="0"/>
                  </a:cubicBezTo>
                  <a:cubicBezTo>
                    <a:pt x="288" y="0"/>
                    <a:pt x="261" y="16"/>
                    <a:pt x="246" y="42"/>
                  </a:cubicBezTo>
                  <a:cubicBezTo>
                    <a:pt x="15" y="443"/>
                    <a:pt x="15" y="443"/>
                    <a:pt x="15" y="443"/>
                  </a:cubicBezTo>
                  <a:cubicBezTo>
                    <a:pt x="0" y="468"/>
                    <a:pt x="0" y="500"/>
                    <a:pt x="15" y="525"/>
                  </a:cubicBezTo>
                  <a:cubicBezTo>
                    <a:pt x="246" y="926"/>
                    <a:pt x="246" y="926"/>
                    <a:pt x="246" y="926"/>
                  </a:cubicBezTo>
                  <a:cubicBezTo>
                    <a:pt x="261" y="952"/>
                    <a:pt x="288" y="968"/>
                    <a:pt x="318" y="968"/>
                  </a:cubicBezTo>
                  <a:cubicBezTo>
                    <a:pt x="781" y="968"/>
                    <a:pt x="781" y="968"/>
                    <a:pt x="781" y="968"/>
                  </a:cubicBezTo>
                  <a:cubicBezTo>
                    <a:pt x="810" y="968"/>
                    <a:pt x="838" y="952"/>
                    <a:pt x="852" y="926"/>
                  </a:cubicBezTo>
                  <a:cubicBezTo>
                    <a:pt x="1084" y="525"/>
                    <a:pt x="1084" y="525"/>
                    <a:pt x="1084" y="525"/>
                  </a:cubicBezTo>
                  <a:cubicBezTo>
                    <a:pt x="1099" y="500"/>
                    <a:pt x="1099" y="468"/>
                    <a:pt x="1084" y="443"/>
                  </a:cubicBezTo>
                  <a:cubicBezTo>
                    <a:pt x="852" y="42"/>
                    <a:pt x="852" y="42"/>
                    <a:pt x="852" y="42"/>
                  </a:cubicBezTo>
                  <a:cubicBezTo>
                    <a:pt x="838" y="16"/>
                    <a:pt x="810" y="0"/>
                    <a:pt x="781" y="0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635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33A25547-9075-4BDB-8F46-BA09E76AA3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3975" y="911082"/>
              <a:ext cx="2048530" cy="1797684"/>
            </a:xfrm>
            <a:custGeom>
              <a:avLst/>
              <a:gdLst>
                <a:gd name="T0" fmla="*/ 781 w 1099"/>
                <a:gd name="T1" fmla="*/ 0 h 968"/>
                <a:gd name="T2" fmla="*/ 318 w 1099"/>
                <a:gd name="T3" fmla="*/ 0 h 968"/>
                <a:gd name="T4" fmla="*/ 246 w 1099"/>
                <a:gd name="T5" fmla="*/ 42 h 968"/>
                <a:gd name="T6" fmla="*/ 15 w 1099"/>
                <a:gd name="T7" fmla="*/ 443 h 968"/>
                <a:gd name="T8" fmla="*/ 15 w 1099"/>
                <a:gd name="T9" fmla="*/ 525 h 968"/>
                <a:gd name="T10" fmla="*/ 246 w 1099"/>
                <a:gd name="T11" fmla="*/ 926 h 968"/>
                <a:gd name="T12" fmla="*/ 318 w 1099"/>
                <a:gd name="T13" fmla="*/ 968 h 968"/>
                <a:gd name="T14" fmla="*/ 781 w 1099"/>
                <a:gd name="T15" fmla="*/ 968 h 968"/>
                <a:gd name="T16" fmla="*/ 852 w 1099"/>
                <a:gd name="T17" fmla="*/ 926 h 968"/>
                <a:gd name="T18" fmla="*/ 1084 w 1099"/>
                <a:gd name="T19" fmla="*/ 525 h 968"/>
                <a:gd name="T20" fmla="*/ 1084 w 1099"/>
                <a:gd name="T21" fmla="*/ 443 h 968"/>
                <a:gd name="T22" fmla="*/ 852 w 1099"/>
                <a:gd name="T23" fmla="*/ 42 h 968"/>
                <a:gd name="T24" fmla="*/ 781 w 1099"/>
                <a:gd name="T25" fmla="*/ 0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9" h="968">
                  <a:moveTo>
                    <a:pt x="781" y="0"/>
                  </a:moveTo>
                  <a:cubicBezTo>
                    <a:pt x="318" y="0"/>
                    <a:pt x="318" y="0"/>
                    <a:pt x="318" y="0"/>
                  </a:cubicBezTo>
                  <a:cubicBezTo>
                    <a:pt x="288" y="0"/>
                    <a:pt x="261" y="16"/>
                    <a:pt x="246" y="42"/>
                  </a:cubicBezTo>
                  <a:cubicBezTo>
                    <a:pt x="15" y="443"/>
                    <a:pt x="15" y="443"/>
                    <a:pt x="15" y="443"/>
                  </a:cubicBezTo>
                  <a:cubicBezTo>
                    <a:pt x="0" y="468"/>
                    <a:pt x="0" y="500"/>
                    <a:pt x="15" y="525"/>
                  </a:cubicBezTo>
                  <a:cubicBezTo>
                    <a:pt x="246" y="926"/>
                    <a:pt x="246" y="926"/>
                    <a:pt x="246" y="926"/>
                  </a:cubicBezTo>
                  <a:cubicBezTo>
                    <a:pt x="261" y="952"/>
                    <a:pt x="288" y="968"/>
                    <a:pt x="318" y="968"/>
                  </a:cubicBezTo>
                  <a:cubicBezTo>
                    <a:pt x="781" y="968"/>
                    <a:pt x="781" y="968"/>
                    <a:pt x="781" y="968"/>
                  </a:cubicBezTo>
                  <a:cubicBezTo>
                    <a:pt x="810" y="968"/>
                    <a:pt x="838" y="952"/>
                    <a:pt x="852" y="926"/>
                  </a:cubicBezTo>
                  <a:cubicBezTo>
                    <a:pt x="1084" y="525"/>
                    <a:pt x="1084" y="525"/>
                    <a:pt x="1084" y="525"/>
                  </a:cubicBezTo>
                  <a:cubicBezTo>
                    <a:pt x="1099" y="500"/>
                    <a:pt x="1099" y="468"/>
                    <a:pt x="1084" y="443"/>
                  </a:cubicBezTo>
                  <a:cubicBezTo>
                    <a:pt x="852" y="42"/>
                    <a:pt x="852" y="42"/>
                    <a:pt x="852" y="42"/>
                  </a:cubicBezTo>
                  <a:cubicBezTo>
                    <a:pt x="838" y="16"/>
                    <a:pt x="810" y="0"/>
                    <a:pt x="781" y="0"/>
                  </a:cubicBezTo>
                  <a:close/>
                </a:path>
              </a:pathLst>
            </a:custGeom>
            <a:noFill/>
            <a:ln w="63500" cap="flat">
              <a:solidFill>
                <a:schemeClr val="tx1">
                  <a:alpha val="6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1D917FAD-3240-4D3F-91A0-9571F75DC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62936" y="1825453"/>
              <a:ext cx="799094" cy="701243"/>
            </a:xfrm>
            <a:custGeom>
              <a:avLst/>
              <a:gdLst>
                <a:gd name="T0" fmla="*/ 781 w 1099"/>
                <a:gd name="T1" fmla="*/ 0 h 968"/>
                <a:gd name="T2" fmla="*/ 318 w 1099"/>
                <a:gd name="T3" fmla="*/ 0 h 968"/>
                <a:gd name="T4" fmla="*/ 246 w 1099"/>
                <a:gd name="T5" fmla="*/ 42 h 968"/>
                <a:gd name="T6" fmla="*/ 15 w 1099"/>
                <a:gd name="T7" fmla="*/ 443 h 968"/>
                <a:gd name="T8" fmla="*/ 15 w 1099"/>
                <a:gd name="T9" fmla="*/ 525 h 968"/>
                <a:gd name="T10" fmla="*/ 246 w 1099"/>
                <a:gd name="T11" fmla="*/ 926 h 968"/>
                <a:gd name="T12" fmla="*/ 318 w 1099"/>
                <a:gd name="T13" fmla="*/ 968 h 968"/>
                <a:gd name="T14" fmla="*/ 781 w 1099"/>
                <a:gd name="T15" fmla="*/ 968 h 968"/>
                <a:gd name="T16" fmla="*/ 852 w 1099"/>
                <a:gd name="T17" fmla="*/ 926 h 968"/>
                <a:gd name="T18" fmla="*/ 1084 w 1099"/>
                <a:gd name="T19" fmla="*/ 525 h 968"/>
                <a:gd name="T20" fmla="*/ 1084 w 1099"/>
                <a:gd name="T21" fmla="*/ 443 h 968"/>
                <a:gd name="T22" fmla="*/ 852 w 1099"/>
                <a:gd name="T23" fmla="*/ 42 h 968"/>
                <a:gd name="T24" fmla="*/ 781 w 1099"/>
                <a:gd name="T25" fmla="*/ 0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9" h="968">
                  <a:moveTo>
                    <a:pt x="781" y="0"/>
                  </a:moveTo>
                  <a:cubicBezTo>
                    <a:pt x="318" y="0"/>
                    <a:pt x="318" y="0"/>
                    <a:pt x="318" y="0"/>
                  </a:cubicBezTo>
                  <a:cubicBezTo>
                    <a:pt x="288" y="0"/>
                    <a:pt x="261" y="16"/>
                    <a:pt x="246" y="42"/>
                  </a:cubicBezTo>
                  <a:cubicBezTo>
                    <a:pt x="15" y="443"/>
                    <a:pt x="15" y="443"/>
                    <a:pt x="15" y="443"/>
                  </a:cubicBezTo>
                  <a:cubicBezTo>
                    <a:pt x="0" y="468"/>
                    <a:pt x="0" y="500"/>
                    <a:pt x="15" y="525"/>
                  </a:cubicBezTo>
                  <a:cubicBezTo>
                    <a:pt x="246" y="926"/>
                    <a:pt x="246" y="926"/>
                    <a:pt x="246" y="926"/>
                  </a:cubicBezTo>
                  <a:cubicBezTo>
                    <a:pt x="261" y="952"/>
                    <a:pt x="288" y="968"/>
                    <a:pt x="318" y="968"/>
                  </a:cubicBezTo>
                  <a:cubicBezTo>
                    <a:pt x="781" y="968"/>
                    <a:pt x="781" y="968"/>
                    <a:pt x="781" y="968"/>
                  </a:cubicBezTo>
                  <a:cubicBezTo>
                    <a:pt x="810" y="968"/>
                    <a:pt x="838" y="952"/>
                    <a:pt x="852" y="926"/>
                  </a:cubicBezTo>
                  <a:cubicBezTo>
                    <a:pt x="1084" y="525"/>
                    <a:pt x="1084" y="525"/>
                    <a:pt x="1084" y="525"/>
                  </a:cubicBezTo>
                  <a:cubicBezTo>
                    <a:pt x="1099" y="500"/>
                    <a:pt x="1099" y="468"/>
                    <a:pt x="1084" y="443"/>
                  </a:cubicBezTo>
                  <a:cubicBezTo>
                    <a:pt x="852" y="42"/>
                    <a:pt x="852" y="42"/>
                    <a:pt x="852" y="42"/>
                  </a:cubicBezTo>
                  <a:cubicBezTo>
                    <a:pt x="838" y="16"/>
                    <a:pt x="810" y="0"/>
                    <a:pt x="781" y="0"/>
                  </a:cubicBez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 w="635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C59A1-B842-7C03-17F3-63CADEDA9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0936" y="2470248"/>
            <a:ext cx="9484235" cy="305272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 err="1">
                <a:ea typeface="+mn-lt"/>
                <a:cs typeface="+mn-lt"/>
              </a:rPr>
              <a:t>Europska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unija</a:t>
            </a:r>
            <a:r>
              <a:rPr lang="en-US" sz="2400" dirty="0">
                <a:ea typeface="+mn-lt"/>
                <a:cs typeface="+mn-lt"/>
              </a:rPr>
              <a:t> je </a:t>
            </a:r>
            <a:r>
              <a:rPr lang="en-US" sz="2400" dirty="0" err="1">
                <a:ea typeface="+mn-lt"/>
                <a:cs typeface="+mn-lt"/>
              </a:rPr>
              <a:t>ujedinila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zemlje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sa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zajedničkim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ciljem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očuvanja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mira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i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globalne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stabilnosti</a:t>
            </a:r>
            <a:r>
              <a:rPr lang="en-US" sz="2400" dirty="0">
                <a:ea typeface="+mn-lt"/>
                <a:cs typeface="+mn-lt"/>
              </a:rPr>
              <a:t> pa se </a:t>
            </a:r>
            <a:r>
              <a:rPr lang="en-US" sz="2400" dirty="0" err="1">
                <a:ea typeface="+mn-lt"/>
                <a:cs typeface="+mn-lt"/>
              </a:rPr>
              <a:t>danas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diljem</a:t>
            </a:r>
            <a:r>
              <a:rPr lang="en-US" sz="2400" dirty="0">
                <a:ea typeface="+mn-lt"/>
                <a:cs typeface="+mn-lt"/>
              </a:rPr>
              <a:t> Europe slave </a:t>
            </a:r>
            <a:r>
              <a:rPr lang="en-US" sz="2400" dirty="0" err="1">
                <a:ea typeface="+mn-lt"/>
                <a:cs typeface="+mn-lt"/>
              </a:rPr>
              <a:t>europska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demokracija</a:t>
            </a:r>
            <a:r>
              <a:rPr lang="en-US" sz="2400" dirty="0">
                <a:ea typeface="+mn-lt"/>
                <a:cs typeface="+mn-lt"/>
              </a:rPr>
              <a:t>, </a:t>
            </a:r>
            <a:r>
              <a:rPr lang="en-US" sz="2400" dirty="0" err="1">
                <a:ea typeface="+mn-lt"/>
                <a:cs typeface="+mn-lt"/>
              </a:rPr>
              <a:t>vladavina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prava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i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sloboda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pojedinaca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kao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najvažnije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vrijednosti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ujedinjene</a:t>
            </a:r>
            <a:r>
              <a:rPr lang="en-US" sz="2400" dirty="0">
                <a:ea typeface="+mn-lt"/>
                <a:cs typeface="+mn-lt"/>
              </a:rPr>
              <a:t> Europe.</a:t>
            </a:r>
          </a:p>
          <a:p>
            <a:endParaRPr lang="en-US" sz="2400">
              <a:ea typeface="Calibri"/>
              <a:cs typeface="Calibri"/>
            </a:endParaRPr>
          </a:p>
          <a:p>
            <a:r>
              <a:rPr lang="en-US" sz="2400" dirty="0" err="1">
                <a:ea typeface="+mn-lt"/>
                <a:cs typeface="+mn-lt"/>
              </a:rPr>
              <a:t>Također</a:t>
            </a:r>
            <a:r>
              <a:rPr lang="en-US" sz="2400" dirty="0">
                <a:ea typeface="+mn-lt"/>
                <a:cs typeface="+mn-lt"/>
              </a:rPr>
              <a:t>, 2022. je </a:t>
            </a:r>
            <a:r>
              <a:rPr lang="en-US" sz="2400" dirty="0" err="1">
                <a:ea typeface="+mn-lt"/>
                <a:cs typeface="+mn-lt"/>
              </a:rPr>
              <a:t>Europska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godina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mladih</a:t>
            </a:r>
            <a:r>
              <a:rPr lang="en-US" sz="2400" dirty="0">
                <a:ea typeface="+mn-lt"/>
                <a:cs typeface="+mn-lt"/>
              </a:rPr>
              <a:t> u </a:t>
            </a:r>
            <a:r>
              <a:rPr lang="en-US" sz="2400" dirty="0" err="1">
                <a:ea typeface="+mn-lt"/>
                <a:cs typeface="+mn-lt"/>
              </a:rPr>
              <a:t>kojoj</a:t>
            </a:r>
            <a:r>
              <a:rPr lang="en-US" sz="2400" dirty="0">
                <a:ea typeface="+mn-lt"/>
                <a:cs typeface="+mn-lt"/>
              </a:rPr>
              <a:t> se </a:t>
            </a:r>
            <a:r>
              <a:rPr lang="en-US" sz="2400" dirty="0" err="1">
                <a:ea typeface="+mn-lt"/>
                <a:cs typeface="+mn-lt"/>
              </a:rPr>
              <a:t>želi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upozoriti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na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njihovu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važnu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ulogu</a:t>
            </a:r>
            <a:r>
              <a:rPr lang="en-US" sz="2400" dirty="0">
                <a:ea typeface="+mn-lt"/>
                <a:cs typeface="+mn-lt"/>
              </a:rPr>
              <a:t> u </a:t>
            </a:r>
            <a:r>
              <a:rPr lang="en-US" sz="2400" dirty="0" err="1">
                <a:ea typeface="+mn-lt"/>
                <a:cs typeface="+mn-lt"/>
              </a:rPr>
              <a:t>izgradnji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bolje</a:t>
            </a:r>
            <a:r>
              <a:rPr lang="en-US" sz="2400" dirty="0">
                <a:ea typeface="+mn-lt"/>
                <a:cs typeface="+mn-lt"/>
              </a:rPr>
              <a:t>, </a:t>
            </a:r>
            <a:r>
              <a:rPr lang="en-US" sz="2400" dirty="0" err="1">
                <a:ea typeface="+mn-lt"/>
                <a:cs typeface="+mn-lt"/>
              </a:rPr>
              <a:t>zelenije</a:t>
            </a:r>
            <a:r>
              <a:rPr lang="en-US" sz="2400" dirty="0">
                <a:ea typeface="+mn-lt"/>
                <a:cs typeface="+mn-lt"/>
              </a:rPr>
              <a:t>, </a:t>
            </a:r>
            <a:r>
              <a:rPr lang="en-US" sz="2400" dirty="0" err="1">
                <a:ea typeface="+mn-lt"/>
                <a:cs typeface="+mn-lt"/>
              </a:rPr>
              <a:t>uključivije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i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digitalnije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budućnosti</a:t>
            </a:r>
            <a:r>
              <a:rPr lang="en-US" sz="2400" dirty="0">
                <a:ea typeface="+mn-lt"/>
                <a:cs typeface="+mn-lt"/>
              </a:rPr>
              <a:t>.</a:t>
            </a:r>
            <a:endParaRPr lang="en-US" sz="2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76660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D566A-DD26-6C87-E2A7-E88ACBEF7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libri Light"/>
                <a:cs typeface="Calibri Light"/>
              </a:rPr>
              <a:t>LITERATURA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D1A19-AD4D-1855-8BE7-1BCCE2643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  <a:hlinkClick r:id="rId2"/>
              </a:rPr>
              <a:t>https://www.safu.hr/hr/novosti/dan-europe</a:t>
            </a:r>
            <a:r>
              <a:rPr lang="en-US" dirty="0">
                <a:ea typeface="+mn-lt"/>
                <a:cs typeface="+mn-lt"/>
              </a:rPr>
              <a:t> </a:t>
            </a:r>
          </a:p>
          <a:p>
            <a:r>
              <a:rPr lang="en-US" dirty="0">
                <a:ea typeface="+mn-lt"/>
                <a:cs typeface="+mn-lt"/>
                <a:hlinkClick r:id="rId3"/>
              </a:rPr>
              <a:t>https://european-union.europa.eu/principles-countries-history/symbols/europe-day_hr</a:t>
            </a:r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  <a:hlinkClick r:id="rId4"/>
              </a:rPr>
              <a:t>https://european-union.europa.eu/principles-countries-history/history-eu/eu-pioneers/robert-schuman_hr</a:t>
            </a:r>
            <a:endParaRPr lang="en-US" dirty="0">
              <a:ea typeface="+mn-lt"/>
              <a:cs typeface="+mn-lt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5297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sky, outdoor, line&#10;&#10;Description automatically generated">
            <a:extLst>
              <a:ext uri="{FF2B5EF4-FFF2-40B4-BE49-F238E27FC236}">
                <a16:creationId xmlns:a16="http://schemas.microsoft.com/office/drawing/2014/main" id="{526108F1-DB65-563B-3363-B2C8EB2735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85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E80AF0-35FA-27F5-6E7F-F938FF4FF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HVALA NA PAŽNJI!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1162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Dan Europe</vt:lpstr>
      <vt:lpstr>DAN EUROPE</vt:lpstr>
      <vt:lpstr>ROBERT SCHUMAN: tvorac projekta europske integracije </vt:lpstr>
      <vt:lpstr>PowerPoint Presentation</vt:lpstr>
      <vt:lpstr>DAN EUROPE</vt:lpstr>
      <vt:lpstr>LITERATURA</vt:lpstr>
      <vt:lpstr>HVALA NA PAŽNJI!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133</cp:revision>
  <dcterms:created xsi:type="dcterms:W3CDTF">2022-04-29T21:37:22Z</dcterms:created>
  <dcterms:modified xsi:type="dcterms:W3CDTF">2022-05-16T13:53:28Z</dcterms:modified>
</cp:coreProperties>
</file>