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BDD5-7000-4210-9ABC-76CDF91FE164}" type="datetimeFigureOut">
              <a:rPr lang="hr-HR" smtClean="0"/>
              <a:t>27.11.2021.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D41B-1D7B-494D-A5CE-F0D21251CAEA}" type="slidenum">
              <a:rPr lang="hr-HR" smtClean="0"/>
              <a:t>‹#›</a:t>
            </a:fld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BDD5-7000-4210-9ABC-76CDF91FE164}" type="datetimeFigureOut">
              <a:rPr lang="hr-HR" smtClean="0"/>
              <a:t>27.11.2021.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D41B-1D7B-494D-A5CE-F0D21251CAEA}" type="slidenum">
              <a:rPr lang="hr-HR" smtClean="0"/>
              <a:t>‹#›</a:t>
            </a:fld>
            <a:endParaRPr lang="hr-H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BDD5-7000-4210-9ABC-76CDF91FE164}" type="datetimeFigureOut">
              <a:rPr lang="hr-HR" smtClean="0"/>
              <a:t>27.11.2021.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D41B-1D7B-494D-A5CE-F0D21251CAEA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BDD5-7000-4210-9ABC-76CDF91FE164}" type="datetimeFigureOut">
              <a:rPr lang="hr-HR" smtClean="0"/>
              <a:t>27.11.2021.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D41B-1D7B-494D-A5CE-F0D21251CAEA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BDD5-7000-4210-9ABC-76CDF91FE164}" type="datetimeFigureOut">
              <a:rPr lang="hr-HR" smtClean="0"/>
              <a:t>27.11.2021.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D41B-1D7B-494D-A5CE-F0D21251CAEA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BDD5-7000-4210-9ABC-76CDF91FE164}" type="datetimeFigureOut">
              <a:rPr lang="hr-HR" smtClean="0"/>
              <a:t>27.11.2021.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D41B-1D7B-494D-A5CE-F0D21251CAEA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BDD5-7000-4210-9ABC-76CDF91FE164}" type="datetimeFigureOut">
              <a:rPr lang="hr-HR" smtClean="0"/>
              <a:t>27.11.2021.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D41B-1D7B-494D-A5CE-F0D21251CAEA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BDD5-7000-4210-9ABC-76CDF91FE164}" type="datetimeFigureOut">
              <a:rPr lang="hr-HR" smtClean="0"/>
              <a:t>27.11.2021.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D41B-1D7B-494D-A5CE-F0D21251CAEA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BDD5-7000-4210-9ABC-76CDF91FE164}" type="datetimeFigureOut">
              <a:rPr lang="hr-HR" smtClean="0"/>
              <a:t>27.11.2021.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D41B-1D7B-494D-A5CE-F0D21251CAEA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BDD5-7000-4210-9ABC-76CDF91FE164}" type="datetimeFigureOut">
              <a:rPr lang="hr-HR" smtClean="0"/>
              <a:t>27.11.2021.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D41B-1D7B-494D-A5CE-F0D21251CAEA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BDD5-7000-4210-9ABC-76CDF91FE164}" type="datetimeFigureOut">
              <a:rPr lang="hr-HR" smtClean="0"/>
              <a:t>27.11.2021.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D41B-1D7B-494D-A5CE-F0D21251CAEA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C79CBDD5-7000-4210-9ABC-76CDF91FE164}" type="datetimeFigureOut">
              <a:rPr lang="hr-HR" smtClean="0"/>
              <a:t>27.11.2021.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7A13D41B-1D7B-494D-A5CE-F0D21251CAEA}" type="slidenum">
              <a:rPr lang="hr-HR" smtClean="0"/>
              <a:t>‹#›</a:t>
            </a:fld>
            <a:endParaRPr lang="hr-H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6228184" y="5013176"/>
            <a:ext cx="2304256" cy="1584176"/>
          </a:xfrm>
        </p:spPr>
        <p:txBody>
          <a:bodyPr>
            <a:normAutofit/>
          </a:bodyPr>
          <a:lstStyle/>
          <a:p>
            <a:r>
              <a:rPr lang="hr-H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FRANKA KOŠIR </a:t>
            </a:r>
          </a:p>
          <a:p>
            <a:r>
              <a:rPr lang="hr-H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endParaRPr lang="hr-H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hr-H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EMA MEZGA</a:t>
            </a:r>
          </a:p>
          <a:p>
            <a:r>
              <a:rPr lang="hr-H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5.B</a:t>
            </a:r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1628801"/>
            <a:ext cx="8062664" cy="1944215"/>
          </a:xfrm>
        </p:spPr>
        <p:txBody>
          <a:bodyPr>
            <a:normAutofit/>
          </a:bodyPr>
          <a:lstStyle/>
          <a:p>
            <a:r>
              <a:rPr lang="hr-HR" sz="6000" dirty="0" smtClean="0">
                <a:latin typeface="Arial" pitchFamily="34" charset="0"/>
                <a:cs typeface="Arial" pitchFamily="34" charset="0"/>
              </a:rPr>
              <a:t>ALKOHOL</a:t>
            </a:r>
            <a:endParaRPr lang="hr-HR" sz="6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Acer\Desktop\1568464524-da-li-alkohol-deb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223" y="3933056"/>
            <a:ext cx="4464496" cy="251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cer\Desktop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0648"/>
            <a:ext cx="3354474" cy="2232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8263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4800" dirty="0" smtClean="0">
                <a:latin typeface="Arial" pitchFamily="34" charset="0"/>
                <a:cs typeface="Arial" pitchFamily="34" charset="0"/>
              </a:rPr>
              <a:t>ALKOHOL</a:t>
            </a:r>
            <a:endParaRPr lang="hr-HR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hr-HR" sz="2400" dirty="0" smtClean="0">
                <a:latin typeface="Arial" pitchFamily="34" charset="0"/>
                <a:cs typeface="Arial" pitchFamily="34" charset="0"/>
              </a:rPr>
              <a:t>Alkohol </a:t>
            </a:r>
            <a:r>
              <a:rPr lang="hr-HR" sz="2400" dirty="0" err="1" smtClean="0">
                <a:latin typeface="Arial" pitchFamily="34" charset="0"/>
                <a:cs typeface="Arial" pitchFamily="34" charset="0"/>
              </a:rPr>
              <a:t>mjenja</a:t>
            </a:r>
            <a:r>
              <a:rPr lang="hr-HR" sz="2400" dirty="0" smtClean="0">
                <a:latin typeface="Arial" pitchFamily="34" charset="0"/>
                <a:cs typeface="Arial" pitchFamily="34" charset="0"/>
              </a:rPr>
              <a:t> raspoloženje čovjeka</a:t>
            </a:r>
          </a:p>
          <a:p>
            <a:r>
              <a:rPr lang="hr-H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r-HR" sz="2400" dirty="0">
                <a:latin typeface="Arial" pitchFamily="34" charset="0"/>
                <a:cs typeface="Arial" pitchFamily="34" charset="0"/>
              </a:rPr>
              <a:t>To je bezbojna, </a:t>
            </a:r>
            <a:r>
              <a:rPr lang="hr-HR" sz="2400" dirty="0" err="1">
                <a:latin typeface="Arial" pitchFamily="34" charset="0"/>
                <a:cs typeface="Arial" pitchFamily="34" charset="0"/>
              </a:rPr>
              <a:t>lakoupaljiva</a:t>
            </a:r>
            <a:r>
              <a:rPr lang="hr-HR" sz="2400" dirty="0">
                <a:latin typeface="Arial" pitchFamily="34" charset="0"/>
                <a:cs typeface="Arial" pitchFamily="34" charset="0"/>
              </a:rPr>
              <a:t> tekućina ugodna mirisa, vrelišta 78,3 °C</a:t>
            </a:r>
            <a:r>
              <a:rPr lang="hr-HR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hr-HR" sz="2400" dirty="0"/>
              <a:t>Miješa se s vodom u svakom omjeru, a pritom joj se smanjuje obujam i razvija toplina. </a:t>
            </a:r>
            <a:endParaRPr lang="hr-HR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Acer\Desktop\300px-Whiskies_of_VariousStyl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820585"/>
            <a:ext cx="3384376" cy="282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5926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4000" dirty="0" smtClean="0"/>
              <a:t>Žestoka pića</a:t>
            </a:r>
            <a:endParaRPr lang="hr-HR" sz="40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r-HR" sz="2400" dirty="0" smtClean="0"/>
              <a:t>Votka-žestoko </a:t>
            </a:r>
            <a:r>
              <a:rPr lang="hr-HR" sz="2400" dirty="0"/>
              <a:t>alkoholno piće, neutralno, bistro, bezbojno, bez izrazita mirisa i okusa</a:t>
            </a:r>
            <a:endParaRPr lang="hr-HR" sz="2400" dirty="0" smtClean="0"/>
          </a:p>
          <a:p>
            <a:r>
              <a:rPr lang="hr-HR" sz="2400" dirty="0"/>
              <a:t>Rakija- jako alkoholno piće s volumnim udjelom alkohola od 25 do 50%. </a:t>
            </a:r>
            <a:r>
              <a:rPr lang="hr-HR" sz="2400" dirty="0" smtClean="0"/>
              <a:t> Rakija </a:t>
            </a:r>
            <a:r>
              <a:rPr lang="hr-HR" sz="2400" dirty="0"/>
              <a:t>može biti prirodna, industrijska ili umjetna</a:t>
            </a:r>
            <a:endParaRPr lang="hr-HR" sz="2400" dirty="0" smtClean="0"/>
          </a:p>
          <a:p>
            <a:r>
              <a:rPr lang="hr-HR" sz="2400" dirty="0"/>
              <a:t>Viski-jako alkoholno piće s približno 40% etilnog alkohola</a:t>
            </a:r>
          </a:p>
        </p:txBody>
      </p:sp>
      <p:pic>
        <p:nvPicPr>
          <p:cNvPr id="2050" name="Picture 2" descr="C:\Users\Acer\Desktop\300px-Whiskies_of_VariousStyl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4005064"/>
            <a:ext cx="2937927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cer\Desktop\Absolut_vodk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135721"/>
            <a:ext cx="2367260" cy="236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cer\Desktop\rakija-sljivovica-1.0l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994" y="3850516"/>
            <a:ext cx="2122833" cy="2830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9553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4000" dirty="0"/>
              <a:t>ALKOHOLIZAM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hr-HR" sz="2000" dirty="0">
                <a:latin typeface="Arial" pitchFamily="34" charset="0"/>
                <a:cs typeface="Arial" pitchFamily="34" charset="0"/>
              </a:rPr>
              <a:t>Oštećenje živčanog sustava: odumiranje moždanih stanica u kori mozga te posljedično moralno, umno propadanje, promjena osobnosti, nekritičnost, zaboravljivost;</a:t>
            </a:r>
          </a:p>
          <a:p>
            <a:r>
              <a:rPr lang="hr-HR" sz="2000" dirty="0">
                <a:latin typeface="Arial" pitchFamily="34" charset="0"/>
                <a:cs typeface="Arial" pitchFamily="34" charset="0"/>
              </a:rPr>
              <a:t>Oštećenje malog mozga: smetnje ravnoteže i drhtanja prstiju;</a:t>
            </a:r>
          </a:p>
          <a:p>
            <a:r>
              <a:rPr lang="hr-HR" sz="2000" dirty="0">
                <a:latin typeface="Arial" pitchFamily="34" charset="0"/>
                <a:cs typeface="Arial" pitchFamily="34" charset="0"/>
              </a:rPr>
              <a:t>Oštećenje perifernih živaca (nesiguran hod, paraliza);</a:t>
            </a:r>
          </a:p>
          <a:p>
            <a:r>
              <a:rPr lang="hr-HR" sz="2000" dirty="0">
                <a:latin typeface="Arial" pitchFamily="34" charset="0"/>
                <a:cs typeface="Arial" pitchFamily="34" charset="0"/>
              </a:rPr>
              <a:t>Alkoholna epilepsija;</a:t>
            </a:r>
          </a:p>
          <a:p>
            <a:r>
              <a:rPr lang="hr-HR" sz="2000" dirty="0">
                <a:latin typeface="Arial" pitchFamily="34" charset="0"/>
                <a:cs typeface="Arial" pitchFamily="34" charset="0"/>
              </a:rPr>
              <a:t>Karijes, paradentozu;</a:t>
            </a:r>
          </a:p>
          <a:p>
            <a:r>
              <a:rPr lang="hr-HR" sz="2000" dirty="0">
                <a:latin typeface="Arial" pitchFamily="34" charset="0"/>
                <a:cs typeface="Arial" pitchFamily="34" charset="0"/>
              </a:rPr>
              <a:t>Oštećenje srčano-žilnog sustava;</a:t>
            </a:r>
          </a:p>
          <a:p>
            <a:r>
              <a:rPr lang="hr-HR" sz="2000" dirty="0">
                <a:latin typeface="Arial" pitchFamily="34" charset="0"/>
                <a:cs typeface="Arial" pitchFamily="34" charset="0"/>
              </a:rPr>
              <a:t>Oštećenje probavnog sustava;</a:t>
            </a:r>
          </a:p>
        </p:txBody>
      </p:sp>
    </p:spTree>
    <p:extLst>
      <p:ext uri="{BB962C8B-B14F-4D97-AF65-F5344CB8AC3E}">
        <p14:creationId xmlns:p14="http://schemas.microsoft.com/office/powerpoint/2010/main" val="38522356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Što je toliko privlačno u alkoholu?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hr-HR" sz="2400" dirty="0">
                <a:latin typeface="Arial" pitchFamily="34" charset="0"/>
                <a:cs typeface="Arial" pitchFamily="34" charset="0"/>
              </a:rPr>
              <a:t>Alkohol utječe na način da „ruši“ unutarnje kočnice i u malim količinama, (0,2-0,3 promila) stvara osjećaj opuštenosti, gubitak sramežljivosti. </a:t>
            </a:r>
            <a:endParaRPr lang="hr-H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hr-HR" sz="2400" dirty="0" smtClean="0">
                <a:latin typeface="Arial" pitchFamily="34" charset="0"/>
                <a:cs typeface="Arial" pitchFamily="34" charset="0"/>
              </a:rPr>
              <a:t>Takvo </a:t>
            </a:r>
            <a:r>
              <a:rPr lang="hr-HR" sz="2400" dirty="0">
                <a:latin typeface="Arial" pitchFamily="34" charset="0"/>
                <a:cs typeface="Arial" pitchFamily="34" charset="0"/>
              </a:rPr>
              <a:t>psihičko stanje potiče druželjubivost i olakšava bliskost s drugim ljudima.</a:t>
            </a:r>
          </a:p>
        </p:txBody>
      </p:sp>
      <p:pic>
        <p:nvPicPr>
          <p:cNvPr id="4098" name="Picture 2" descr="C:\Users\Acer\Desktop\alkohol-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664173"/>
            <a:ext cx="2376264" cy="2685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7296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hr-HR" sz="4400" dirty="0" smtClean="0">
                <a:latin typeface="Arial" pitchFamily="34" charset="0"/>
                <a:cs typeface="Arial" pitchFamily="34" charset="0"/>
              </a:rPr>
              <a:t>ALKOHOL NE SMIJEMO DAVATI DJECI JER TO NIJE DOBRO ZA NJIHOVO ZDRAVLJE</a:t>
            </a:r>
            <a:endParaRPr lang="hr-HR" sz="4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0258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hr-HR" sz="6600" dirty="0" smtClean="0">
                <a:latin typeface="Arial" pitchFamily="34" charset="0"/>
                <a:cs typeface="Arial" pitchFamily="34" charset="0"/>
              </a:rPr>
              <a:t>HVALA NA PAŽNJI</a:t>
            </a:r>
            <a:endParaRPr lang="hr-HR" sz="6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rce 3"/>
          <p:cNvSpPr/>
          <p:nvPr/>
        </p:nvSpPr>
        <p:spPr>
          <a:xfrm>
            <a:off x="4211960" y="3429000"/>
            <a:ext cx="1440160" cy="1296144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39516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theme/theme1.xml><?xml version="1.0" encoding="utf-8"?>
<a:theme xmlns:a="http://schemas.openxmlformats.org/drawingml/2006/main" name="Horizont">
  <a:themeElements>
    <a:clrScheme name="Horizont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103</TotalTime>
  <Words>211</Words>
  <Application>Microsoft Office PowerPoint</Application>
  <PresentationFormat>Prikaz na zaslonu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8" baseType="lpstr">
      <vt:lpstr>Horizont</vt:lpstr>
      <vt:lpstr>ALKOHOL</vt:lpstr>
      <vt:lpstr>ALKOHOL</vt:lpstr>
      <vt:lpstr>Žestoka pića</vt:lpstr>
      <vt:lpstr>ALKOHOLIZAM</vt:lpstr>
      <vt:lpstr>Što je toliko privlačno u alkoholu?</vt:lpstr>
      <vt:lpstr>PowerPointova prezentacija</vt:lpstr>
      <vt:lpstr>PowerPointova prezentacija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Acer</dc:creator>
  <cp:lastModifiedBy>Acer</cp:lastModifiedBy>
  <cp:revision>12</cp:revision>
  <dcterms:created xsi:type="dcterms:W3CDTF">2021-11-27T08:47:27Z</dcterms:created>
  <dcterms:modified xsi:type="dcterms:W3CDTF">2021-11-27T12:09:51Z</dcterms:modified>
</cp:coreProperties>
</file>