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96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50629-72ED-4826-8F5B-408F50C1BF0E}" type="datetimeFigureOut">
              <a:rPr lang="hr-HR" smtClean="0"/>
              <a:t>20.12.2021.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F97498B-EDDB-43A6-A741-FE64C78DEFF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49251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50629-72ED-4826-8F5B-408F50C1BF0E}" type="datetimeFigureOut">
              <a:rPr lang="hr-HR" smtClean="0"/>
              <a:t>20.12.2021.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7498B-EDDB-43A6-A741-FE64C78DEFF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02776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50629-72ED-4826-8F5B-408F50C1BF0E}" type="datetimeFigureOut">
              <a:rPr lang="hr-HR" smtClean="0"/>
              <a:t>20.12.2021.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F97498B-EDDB-43A6-A741-FE64C78DEFF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19266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50629-72ED-4826-8F5B-408F50C1BF0E}" type="datetimeFigureOut">
              <a:rPr lang="hr-HR" smtClean="0"/>
              <a:t>20.12.2021.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F97498B-EDDB-43A6-A741-FE64C78DEFF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98962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50629-72ED-4826-8F5B-408F50C1BF0E}" type="datetimeFigureOut">
              <a:rPr lang="hr-HR" smtClean="0"/>
              <a:t>20.12.2021.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F97498B-EDDB-43A6-A741-FE64C78DEFF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07903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50629-72ED-4826-8F5B-408F50C1BF0E}" type="datetimeFigureOut">
              <a:rPr lang="hr-HR" smtClean="0"/>
              <a:t>20.12.2021.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7498B-EDDB-43A6-A741-FE64C78DEFF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51700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50629-72ED-4826-8F5B-408F50C1BF0E}" type="datetimeFigureOut">
              <a:rPr lang="hr-HR" smtClean="0"/>
              <a:t>20.12.2021.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7498B-EDDB-43A6-A741-FE64C78DEFF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77244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50629-72ED-4826-8F5B-408F50C1BF0E}" type="datetimeFigureOut">
              <a:rPr lang="hr-HR" smtClean="0"/>
              <a:t>20.12.2021.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7498B-EDDB-43A6-A741-FE64C78DEFF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78299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50629-72ED-4826-8F5B-408F50C1BF0E}" type="datetimeFigureOut">
              <a:rPr lang="hr-HR" smtClean="0"/>
              <a:t>20.12.2021.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F97498B-EDDB-43A6-A741-FE64C78DEFF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33720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50629-72ED-4826-8F5B-408F50C1BF0E}" type="datetimeFigureOut">
              <a:rPr lang="hr-HR" smtClean="0"/>
              <a:t>20.12.2021.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F97498B-EDDB-43A6-A741-FE64C78DEFF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57492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50629-72ED-4826-8F5B-408F50C1BF0E}" type="datetimeFigureOut">
              <a:rPr lang="hr-HR" smtClean="0"/>
              <a:t>20.12.2021.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F97498B-EDDB-43A6-A741-FE64C78DEFF5}" type="slidenum">
              <a:rPr lang="hr-HR" smtClean="0"/>
              <a:t>‹#›</a:t>
            </a:fld>
            <a:endParaRPr lang="hr-H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313777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50629-72ED-4826-8F5B-408F50C1BF0E}" type="datetimeFigureOut">
              <a:rPr lang="hr-HR" smtClean="0"/>
              <a:t>20.12.2021.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F97498B-EDDB-43A6-A741-FE64C78DEFF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616162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50629-72ED-4826-8F5B-408F50C1BF0E}" type="datetimeFigureOut">
              <a:rPr lang="hr-HR" smtClean="0"/>
              <a:t>20.12.2021.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F97498B-EDDB-43A6-A741-FE64C78DEFF5}" type="slidenum">
              <a:rPr lang="hr-HR" smtClean="0"/>
              <a:t>‹#›</a:t>
            </a:fld>
            <a:endParaRPr lang="hr-H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75124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50629-72ED-4826-8F5B-408F50C1BF0E}" type="datetimeFigureOut">
              <a:rPr lang="hr-HR" smtClean="0"/>
              <a:t>20.12.2021.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F97498B-EDDB-43A6-A741-FE64C78DEFF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86247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50629-72ED-4826-8F5B-408F50C1BF0E}" type="datetimeFigureOut">
              <a:rPr lang="hr-HR" smtClean="0"/>
              <a:t>20.12.2021.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7498B-EDDB-43A6-A741-FE64C78DEFF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875237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50629-72ED-4826-8F5B-408F50C1BF0E}" type="datetimeFigureOut">
              <a:rPr lang="hr-HR" smtClean="0"/>
              <a:t>20.12.2021.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7498B-EDDB-43A6-A741-FE64C78DEFF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16790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50629-72ED-4826-8F5B-408F50C1BF0E}" type="datetimeFigureOut">
              <a:rPr lang="hr-HR" smtClean="0"/>
              <a:t>20.12.2021.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F97498B-EDDB-43A6-A741-FE64C78DEFF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99812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Dobce9k1XKc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resource/7780879/sat-razrednika/kalendar-dobrih-djela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/>
              <a:t>Izazov dobrote 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/>
              <a:t>5.B razred 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661870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539336" y="1269076"/>
            <a:ext cx="8915400" cy="3777622"/>
          </a:xfrm>
        </p:spPr>
        <p:txBody>
          <a:bodyPr/>
          <a:lstStyle/>
          <a:p>
            <a:pPr marL="0" indent="0">
              <a:buNone/>
            </a:pPr>
            <a:r>
              <a:rPr lang="hr-HR" b="1" dirty="0"/>
              <a:t>Dragi učenici, </a:t>
            </a:r>
          </a:p>
          <a:p>
            <a:pPr marL="0" indent="0">
              <a:buNone/>
            </a:pPr>
            <a:endParaRPr lang="hr-HR" b="1" dirty="0"/>
          </a:p>
          <a:p>
            <a:pPr marL="0" indent="0">
              <a:buNone/>
            </a:pPr>
            <a:r>
              <a:rPr lang="hr-HR" b="1" dirty="0"/>
              <a:t>mjesec prosinac poznat je kao mjesec blagdana, mjesec Božića, mjesec topline, obitelji...mjesec dobrih djela! </a:t>
            </a:r>
          </a:p>
          <a:p>
            <a:pPr marL="0" indent="0">
              <a:buNone/>
            </a:pPr>
            <a:endParaRPr lang="hr-HR" b="1" dirty="0"/>
          </a:p>
          <a:p>
            <a:pPr marL="0" indent="0">
              <a:buNone/>
            </a:pPr>
            <a:r>
              <a:rPr lang="hr-HR" b="1" dirty="0"/>
              <a:t>Zašto i mi ne bismo stoga učinili koje dobro djelo! </a:t>
            </a:r>
          </a:p>
          <a:p>
            <a:pPr marL="0" indent="0">
              <a:buNone/>
            </a:pPr>
            <a:endParaRPr lang="hr-HR" b="1" dirty="0"/>
          </a:p>
          <a:p>
            <a:pPr marL="0" indent="0">
              <a:buNone/>
            </a:pPr>
            <a:r>
              <a:rPr lang="hr-HR" b="1" dirty="0"/>
              <a:t>Pažljivo slijedite upute u prezentaciji.  </a:t>
            </a:r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417" y="3671832"/>
            <a:ext cx="2749731" cy="274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139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464521" y="1352204"/>
            <a:ext cx="8915400" cy="3777622"/>
          </a:xfrm>
        </p:spPr>
        <p:txBody>
          <a:bodyPr/>
          <a:lstStyle/>
          <a:p>
            <a:pPr marL="0" indent="0">
              <a:buNone/>
            </a:pPr>
            <a:r>
              <a:rPr lang="hr-HR" b="1" dirty="0"/>
              <a:t>Za početak pogledajte video na sljedećoj poveznici:</a:t>
            </a:r>
          </a:p>
          <a:p>
            <a:pPr marL="0" indent="0">
              <a:buNone/>
            </a:pPr>
            <a:endParaRPr lang="hr-HR" b="1" dirty="0"/>
          </a:p>
          <a:p>
            <a:pPr marL="0" indent="0">
              <a:buNone/>
            </a:pPr>
            <a:endParaRPr lang="hr-HR" b="1" dirty="0"/>
          </a:p>
          <a:p>
            <a:pPr marL="0" indent="0">
              <a:buNone/>
            </a:pPr>
            <a:r>
              <a:rPr lang="hr-HR" b="1" dirty="0">
                <a:hlinkClick r:id="rId2"/>
              </a:rPr>
              <a:t>https://www.youtube.com/watch?v=Dobce9k1XKc</a:t>
            </a:r>
            <a:endParaRPr lang="hr-HR" b="1" dirty="0"/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912762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Razmislite o sljedećim pitanjima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AutoNum type="arabicPeriod"/>
            </a:pPr>
            <a:r>
              <a:rPr lang="hr-HR" dirty="0"/>
              <a:t>Kako ste se osjećali dok ste gledali ovaj video?</a:t>
            </a:r>
          </a:p>
          <a:p>
            <a:pPr>
              <a:buAutoNum type="arabicPeriod"/>
            </a:pPr>
            <a:r>
              <a:rPr lang="hr-HR" dirty="0"/>
              <a:t>Koja je to dobra djela čovjek činio?</a:t>
            </a:r>
          </a:p>
          <a:p>
            <a:pPr>
              <a:buAutoNum type="arabicPeriod"/>
            </a:pPr>
            <a:r>
              <a:rPr lang="hr-HR" dirty="0"/>
              <a:t>Što sve može biti dobro djelo? </a:t>
            </a:r>
          </a:p>
          <a:p>
            <a:pPr>
              <a:buAutoNum type="arabicPeriod"/>
            </a:pPr>
            <a:r>
              <a:rPr lang="hr-HR" dirty="0"/>
              <a:t>Razmisli o izreci: „Dobro se dobrim vraća.” </a:t>
            </a:r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262" y="4022411"/>
            <a:ext cx="3108784" cy="233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749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579687" y="1171575"/>
            <a:ext cx="8915400" cy="3777622"/>
          </a:xfrm>
        </p:spPr>
        <p:txBody>
          <a:bodyPr/>
          <a:lstStyle/>
          <a:p>
            <a:pPr marL="0" indent="0">
              <a:buNone/>
            </a:pPr>
            <a:r>
              <a:rPr lang="hr-HR" dirty="0"/>
              <a:t>Dobra djela za ljude koje volite ne znači da trebate učiniti nešto komplicirano ili spektakularno. 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hr-HR" dirty="0"/>
              <a:t>Pokazivanje dobrote može biti i tek mala promjena stava. 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hr-HR" dirty="0"/>
              <a:t>Pogledajte na idućim slajdovima neka dobra djela koja možete činiti svaki dan. </a:t>
            </a:r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990" y="4143842"/>
            <a:ext cx="4554402" cy="220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398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Budite otvoreni 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/>
              <a:t>Naučite prestati osuđivati. Ne možete uvijek biti u pravu. Pružite nekom drugom priliku da bude u pravu. </a:t>
            </a:r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483" y="3565211"/>
            <a:ext cx="3320687" cy="206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421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Slušajte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/>
              <a:t>Vaše dobro djelo može značiti da jednostavno saslušate što netko ima reći – ali da zaista slušate i ne skrećete razgovor na sebe. </a:t>
            </a:r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696" y="3132092"/>
            <a:ext cx="2590273" cy="332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190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Budite iskreni 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/>
              <a:t>Kada vas netko nešto upita, budite iskreni i razgovarajte. Ako su se oni usudili pitati vas nešto, učinite im uslugu i pružite im iskren odgovor. Ne morate im otvoriti dušu, ali se ipak potrudite i dajte im na važnosti.</a:t>
            </a:r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110" y="3677340"/>
            <a:ext cx="3356927" cy="223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7059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Budite nesebični 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/>
              <a:t>Mislite na druge. Pokušajte se staviti na njihovo mjesto i nemojte činiti nešto što sami ne biste htjeli proživljavati.</a:t>
            </a:r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6583" y="3328579"/>
            <a:ext cx="3203741" cy="3088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877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b="1" dirty="0"/>
              <a:t>Čineći dobra djela ne pomažemo samo drugima, nego i sami sebi. </a:t>
            </a:r>
            <a:r>
              <a:rPr lang="hr-HR" b="1" dirty="0">
                <a:sym typeface="Wingdings" panose="05000000000000000000" pitchFamily="2" charset="2"/>
              </a:rPr>
              <a:t> </a:t>
            </a:r>
            <a:endParaRPr lang="hr-HR" b="1" dirty="0"/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884" y="3422604"/>
            <a:ext cx="4087721" cy="2720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97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PRVI ZADATAK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/>
              <a:t>Razmisli: 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hr-HR" dirty="0"/>
              <a:t>Što je za tebe dobro djelo? Zašto treba činiti dobra djela? 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hr-HR" dirty="0"/>
              <a:t>Svoj odgovor mi pošalji u poruci ili u komentaru na objavi. 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858675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DRUGI ZADATAK 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/>
              <a:t>Razmisli i navedi pet dobrih djela koja ćeš ovaj tjedan učiniti za neke sebi drage osobe. Imaj na umu da trebaš poštovati epidemiološke mjere. </a:t>
            </a:r>
            <a:r>
              <a:rPr lang="hr-HR" dirty="0">
                <a:sym typeface="Wingdings" panose="05000000000000000000" pitchFamily="2" charset="2"/>
              </a:rPr>
              <a:t> </a:t>
            </a:r>
          </a:p>
          <a:p>
            <a:pPr marL="0" indent="0">
              <a:buNone/>
            </a:pPr>
            <a:endParaRPr lang="hr-HR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hr-HR" dirty="0">
                <a:sym typeface="Wingdings" panose="05000000000000000000" pitchFamily="2" charset="2"/>
              </a:rPr>
              <a:t>Svoja dobra djela mi pošalji u poruci ili u komentaru. </a:t>
            </a:r>
          </a:p>
          <a:p>
            <a:pPr marL="0" indent="0">
              <a:buNone/>
            </a:pPr>
            <a:endParaRPr lang="hr-HR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hr-HR" dirty="0">
                <a:sym typeface="Wingdings" panose="05000000000000000000" pitchFamily="2" charset="2"/>
              </a:rPr>
              <a:t>Na idućem satu razrednika ćemo vidjeti tko je zaista učinio dobra djela koja je naveo.  </a:t>
            </a:r>
            <a:endParaRPr lang="hr-HR" dirty="0"/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82209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452" y="499926"/>
            <a:ext cx="5962650" cy="596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2211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/>
              <a:t>Kao pomoć ti možda posluži ovaj adventski kalendar dobrih djela: 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hr-HR" dirty="0">
                <a:hlinkClick r:id="rId2"/>
              </a:rPr>
              <a:t>https://wordwall.net/resource/7780879/sat-razrednika/kalendar-dobrih-djela</a:t>
            </a: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1824699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Ne zaboravi!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/>
              <a:t>Svoje odgovore mi možete poslati do kraja ove za nas teške i izazovne godine. Neka nam stara godine odnese sve brige i probleme, a nova 2022. obilje zdravlja i nade u bolje sutra.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174390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337" y="557739"/>
            <a:ext cx="7724586" cy="5150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433630"/>
      </p:ext>
    </p:extLst>
  </p:cSld>
  <p:clrMapOvr>
    <a:masterClrMapping/>
  </p:clrMapOvr>
</p:sld>
</file>

<file path=ppt/theme/theme1.xml><?xml version="1.0" encoding="utf-8"?>
<a:theme xmlns:a="http://schemas.openxmlformats.org/drawingml/2006/main" name="Pramen">
  <a:themeElements>
    <a:clrScheme name="Crvena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Pram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ram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63</TotalTime>
  <Words>426</Words>
  <Application>Microsoft Office PowerPoint</Application>
  <PresentationFormat>Široki zaslon</PresentationFormat>
  <Paragraphs>50</Paragraphs>
  <Slides>16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16</vt:i4>
      </vt:variant>
    </vt:vector>
  </HeadingPairs>
  <TitlesOfParts>
    <vt:vector size="20" baseType="lpstr">
      <vt:lpstr>Arial</vt:lpstr>
      <vt:lpstr>Century Gothic</vt:lpstr>
      <vt:lpstr>Wingdings 3</vt:lpstr>
      <vt:lpstr>Pramen</vt:lpstr>
      <vt:lpstr>Izazov dobrote </vt:lpstr>
      <vt:lpstr>PowerPoint prezentacija</vt:lpstr>
      <vt:lpstr>PowerPoint prezentacija</vt:lpstr>
      <vt:lpstr>Razmislite o sljedećim pitanjima</vt:lpstr>
      <vt:lpstr>PowerPoint prezentacija</vt:lpstr>
      <vt:lpstr>Budite otvoreni </vt:lpstr>
      <vt:lpstr>Slušajte</vt:lpstr>
      <vt:lpstr>Budite iskreni </vt:lpstr>
      <vt:lpstr>Budite nesebični </vt:lpstr>
      <vt:lpstr>PowerPoint prezentacija</vt:lpstr>
      <vt:lpstr>PRVI ZADATAK</vt:lpstr>
      <vt:lpstr>DRUGI ZADATAK </vt:lpstr>
      <vt:lpstr>PowerPoint prezentacija</vt:lpstr>
      <vt:lpstr>PowerPoint prezentacija</vt:lpstr>
      <vt:lpstr>Ne zaboravi!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Izazov dobrote </dc:title>
  <dc:creator>Vinko</dc:creator>
  <cp:lastModifiedBy>DUBRAVKA VUKŠIĆ</cp:lastModifiedBy>
  <cp:revision>16</cp:revision>
  <dcterms:created xsi:type="dcterms:W3CDTF">2020-12-06T10:07:05Z</dcterms:created>
  <dcterms:modified xsi:type="dcterms:W3CDTF">2021-12-20T13:27:35Z</dcterms:modified>
</cp:coreProperties>
</file>