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93" r:id="rId4"/>
    <p:sldId id="294" r:id="rId5"/>
    <p:sldId id="297" r:id="rId6"/>
    <p:sldId id="262" r:id="rId7"/>
    <p:sldId id="286" r:id="rId8"/>
    <p:sldId id="270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12CF45-B1A5-4EF6-9438-9D77DA70DED9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4EC1BE6-C802-49B9-B50D-8689DC301CF8}">
      <dgm:prSet/>
      <dgm:spPr/>
      <dgm:t>
        <a:bodyPr/>
        <a:lstStyle/>
        <a:p>
          <a:r>
            <a:rPr lang="hr-HR"/>
            <a:t>svaki petak – Pješice ili biciklom u školu</a:t>
          </a:r>
          <a:endParaRPr lang="en-US"/>
        </a:p>
      </dgm:t>
    </dgm:pt>
    <dgm:pt modelId="{4478006B-2850-4CB9-BFAF-31B06C4AB5D4}" type="parTrans" cxnId="{5F16009C-7971-4F28-BA2A-D1D9F50A4071}">
      <dgm:prSet/>
      <dgm:spPr/>
      <dgm:t>
        <a:bodyPr/>
        <a:lstStyle/>
        <a:p>
          <a:endParaRPr lang="en-US"/>
        </a:p>
      </dgm:t>
    </dgm:pt>
    <dgm:pt modelId="{63B57DCC-AEFD-4042-B213-10F38308858D}" type="sibTrans" cxnId="{5F16009C-7971-4F28-BA2A-D1D9F50A4071}">
      <dgm:prSet/>
      <dgm:spPr/>
      <dgm:t>
        <a:bodyPr/>
        <a:lstStyle/>
        <a:p>
          <a:endParaRPr lang="en-US"/>
        </a:p>
      </dgm:t>
    </dgm:pt>
    <dgm:pt modelId="{5B9A6BCA-8643-4524-8EF3-19FB3314827C}">
      <dgm:prSet/>
      <dgm:spPr/>
      <dgm:t>
        <a:bodyPr/>
        <a:lstStyle/>
        <a:p>
          <a:r>
            <a:rPr lang="hr-HR"/>
            <a:t>8. 4. - Akcija skupljanja staroga papira i čepova</a:t>
          </a:r>
          <a:endParaRPr lang="en-US"/>
        </a:p>
      </dgm:t>
    </dgm:pt>
    <dgm:pt modelId="{1612F15C-309C-42D3-BA14-6084A95E8F5E}" type="parTrans" cxnId="{9B44E00A-9B26-436A-A665-7BD70CDABD5C}">
      <dgm:prSet/>
      <dgm:spPr/>
      <dgm:t>
        <a:bodyPr/>
        <a:lstStyle/>
        <a:p>
          <a:endParaRPr lang="en-US"/>
        </a:p>
      </dgm:t>
    </dgm:pt>
    <dgm:pt modelId="{8D6C06E6-5273-4F22-A9D4-BC5B70A7BBAF}" type="sibTrans" cxnId="{9B44E00A-9B26-436A-A665-7BD70CDABD5C}">
      <dgm:prSet/>
      <dgm:spPr/>
      <dgm:t>
        <a:bodyPr/>
        <a:lstStyle/>
        <a:p>
          <a:endParaRPr lang="en-US"/>
        </a:p>
      </dgm:t>
    </dgm:pt>
    <dgm:pt modelId="{06CAF69C-6F56-4BAD-B49C-E6EE8F23BBCF}">
      <dgm:prSet/>
      <dgm:spPr/>
      <dgm:t>
        <a:bodyPr/>
        <a:lstStyle/>
        <a:p>
          <a:r>
            <a:rPr lang="hr-HR"/>
            <a:t>8. 4. - Više cvijeća - manje smeća</a:t>
          </a:r>
          <a:endParaRPr lang="en-US"/>
        </a:p>
      </dgm:t>
    </dgm:pt>
    <dgm:pt modelId="{B55DD864-C899-41C8-9820-F521DAE59B20}" type="parTrans" cxnId="{1CC1F8EC-E7E0-4967-B2B0-6AEDEB0D11F7}">
      <dgm:prSet/>
      <dgm:spPr/>
      <dgm:t>
        <a:bodyPr/>
        <a:lstStyle/>
        <a:p>
          <a:endParaRPr lang="en-US"/>
        </a:p>
      </dgm:t>
    </dgm:pt>
    <dgm:pt modelId="{4E7C3710-F3D6-4DC1-A325-D0D06FB87816}" type="sibTrans" cxnId="{1CC1F8EC-E7E0-4967-B2B0-6AEDEB0D11F7}">
      <dgm:prSet/>
      <dgm:spPr/>
      <dgm:t>
        <a:bodyPr/>
        <a:lstStyle/>
        <a:p>
          <a:endParaRPr lang="en-US"/>
        </a:p>
      </dgm:t>
    </dgm:pt>
    <dgm:pt modelId="{A6BEEBBE-E658-402B-83E4-F31021C7EFD3}">
      <dgm:prSet/>
      <dgm:spPr/>
      <dgm:t>
        <a:bodyPr/>
        <a:lstStyle/>
        <a:p>
          <a:r>
            <a:rPr lang="hr-HR"/>
            <a:t>12. 4.- Akcija skupljanja staroga tekstila</a:t>
          </a:r>
          <a:endParaRPr lang="en-US"/>
        </a:p>
      </dgm:t>
    </dgm:pt>
    <dgm:pt modelId="{AFB24505-1175-4A71-95D1-CD78230A8D2A}" type="parTrans" cxnId="{89AECD2E-4EAA-4E26-A14B-CCFFFD5F141A}">
      <dgm:prSet/>
      <dgm:spPr/>
      <dgm:t>
        <a:bodyPr/>
        <a:lstStyle/>
        <a:p>
          <a:endParaRPr lang="en-US"/>
        </a:p>
      </dgm:t>
    </dgm:pt>
    <dgm:pt modelId="{FA72CB69-93A1-42A1-9DC3-52B359F555E0}" type="sibTrans" cxnId="{89AECD2E-4EAA-4E26-A14B-CCFFFD5F141A}">
      <dgm:prSet/>
      <dgm:spPr/>
      <dgm:t>
        <a:bodyPr/>
        <a:lstStyle/>
        <a:p>
          <a:endParaRPr lang="en-US"/>
        </a:p>
      </dgm:t>
    </dgm:pt>
    <dgm:pt modelId="{2E48CB3C-36DC-448B-9AC8-8C92E89C450E}">
      <dgm:prSet/>
      <dgm:spPr/>
      <dgm:t>
        <a:bodyPr/>
        <a:lstStyle/>
        <a:p>
          <a:r>
            <a:rPr lang="hr-HR"/>
            <a:t>14. 4. - 24. 4. - Proljetni uskrsni praznici</a:t>
          </a:r>
          <a:endParaRPr lang="en-US"/>
        </a:p>
      </dgm:t>
    </dgm:pt>
    <dgm:pt modelId="{979625E8-DDBA-4BA5-8C4C-1FA580B4BD98}" type="parTrans" cxnId="{3BD1656A-8478-4161-9B0F-6E2F45FE1683}">
      <dgm:prSet/>
      <dgm:spPr/>
      <dgm:t>
        <a:bodyPr/>
        <a:lstStyle/>
        <a:p>
          <a:endParaRPr lang="en-US"/>
        </a:p>
      </dgm:t>
    </dgm:pt>
    <dgm:pt modelId="{99B3E09A-1B42-4643-86C0-C420C9A0F34E}" type="sibTrans" cxnId="{3BD1656A-8478-4161-9B0F-6E2F45FE1683}">
      <dgm:prSet/>
      <dgm:spPr/>
      <dgm:t>
        <a:bodyPr/>
        <a:lstStyle/>
        <a:p>
          <a:endParaRPr lang="en-US"/>
        </a:p>
      </dgm:t>
    </dgm:pt>
    <dgm:pt modelId="{B49498C9-0F60-4BCE-811B-4252D47F843D}">
      <dgm:prSet/>
      <dgm:spPr/>
      <dgm:t>
        <a:bodyPr/>
        <a:lstStyle/>
        <a:p>
          <a:r>
            <a:rPr lang="hr-HR"/>
            <a:t>tijekom svibnja - biciklijada Badličan</a:t>
          </a:r>
          <a:endParaRPr lang="en-US"/>
        </a:p>
      </dgm:t>
    </dgm:pt>
    <dgm:pt modelId="{02255D1D-E13F-49E8-BA09-B230E8463366}" type="parTrans" cxnId="{BFB52897-E545-44B0-9321-31BEF63205D1}">
      <dgm:prSet/>
      <dgm:spPr/>
      <dgm:t>
        <a:bodyPr/>
        <a:lstStyle/>
        <a:p>
          <a:endParaRPr lang="en-US"/>
        </a:p>
      </dgm:t>
    </dgm:pt>
    <dgm:pt modelId="{AAEB9ECC-58E9-4EA0-B84A-BBF7584B8A12}" type="sibTrans" cxnId="{BFB52897-E545-44B0-9321-31BEF63205D1}">
      <dgm:prSet/>
      <dgm:spPr/>
      <dgm:t>
        <a:bodyPr/>
        <a:lstStyle/>
        <a:p>
          <a:endParaRPr lang="en-US"/>
        </a:p>
      </dgm:t>
    </dgm:pt>
    <dgm:pt modelId="{ED45A258-7F23-4EE9-9F58-18146DB380BB}">
      <dgm:prSet/>
      <dgm:spPr/>
      <dgm:t>
        <a:bodyPr/>
        <a:lstStyle/>
        <a:p>
          <a:r>
            <a:rPr lang="hr-HR"/>
            <a:t>tijekom svibnja - Škole za Afriku</a:t>
          </a:r>
          <a:endParaRPr lang="en-US"/>
        </a:p>
      </dgm:t>
    </dgm:pt>
    <dgm:pt modelId="{9B0A95C7-554A-4DCF-AF2F-C9FA229AE81F}" type="parTrans" cxnId="{E254535B-E3D5-443B-AB40-BAA00F8A022A}">
      <dgm:prSet/>
      <dgm:spPr/>
      <dgm:t>
        <a:bodyPr/>
        <a:lstStyle/>
        <a:p>
          <a:endParaRPr lang="en-US"/>
        </a:p>
      </dgm:t>
    </dgm:pt>
    <dgm:pt modelId="{CA86199D-B6AD-4EB4-9CFB-8ABEE2C11C48}" type="sibTrans" cxnId="{E254535B-E3D5-443B-AB40-BAA00F8A022A}">
      <dgm:prSet/>
      <dgm:spPr/>
      <dgm:t>
        <a:bodyPr/>
        <a:lstStyle/>
        <a:p>
          <a:endParaRPr lang="en-US"/>
        </a:p>
      </dgm:t>
    </dgm:pt>
    <dgm:pt modelId="{A2FB3692-A371-4262-B3E1-842C4E6131A9}">
      <dgm:prSet/>
      <dgm:spPr/>
      <dgm:t>
        <a:bodyPr/>
        <a:lstStyle/>
        <a:p>
          <a:r>
            <a:rPr lang="hr-HR"/>
            <a:t>31. 5. - TN Zagreb- Ščitarjevo</a:t>
          </a:r>
          <a:endParaRPr lang="en-US"/>
        </a:p>
      </dgm:t>
    </dgm:pt>
    <dgm:pt modelId="{C693CE4E-8B21-4618-9B26-3C40E4D1FDE8}" type="parTrans" cxnId="{2D860FF5-86EA-4FB0-A8B0-E2AD12FF82DB}">
      <dgm:prSet/>
      <dgm:spPr/>
      <dgm:t>
        <a:bodyPr/>
        <a:lstStyle/>
        <a:p>
          <a:endParaRPr lang="en-US"/>
        </a:p>
      </dgm:t>
    </dgm:pt>
    <dgm:pt modelId="{D96CAF52-604B-46AE-91D3-580F5659F94B}" type="sibTrans" cxnId="{2D860FF5-86EA-4FB0-A8B0-E2AD12FF82DB}">
      <dgm:prSet/>
      <dgm:spPr/>
      <dgm:t>
        <a:bodyPr/>
        <a:lstStyle/>
        <a:p>
          <a:endParaRPr lang="en-US"/>
        </a:p>
      </dgm:t>
    </dgm:pt>
    <dgm:pt modelId="{BF893106-A843-4C3F-B3DB-564EC4FBD0D5}">
      <dgm:prSet/>
      <dgm:spPr/>
      <dgm:t>
        <a:bodyPr/>
        <a:lstStyle/>
        <a:p>
          <a:r>
            <a:rPr lang="hr-HR"/>
            <a:t>lipanj - Dan škole</a:t>
          </a:r>
          <a:endParaRPr lang="en-US"/>
        </a:p>
      </dgm:t>
    </dgm:pt>
    <dgm:pt modelId="{E4334252-5A98-47E4-98C3-EAA2AC751EDD}" type="parTrans" cxnId="{21A3D8CD-32DB-48D8-8A0D-3C7D12134B9D}">
      <dgm:prSet/>
      <dgm:spPr/>
      <dgm:t>
        <a:bodyPr/>
        <a:lstStyle/>
        <a:p>
          <a:endParaRPr lang="en-US"/>
        </a:p>
      </dgm:t>
    </dgm:pt>
    <dgm:pt modelId="{0B695659-0EAE-4B25-9CA0-4BBC9C9556F1}" type="sibTrans" cxnId="{21A3D8CD-32DB-48D8-8A0D-3C7D12134B9D}">
      <dgm:prSet/>
      <dgm:spPr/>
      <dgm:t>
        <a:bodyPr/>
        <a:lstStyle/>
        <a:p>
          <a:endParaRPr lang="en-US"/>
        </a:p>
      </dgm:t>
    </dgm:pt>
    <dgm:pt modelId="{04A407BB-A9C3-48C2-BC28-A6018C3DF321}">
      <dgm:prSet/>
      <dgm:spPr/>
      <dgm:t>
        <a:bodyPr/>
        <a:lstStyle/>
        <a:p>
          <a:r>
            <a:rPr lang="hr-HR"/>
            <a:t>______________________</a:t>
          </a:r>
          <a:endParaRPr lang="en-US"/>
        </a:p>
      </dgm:t>
    </dgm:pt>
    <dgm:pt modelId="{59834D88-8BD6-4E6C-9018-ED71DF9107DD}" type="parTrans" cxnId="{29446D13-FD30-4417-8BDB-7A18E517A652}">
      <dgm:prSet/>
      <dgm:spPr/>
      <dgm:t>
        <a:bodyPr/>
        <a:lstStyle/>
        <a:p>
          <a:endParaRPr lang="en-US"/>
        </a:p>
      </dgm:t>
    </dgm:pt>
    <dgm:pt modelId="{70A7F5B7-2729-416E-9437-A50937290CAD}" type="sibTrans" cxnId="{29446D13-FD30-4417-8BDB-7A18E517A652}">
      <dgm:prSet/>
      <dgm:spPr/>
      <dgm:t>
        <a:bodyPr/>
        <a:lstStyle/>
        <a:p>
          <a:endParaRPr lang="en-US"/>
        </a:p>
      </dgm:t>
    </dgm:pt>
    <dgm:pt modelId="{A558C714-81C7-4F7F-8F70-B3104C749106}">
      <dgm:prSet/>
      <dgm:spPr/>
      <dgm:t>
        <a:bodyPr/>
        <a:lstStyle/>
        <a:p>
          <a:r>
            <a:rPr lang="hr-HR"/>
            <a:t>21. 6. - Zadnji dan nastave</a:t>
          </a:r>
          <a:endParaRPr lang="en-US"/>
        </a:p>
      </dgm:t>
    </dgm:pt>
    <dgm:pt modelId="{5DEC34DD-624B-422E-BDCD-ACD5621FB95F}" type="parTrans" cxnId="{B844A47A-EEF0-4193-AAFB-DD09C763B110}">
      <dgm:prSet/>
      <dgm:spPr/>
      <dgm:t>
        <a:bodyPr/>
        <a:lstStyle/>
        <a:p>
          <a:endParaRPr lang="en-US"/>
        </a:p>
      </dgm:t>
    </dgm:pt>
    <dgm:pt modelId="{E4081495-8901-4A94-94B5-7A54ABF515EA}" type="sibTrans" cxnId="{B844A47A-EEF0-4193-AAFB-DD09C763B110}">
      <dgm:prSet/>
      <dgm:spPr/>
      <dgm:t>
        <a:bodyPr/>
        <a:lstStyle/>
        <a:p>
          <a:endParaRPr lang="en-US"/>
        </a:p>
      </dgm:t>
    </dgm:pt>
    <dgm:pt modelId="{802EDD2C-909F-4EAE-8C98-BEF70B2E7CEB}" type="pres">
      <dgm:prSet presAssocID="{5F12CF45-B1A5-4EF6-9438-9D77DA70DED9}" presName="Name0" presStyleCnt="0">
        <dgm:presLayoutVars>
          <dgm:dir/>
          <dgm:resizeHandles val="exact"/>
        </dgm:presLayoutVars>
      </dgm:prSet>
      <dgm:spPr/>
    </dgm:pt>
    <dgm:pt modelId="{9EEE5687-092D-4084-8FCE-906490FFC6E8}" type="pres">
      <dgm:prSet presAssocID="{54EC1BE6-C802-49B9-B50D-8689DC301CF8}" presName="node" presStyleLbl="node1" presStyleIdx="0" presStyleCnt="10">
        <dgm:presLayoutVars>
          <dgm:bulletEnabled val="1"/>
        </dgm:presLayoutVars>
      </dgm:prSet>
      <dgm:spPr/>
    </dgm:pt>
    <dgm:pt modelId="{0EBAEE6C-0599-48A7-8D24-158BE24F95FA}" type="pres">
      <dgm:prSet presAssocID="{63B57DCC-AEFD-4042-B213-10F38308858D}" presName="sibTrans" presStyleLbl="sibTrans1D1" presStyleIdx="0" presStyleCnt="9"/>
      <dgm:spPr/>
    </dgm:pt>
    <dgm:pt modelId="{16C21677-1ABE-456C-807D-259457157A1A}" type="pres">
      <dgm:prSet presAssocID="{63B57DCC-AEFD-4042-B213-10F38308858D}" presName="connectorText" presStyleLbl="sibTrans1D1" presStyleIdx="0" presStyleCnt="9"/>
      <dgm:spPr/>
    </dgm:pt>
    <dgm:pt modelId="{BA07E867-08FC-4C26-943E-7AD5F960E2ED}" type="pres">
      <dgm:prSet presAssocID="{5B9A6BCA-8643-4524-8EF3-19FB3314827C}" presName="node" presStyleLbl="node1" presStyleIdx="1" presStyleCnt="10">
        <dgm:presLayoutVars>
          <dgm:bulletEnabled val="1"/>
        </dgm:presLayoutVars>
      </dgm:prSet>
      <dgm:spPr/>
    </dgm:pt>
    <dgm:pt modelId="{54976B85-7262-487D-A023-E9DE5476984C}" type="pres">
      <dgm:prSet presAssocID="{8D6C06E6-5273-4F22-A9D4-BC5B70A7BBAF}" presName="sibTrans" presStyleLbl="sibTrans1D1" presStyleIdx="1" presStyleCnt="9"/>
      <dgm:spPr/>
    </dgm:pt>
    <dgm:pt modelId="{A56CAFC6-C29A-4078-9EA5-43816B657435}" type="pres">
      <dgm:prSet presAssocID="{8D6C06E6-5273-4F22-A9D4-BC5B70A7BBAF}" presName="connectorText" presStyleLbl="sibTrans1D1" presStyleIdx="1" presStyleCnt="9"/>
      <dgm:spPr/>
    </dgm:pt>
    <dgm:pt modelId="{3B8C814C-8609-4426-A0D2-3D1FDA63DD9A}" type="pres">
      <dgm:prSet presAssocID="{06CAF69C-6F56-4BAD-B49C-E6EE8F23BBCF}" presName="node" presStyleLbl="node1" presStyleIdx="2" presStyleCnt="10">
        <dgm:presLayoutVars>
          <dgm:bulletEnabled val="1"/>
        </dgm:presLayoutVars>
      </dgm:prSet>
      <dgm:spPr/>
    </dgm:pt>
    <dgm:pt modelId="{EC3C71CC-B12B-4FD8-9577-01CD1BB14B0B}" type="pres">
      <dgm:prSet presAssocID="{4E7C3710-F3D6-4DC1-A325-D0D06FB87816}" presName="sibTrans" presStyleLbl="sibTrans1D1" presStyleIdx="2" presStyleCnt="9"/>
      <dgm:spPr/>
    </dgm:pt>
    <dgm:pt modelId="{A977874E-D4A4-4121-AE84-C711BDE788A0}" type="pres">
      <dgm:prSet presAssocID="{4E7C3710-F3D6-4DC1-A325-D0D06FB87816}" presName="connectorText" presStyleLbl="sibTrans1D1" presStyleIdx="2" presStyleCnt="9"/>
      <dgm:spPr/>
    </dgm:pt>
    <dgm:pt modelId="{66B6C617-7F13-4A45-8EA9-F1CDBEB57750}" type="pres">
      <dgm:prSet presAssocID="{A6BEEBBE-E658-402B-83E4-F31021C7EFD3}" presName="node" presStyleLbl="node1" presStyleIdx="3" presStyleCnt="10">
        <dgm:presLayoutVars>
          <dgm:bulletEnabled val="1"/>
        </dgm:presLayoutVars>
      </dgm:prSet>
      <dgm:spPr/>
    </dgm:pt>
    <dgm:pt modelId="{FD081B11-11AE-4ED8-B2FB-E634C717FFEA}" type="pres">
      <dgm:prSet presAssocID="{FA72CB69-93A1-42A1-9DC3-52B359F555E0}" presName="sibTrans" presStyleLbl="sibTrans1D1" presStyleIdx="3" presStyleCnt="9"/>
      <dgm:spPr/>
    </dgm:pt>
    <dgm:pt modelId="{C13A62B7-F114-4BF7-9E4C-B1EA9FE6F05E}" type="pres">
      <dgm:prSet presAssocID="{FA72CB69-93A1-42A1-9DC3-52B359F555E0}" presName="connectorText" presStyleLbl="sibTrans1D1" presStyleIdx="3" presStyleCnt="9"/>
      <dgm:spPr/>
    </dgm:pt>
    <dgm:pt modelId="{74E771FE-1E18-4880-8E51-A5D0E5C798F3}" type="pres">
      <dgm:prSet presAssocID="{2E48CB3C-36DC-448B-9AC8-8C92E89C450E}" presName="node" presStyleLbl="node1" presStyleIdx="4" presStyleCnt="10">
        <dgm:presLayoutVars>
          <dgm:bulletEnabled val="1"/>
        </dgm:presLayoutVars>
      </dgm:prSet>
      <dgm:spPr/>
    </dgm:pt>
    <dgm:pt modelId="{71B883BF-04E5-44C3-A039-BD9F80C4227E}" type="pres">
      <dgm:prSet presAssocID="{99B3E09A-1B42-4643-86C0-C420C9A0F34E}" presName="sibTrans" presStyleLbl="sibTrans1D1" presStyleIdx="4" presStyleCnt="9"/>
      <dgm:spPr/>
    </dgm:pt>
    <dgm:pt modelId="{DA8950EB-968D-4AF1-826C-80A0F2C65FB6}" type="pres">
      <dgm:prSet presAssocID="{99B3E09A-1B42-4643-86C0-C420C9A0F34E}" presName="connectorText" presStyleLbl="sibTrans1D1" presStyleIdx="4" presStyleCnt="9"/>
      <dgm:spPr/>
    </dgm:pt>
    <dgm:pt modelId="{0D730345-ECF2-4BC0-B3F8-A4D2C6D9EF59}" type="pres">
      <dgm:prSet presAssocID="{B49498C9-0F60-4BCE-811B-4252D47F843D}" presName="node" presStyleLbl="node1" presStyleIdx="5" presStyleCnt="10">
        <dgm:presLayoutVars>
          <dgm:bulletEnabled val="1"/>
        </dgm:presLayoutVars>
      </dgm:prSet>
      <dgm:spPr/>
    </dgm:pt>
    <dgm:pt modelId="{D0404D3D-032A-4242-A10E-56ABDFE56A68}" type="pres">
      <dgm:prSet presAssocID="{AAEB9ECC-58E9-4EA0-B84A-BBF7584B8A12}" presName="sibTrans" presStyleLbl="sibTrans1D1" presStyleIdx="5" presStyleCnt="9"/>
      <dgm:spPr/>
    </dgm:pt>
    <dgm:pt modelId="{1881F18B-235D-4AA0-9FFC-E59FA23999A4}" type="pres">
      <dgm:prSet presAssocID="{AAEB9ECC-58E9-4EA0-B84A-BBF7584B8A12}" presName="connectorText" presStyleLbl="sibTrans1D1" presStyleIdx="5" presStyleCnt="9"/>
      <dgm:spPr/>
    </dgm:pt>
    <dgm:pt modelId="{B9BE9167-62D1-496C-912B-5AFCBCB64724}" type="pres">
      <dgm:prSet presAssocID="{ED45A258-7F23-4EE9-9F58-18146DB380BB}" presName="node" presStyleLbl="node1" presStyleIdx="6" presStyleCnt="10">
        <dgm:presLayoutVars>
          <dgm:bulletEnabled val="1"/>
        </dgm:presLayoutVars>
      </dgm:prSet>
      <dgm:spPr/>
    </dgm:pt>
    <dgm:pt modelId="{13213F2F-EDD1-4103-AF9D-81C44C10AE5B}" type="pres">
      <dgm:prSet presAssocID="{CA86199D-B6AD-4EB4-9CFB-8ABEE2C11C48}" presName="sibTrans" presStyleLbl="sibTrans1D1" presStyleIdx="6" presStyleCnt="9"/>
      <dgm:spPr/>
    </dgm:pt>
    <dgm:pt modelId="{D86FBDF0-6476-4C8C-AA6C-6A0B4EF8FE2C}" type="pres">
      <dgm:prSet presAssocID="{CA86199D-B6AD-4EB4-9CFB-8ABEE2C11C48}" presName="connectorText" presStyleLbl="sibTrans1D1" presStyleIdx="6" presStyleCnt="9"/>
      <dgm:spPr/>
    </dgm:pt>
    <dgm:pt modelId="{A5430C26-543C-4101-BA23-A54A20CC6642}" type="pres">
      <dgm:prSet presAssocID="{A2FB3692-A371-4262-B3E1-842C4E6131A9}" presName="node" presStyleLbl="node1" presStyleIdx="7" presStyleCnt="10">
        <dgm:presLayoutVars>
          <dgm:bulletEnabled val="1"/>
        </dgm:presLayoutVars>
      </dgm:prSet>
      <dgm:spPr/>
    </dgm:pt>
    <dgm:pt modelId="{A216E526-F950-4860-9EB5-21EB4B3F4DF9}" type="pres">
      <dgm:prSet presAssocID="{D96CAF52-604B-46AE-91D3-580F5659F94B}" presName="sibTrans" presStyleLbl="sibTrans1D1" presStyleIdx="7" presStyleCnt="9"/>
      <dgm:spPr/>
    </dgm:pt>
    <dgm:pt modelId="{E84A520D-90C2-447D-86EE-06D9D45E4A65}" type="pres">
      <dgm:prSet presAssocID="{D96CAF52-604B-46AE-91D3-580F5659F94B}" presName="connectorText" presStyleLbl="sibTrans1D1" presStyleIdx="7" presStyleCnt="9"/>
      <dgm:spPr/>
    </dgm:pt>
    <dgm:pt modelId="{0329839B-7967-4016-9902-9D5C6B4D0FDA}" type="pres">
      <dgm:prSet presAssocID="{BF893106-A843-4C3F-B3DB-564EC4FBD0D5}" presName="node" presStyleLbl="node1" presStyleIdx="8" presStyleCnt="10">
        <dgm:presLayoutVars>
          <dgm:bulletEnabled val="1"/>
        </dgm:presLayoutVars>
      </dgm:prSet>
      <dgm:spPr/>
    </dgm:pt>
    <dgm:pt modelId="{D560ACA4-5485-410C-B487-280E99B9CDCA}" type="pres">
      <dgm:prSet presAssocID="{0B695659-0EAE-4B25-9CA0-4BBC9C9556F1}" presName="sibTrans" presStyleLbl="sibTrans1D1" presStyleIdx="8" presStyleCnt="9"/>
      <dgm:spPr/>
    </dgm:pt>
    <dgm:pt modelId="{D8CB8E61-5FF6-42E4-9535-CDB0C1D8CF6A}" type="pres">
      <dgm:prSet presAssocID="{0B695659-0EAE-4B25-9CA0-4BBC9C9556F1}" presName="connectorText" presStyleLbl="sibTrans1D1" presStyleIdx="8" presStyleCnt="9"/>
      <dgm:spPr/>
    </dgm:pt>
    <dgm:pt modelId="{0EDBADEA-EFF3-45F3-8372-B01650A818CB}" type="pres">
      <dgm:prSet presAssocID="{04A407BB-A9C3-48C2-BC28-A6018C3DF321}" presName="node" presStyleLbl="node1" presStyleIdx="9" presStyleCnt="10">
        <dgm:presLayoutVars>
          <dgm:bulletEnabled val="1"/>
        </dgm:presLayoutVars>
      </dgm:prSet>
      <dgm:spPr/>
    </dgm:pt>
  </dgm:ptLst>
  <dgm:cxnLst>
    <dgm:cxn modelId="{4D1D0501-F438-46E3-B555-EC4CFB6271E5}" type="presOf" srcId="{8D6C06E6-5273-4F22-A9D4-BC5B70A7BBAF}" destId="{54976B85-7262-487D-A023-E9DE5476984C}" srcOrd="0" destOrd="0" presId="urn:microsoft.com/office/officeart/2016/7/layout/RepeatingBendingProcessNew"/>
    <dgm:cxn modelId="{AC7CFC07-9DF5-4D76-8B79-FA0B3A5DE865}" type="presOf" srcId="{D96CAF52-604B-46AE-91D3-580F5659F94B}" destId="{A216E526-F950-4860-9EB5-21EB4B3F4DF9}" srcOrd="0" destOrd="0" presId="urn:microsoft.com/office/officeart/2016/7/layout/RepeatingBendingProcessNew"/>
    <dgm:cxn modelId="{9B44E00A-9B26-436A-A665-7BD70CDABD5C}" srcId="{5F12CF45-B1A5-4EF6-9438-9D77DA70DED9}" destId="{5B9A6BCA-8643-4524-8EF3-19FB3314827C}" srcOrd="1" destOrd="0" parTransId="{1612F15C-309C-42D3-BA14-6084A95E8F5E}" sibTransId="{8D6C06E6-5273-4F22-A9D4-BC5B70A7BBAF}"/>
    <dgm:cxn modelId="{5784B30F-3978-422B-8969-22D08FC66211}" type="presOf" srcId="{5B9A6BCA-8643-4524-8EF3-19FB3314827C}" destId="{BA07E867-08FC-4C26-943E-7AD5F960E2ED}" srcOrd="0" destOrd="0" presId="urn:microsoft.com/office/officeart/2016/7/layout/RepeatingBendingProcessNew"/>
    <dgm:cxn modelId="{D1210E11-0DEE-4547-8A9A-C9272A2C219C}" type="presOf" srcId="{A6BEEBBE-E658-402B-83E4-F31021C7EFD3}" destId="{66B6C617-7F13-4A45-8EA9-F1CDBEB57750}" srcOrd="0" destOrd="0" presId="urn:microsoft.com/office/officeart/2016/7/layout/RepeatingBendingProcessNew"/>
    <dgm:cxn modelId="{29446D13-FD30-4417-8BDB-7A18E517A652}" srcId="{5F12CF45-B1A5-4EF6-9438-9D77DA70DED9}" destId="{04A407BB-A9C3-48C2-BC28-A6018C3DF321}" srcOrd="9" destOrd="0" parTransId="{59834D88-8BD6-4E6C-9018-ED71DF9107DD}" sibTransId="{70A7F5B7-2729-416E-9437-A50937290CAD}"/>
    <dgm:cxn modelId="{F376192C-75A4-48F3-8B38-A68A76D61320}" type="presOf" srcId="{D96CAF52-604B-46AE-91D3-580F5659F94B}" destId="{E84A520D-90C2-447D-86EE-06D9D45E4A65}" srcOrd="1" destOrd="0" presId="urn:microsoft.com/office/officeart/2016/7/layout/RepeatingBendingProcessNew"/>
    <dgm:cxn modelId="{89AECD2E-4EAA-4E26-A14B-CCFFFD5F141A}" srcId="{5F12CF45-B1A5-4EF6-9438-9D77DA70DED9}" destId="{A6BEEBBE-E658-402B-83E4-F31021C7EFD3}" srcOrd="3" destOrd="0" parTransId="{AFB24505-1175-4A71-95D1-CD78230A8D2A}" sibTransId="{FA72CB69-93A1-42A1-9DC3-52B359F555E0}"/>
    <dgm:cxn modelId="{7A56522F-E25F-401B-83EA-4950061FB570}" type="presOf" srcId="{06CAF69C-6F56-4BAD-B49C-E6EE8F23BBCF}" destId="{3B8C814C-8609-4426-A0D2-3D1FDA63DD9A}" srcOrd="0" destOrd="0" presId="urn:microsoft.com/office/officeart/2016/7/layout/RepeatingBendingProcessNew"/>
    <dgm:cxn modelId="{A801E238-6DD2-455E-91FC-76B72FB241F1}" type="presOf" srcId="{CA86199D-B6AD-4EB4-9CFB-8ABEE2C11C48}" destId="{13213F2F-EDD1-4103-AF9D-81C44C10AE5B}" srcOrd="0" destOrd="0" presId="urn:microsoft.com/office/officeart/2016/7/layout/RepeatingBendingProcessNew"/>
    <dgm:cxn modelId="{5BB30F39-79CB-4E1E-A943-1021756DACB2}" type="presOf" srcId="{CA86199D-B6AD-4EB4-9CFB-8ABEE2C11C48}" destId="{D86FBDF0-6476-4C8C-AA6C-6A0B4EF8FE2C}" srcOrd="1" destOrd="0" presId="urn:microsoft.com/office/officeart/2016/7/layout/RepeatingBendingProcessNew"/>
    <dgm:cxn modelId="{EE698740-EA1B-4A9E-8A98-D8C6010A0E01}" type="presOf" srcId="{99B3E09A-1B42-4643-86C0-C420C9A0F34E}" destId="{DA8950EB-968D-4AF1-826C-80A0F2C65FB6}" srcOrd="1" destOrd="0" presId="urn:microsoft.com/office/officeart/2016/7/layout/RepeatingBendingProcessNew"/>
    <dgm:cxn modelId="{E0602E5B-FF79-44A4-A529-AE662B0BF8B0}" type="presOf" srcId="{BF893106-A843-4C3F-B3DB-564EC4FBD0D5}" destId="{0329839B-7967-4016-9902-9D5C6B4D0FDA}" srcOrd="0" destOrd="0" presId="urn:microsoft.com/office/officeart/2016/7/layout/RepeatingBendingProcessNew"/>
    <dgm:cxn modelId="{E254535B-E3D5-443B-AB40-BAA00F8A022A}" srcId="{5F12CF45-B1A5-4EF6-9438-9D77DA70DED9}" destId="{ED45A258-7F23-4EE9-9F58-18146DB380BB}" srcOrd="6" destOrd="0" parTransId="{9B0A95C7-554A-4DCF-AF2F-C9FA229AE81F}" sibTransId="{CA86199D-B6AD-4EB4-9CFB-8ABEE2C11C48}"/>
    <dgm:cxn modelId="{3FF2CE62-20EA-46DD-94BE-F556C1FC8FD2}" type="presOf" srcId="{63B57DCC-AEFD-4042-B213-10F38308858D}" destId="{16C21677-1ABE-456C-807D-259457157A1A}" srcOrd="1" destOrd="0" presId="urn:microsoft.com/office/officeart/2016/7/layout/RepeatingBendingProcessNew"/>
    <dgm:cxn modelId="{23EB2145-0C39-4554-B32E-FBD085F092FD}" type="presOf" srcId="{AAEB9ECC-58E9-4EA0-B84A-BBF7584B8A12}" destId="{1881F18B-235D-4AA0-9FFC-E59FA23999A4}" srcOrd="1" destOrd="0" presId="urn:microsoft.com/office/officeart/2016/7/layout/RepeatingBendingProcessNew"/>
    <dgm:cxn modelId="{A1117968-A3DF-4DD2-8A1C-90BA9F99F52F}" type="presOf" srcId="{04A407BB-A9C3-48C2-BC28-A6018C3DF321}" destId="{0EDBADEA-EFF3-45F3-8372-B01650A818CB}" srcOrd="0" destOrd="0" presId="urn:microsoft.com/office/officeart/2016/7/layout/RepeatingBendingProcessNew"/>
    <dgm:cxn modelId="{3BD1656A-8478-4161-9B0F-6E2F45FE1683}" srcId="{5F12CF45-B1A5-4EF6-9438-9D77DA70DED9}" destId="{2E48CB3C-36DC-448B-9AC8-8C92E89C450E}" srcOrd="4" destOrd="0" parTransId="{979625E8-DDBA-4BA5-8C4C-1FA580B4BD98}" sibTransId="{99B3E09A-1B42-4643-86C0-C420C9A0F34E}"/>
    <dgm:cxn modelId="{0ABE114C-1475-4C03-A4CA-023EA399B2CE}" type="presOf" srcId="{ED45A258-7F23-4EE9-9F58-18146DB380BB}" destId="{B9BE9167-62D1-496C-912B-5AFCBCB64724}" srcOrd="0" destOrd="0" presId="urn:microsoft.com/office/officeart/2016/7/layout/RepeatingBendingProcessNew"/>
    <dgm:cxn modelId="{F6815C4E-F4CA-4557-8A1B-A9AF0C16CCC7}" type="presOf" srcId="{5F12CF45-B1A5-4EF6-9438-9D77DA70DED9}" destId="{802EDD2C-909F-4EAE-8C98-BEF70B2E7CEB}" srcOrd="0" destOrd="0" presId="urn:microsoft.com/office/officeart/2016/7/layout/RepeatingBendingProcessNew"/>
    <dgm:cxn modelId="{9589544F-7236-405B-9198-795A5888921B}" type="presOf" srcId="{63B57DCC-AEFD-4042-B213-10F38308858D}" destId="{0EBAEE6C-0599-48A7-8D24-158BE24F95FA}" srcOrd="0" destOrd="0" presId="urn:microsoft.com/office/officeart/2016/7/layout/RepeatingBendingProcessNew"/>
    <dgm:cxn modelId="{C2C3D278-1CAB-40DE-8075-10E299B48B27}" type="presOf" srcId="{54EC1BE6-C802-49B9-B50D-8689DC301CF8}" destId="{9EEE5687-092D-4084-8FCE-906490FFC6E8}" srcOrd="0" destOrd="0" presId="urn:microsoft.com/office/officeart/2016/7/layout/RepeatingBendingProcessNew"/>
    <dgm:cxn modelId="{B844A47A-EEF0-4193-AAFB-DD09C763B110}" srcId="{04A407BB-A9C3-48C2-BC28-A6018C3DF321}" destId="{A558C714-81C7-4F7F-8F70-B3104C749106}" srcOrd="0" destOrd="0" parTransId="{5DEC34DD-624B-422E-BDCD-ACD5621FB95F}" sibTransId="{E4081495-8901-4A94-94B5-7A54ABF515EA}"/>
    <dgm:cxn modelId="{7D4C187C-1829-4F20-A4F0-B9B118A4F02A}" type="presOf" srcId="{2E48CB3C-36DC-448B-9AC8-8C92E89C450E}" destId="{74E771FE-1E18-4880-8E51-A5D0E5C798F3}" srcOrd="0" destOrd="0" presId="urn:microsoft.com/office/officeart/2016/7/layout/RepeatingBendingProcessNew"/>
    <dgm:cxn modelId="{BFB52897-E545-44B0-9321-31BEF63205D1}" srcId="{5F12CF45-B1A5-4EF6-9438-9D77DA70DED9}" destId="{B49498C9-0F60-4BCE-811B-4252D47F843D}" srcOrd="5" destOrd="0" parTransId="{02255D1D-E13F-49E8-BA09-B230E8463366}" sibTransId="{AAEB9ECC-58E9-4EA0-B84A-BBF7584B8A12}"/>
    <dgm:cxn modelId="{BB16D197-03C1-4B42-9813-6A76616886FE}" type="presOf" srcId="{0B695659-0EAE-4B25-9CA0-4BBC9C9556F1}" destId="{D560ACA4-5485-410C-B487-280E99B9CDCA}" srcOrd="0" destOrd="0" presId="urn:microsoft.com/office/officeart/2016/7/layout/RepeatingBendingProcessNew"/>
    <dgm:cxn modelId="{5F16009C-7971-4F28-BA2A-D1D9F50A4071}" srcId="{5F12CF45-B1A5-4EF6-9438-9D77DA70DED9}" destId="{54EC1BE6-C802-49B9-B50D-8689DC301CF8}" srcOrd="0" destOrd="0" parTransId="{4478006B-2850-4CB9-BFAF-31B06C4AB5D4}" sibTransId="{63B57DCC-AEFD-4042-B213-10F38308858D}"/>
    <dgm:cxn modelId="{CA903EA1-A6A9-4F41-9F70-62ED6B2B5F0A}" type="presOf" srcId="{4E7C3710-F3D6-4DC1-A325-D0D06FB87816}" destId="{EC3C71CC-B12B-4FD8-9577-01CD1BB14B0B}" srcOrd="0" destOrd="0" presId="urn:microsoft.com/office/officeart/2016/7/layout/RepeatingBendingProcessNew"/>
    <dgm:cxn modelId="{01E050BB-8463-43FB-8306-A48D858EBD0B}" type="presOf" srcId="{8D6C06E6-5273-4F22-A9D4-BC5B70A7BBAF}" destId="{A56CAFC6-C29A-4078-9EA5-43816B657435}" srcOrd="1" destOrd="0" presId="urn:microsoft.com/office/officeart/2016/7/layout/RepeatingBendingProcessNew"/>
    <dgm:cxn modelId="{3ED9DFBF-9C54-46CC-85F0-5FD4B050DB5B}" type="presOf" srcId="{99B3E09A-1B42-4643-86C0-C420C9A0F34E}" destId="{71B883BF-04E5-44C3-A039-BD9F80C4227E}" srcOrd="0" destOrd="0" presId="urn:microsoft.com/office/officeart/2016/7/layout/RepeatingBendingProcessNew"/>
    <dgm:cxn modelId="{21A3D8CD-32DB-48D8-8A0D-3C7D12134B9D}" srcId="{5F12CF45-B1A5-4EF6-9438-9D77DA70DED9}" destId="{BF893106-A843-4C3F-B3DB-564EC4FBD0D5}" srcOrd="8" destOrd="0" parTransId="{E4334252-5A98-47E4-98C3-EAA2AC751EDD}" sibTransId="{0B695659-0EAE-4B25-9CA0-4BBC9C9556F1}"/>
    <dgm:cxn modelId="{089D6AD0-E0FD-4B3C-87F4-A64778EF20A7}" type="presOf" srcId="{4E7C3710-F3D6-4DC1-A325-D0D06FB87816}" destId="{A977874E-D4A4-4121-AE84-C711BDE788A0}" srcOrd="1" destOrd="0" presId="urn:microsoft.com/office/officeart/2016/7/layout/RepeatingBendingProcessNew"/>
    <dgm:cxn modelId="{050849D2-E333-49AA-9AF9-3CCBD417C7BB}" type="presOf" srcId="{0B695659-0EAE-4B25-9CA0-4BBC9C9556F1}" destId="{D8CB8E61-5FF6-42E4-9535-CDB0C1D8CF6A}" srcOrd="1" destOrd="0" presId="urn:microsoft.com/office/officeart/2016/7/layout/RepeatingBendingProcessNew"/>
    <dgm:cxn modelId="{137D69DB-6ECD-4CCB-A6A8-AB62E3C40D9B}" type="presOf" srcId="{A558C714-81C7-4F7F-8F70-B3104C749106}" destId="{0EDBADEA-EFF3-45F3-8372-B01650A818CB}" srcOrd="0" destOrd="1" presId="urn:microsoft.com/office/officeart/2016/7/layout/RepeatingBendingProcessNew"/>
    <dgm:cxn modelId="{B56EDEE5-BF06-42E3-B09A-487CA71CC9A3}" type="presOf" srcId="{A2FB3692-A371-4262-B3E1-842C4E6131A9}" destId="{A5430C26-543C-4101-BA23-A54A20CC6642}" srcOrd="0" destOrd="0" presId="urn:microsoft.com/office/officeart/2016/7/layout/RepeatingBendingProcessNew"/>
    <dgm:cxn modelId="{8B6C93E6-3BE2-42F3-B69E-2DF6C0F5AA4F}" type="presOf" srcId="{FA72CB69-93A1-42A1-9DC3-52B359F555E0}" destId="{C13A62B7-F114-4BF7-9E4C-B1EA9FE6F05E}" srcOrd="1" destOrd="0" presId="urn:microsoft.com/office/officeart/2016/7/layout/RepeatingBendingProcessNew"/>
    <dgm:cxn modelId="{1CC1F8EC-E7E0-4967-B2B0-6AEDEB0D11F7}" srcId="{5F12CF45-B1A5-4EF6-9438-9D77DA70DED9}" destId="{06CAF69C-6F56-4BAD-B49C-E6EE8F23BBCF}" srcOrd="2" destOrd="0" parTransId="{B55DD864-C899-41C8-9820-F521DAE59B20}" sibTransId="{4E7C3710-F3D6-4DC1-A325-D0D06FB87816}"/>
    <dgm:cxn modelId="{9DE9BFF3-DCCA-4D19-8264-2F4D64D12B26}" type="presOf" srcId="{FA72CB69-93A1-42A1-9DC3-52B359F555E0}" destId="{FD081B11-11AE-4ED8-B2FB-E634C717FFEA}" srcOrd="0" destOrd="0" presId="urn:microsoft.com/office/officeart/2016/7/layout/RepeatingBendingProcessNew"/>
    <dgm:cxn modelId="{5BCA91F4-CC5D-4294-9A04-1E18B63033DF}" type="presOf" srcId="{B49498C9-0F60-4BCE-811B-4252D47F843D}" destId="{0D730345-ECF2-4BC0-B3F8-A4D2C6D9EF59}" srcOrd="0" destOrd="0" presId="urn:microsoft.com/office/officeart/2016/7/layout/RepeatingBendingProcessNew"/>
    <dgm:cxn modelId="{2D860FF5-86EA-4FB0-A8B0-E2AD12FF82DB}" srcId="{5F12CF45-B1A5-4EF6-9438-9D77DA70DED9}" destId="{A2FB3692-A371-4262-B3E1-842C4E6131A9}" srcOrd="7" destOrd="0" parTransId="{C693CE4E-8B21-4618-9B26-3C40E4D1FDE8}" sibTransId="{D96CAF52-604B-46AE-91D3-580F5659F94B}"/>
    <dgm:cxn modelId="{15B17EFE-D96C-4525-9AB5-D0B48D144993}" type="presOf" srcId="{AAEB9ECC-58E9-4EA0-B84A-BBF7584B8A12}" destId="{D0404D3D-032A-4242-A10E-56ABDFE56A68}" srcOrd="0" destOrd="0" presId="urn:microsoft.com/office/officeart/2016/7/layout/RepeatingBendingProcessNew"/>
    <dgm:cxn modelId="{BC1B3071-291D-4133-8F51-C018933297DB}" type="presParOf" srcId="{802EDD2C-909F-4EAE-8C98-BEF70B2E7CEB}" destId="{9EEE5687-092D-4084-8FCE-906490FFC6E8}" srcOrd="0" destOrd="0" presId="urn:microsoft.com/office/officeart/2016/7/layout/RepeatingBendingProcessNew"/>
    <dgm:cxn modelId="{38AADB2D-AADC-40E7-B153-4A92954356BF}" type="presParOf" srcId="{802EDD2C-909F-4EAE-8C98-BEF70B2E7CEB}" destId="{0EBAEE6C-0599-48A7-8D24-158BE24F95FA}" srcOrd="1" destOrd="0" presId="urn:microsoft.com/office/officeart/2016/7/layout/RepeatingBendingProcessNew"/>
    <dgm:cxn modelId="{5A407043-9848-4D80-887E-25565951CF7B}" type="presParOf" srcId="{0EBAEE6C-0599-48A7-8D24-158BE24F95FA}" destId="{16C21677-1ABE-456C-807D-259457157A1A}" srcOrd="0" destOrd="0" presId="urn:microsoft.com/office/officeart/2016/7/layout/RepeatingBendingProcessNew"/>
    <dgm:cxn modelId="{552B33CB-1562-4F9B-A90D-9B7490F43EAE}" type="presParOf" srcId="{802EDD2C-909F-4EAE-8C98-BEF70B2E7CEB}" destId="{BA07E867-08FC-4C26-943E-7AD5F960E2ED}" srcOrd="2" destOrd="0" presId="urn:microsoft.com/office/officeart/2016/7/layout/RepeatingBendingProcessNew"/>
    <dgm:cxn modelId="{7A47C7A7-6321-493A-9D1A-143BE7F6E877}" type="presParOf" srcId="{802EDD2C-909F-4EAE-8C98-BEF70B2E7CEB}" destId="{54976B85-7262-487D-A023-E9DE5476984C}" srcOrd="3" destOrd="0" presId="urn:microsoft.com/office/officeart/2016/7/layout/RepeatingBendingProcessNew"/>
    <dgm:cxn modelId="{17ACE268-68DD-4B88-B3D3-3BED3EE85ADD}" type="presParOf" srcId="{54976B85-7262-487D-A023-E9DE5476984C}" destId="{A56CAFC6-C29A-4078-9EA5-43816B657435}" srcOrd="0" destOrd="0" presId="urn:microsoft.com/office/officeart/2016/7/layout/RepeatingBendingProcessNew"/>
    <dgm:cxn modelId="{F93145AD-9171-444F-B9C4-92FD1209E04E}" type="presParOf" srcId="{802EDD2C-909F-4EAE-8C98-BEF70B2E7CEB}" destId="{3B8C814C-8609-4426-A0D2-3D1FDA63DD9A}" srcOrd="4" destOrd="0" presId="urn:microsoft.com/office/officeart/2016/7/layout/RepeatingBendingProcessNew"/>
    <dgm:cxn modelId="{3022C298-15AB-48EA-8890-2150F0D3A45D}" type="presParOf" srcId="{802EDD2C-909F-4EAE-8C98-BEF70B2E7CEB}" destId="{EC3C71CC-B12B-4FD8-9577-01CD1BB14B0B}" srcOrd="5" destOrd="0" presId="urn:microsoft.com/office/officeart/2016/7/layout/RepeatingBendingProcessNew"/>
    <dgm:cxn modelId="{FB52D291-0EDD-41A0-8C7A-C80B74769BE6}" type="presParOf" srcId="{EC3C71CC-B12B-4FD8-9577-01CD1BB14B0B}" destId="{A977874E-D4A4-4121-AE84-C711BDE788A0}" srcOrd="0" destOrd="0" presId="urn:microsoft.com/office/officeart/2016/7/layout/RepeatingBendingProcessNew"/>
    <dgm:cxn modelId="{1ECA9F6B-ACC6-42F0-AC28-6B68C42DAD24}" type="presParOf" srcId="{802EDD2C-909F-4EAE-8C98-BEF70B2E7CEB}" destId="{66B6C617-7F13-4A45-8EA9-F1CDBEB57750}" srcOrd="6" destOrd="0" presId="urn:microsoft.com/office/officeart/2016/7/layout/RepeatingBendingProcessNew"/>
    <dgm:cxn modelId="{BB641F8F-FBA1-4266-8DBA-ED7E888BFBCE}" type="presParOf" srcId="{802EDD2C-909F-4EAE-8C98-BEF70B2E7CEB}" destId="{FD081B11-11AE-4ED8-B2FB-E634C717FFEA}" srcOrd="7" destOrd="0" presId="urn:microsoft.com/office/officeart/2016/7/layout/RepeatingBendingProcessNew"/>
    <dgm:cxn modelId="{550ACE9A-98CD-4EE4-B30B-8929A312721B}" type="presParOf" srcId="{FD081B11-11AE-4ED8-B2FB-E634C717FFEA}" destId="{C13A62B7-F114-4BF7-9E4C-B1EA9FE6F05E}" srcOrd="0" destOrd="0" presId="urn:microsoft.com/office/officeart/2016/7/layout/RepeatingBendingProcessNew"/>
    <dgm:cxn modelId="{1B03BED6-16B7-45CB-8E5A-B1C2111A400D}" type="presParOf" srcId="{802EDD2C-909F-4EAE-8C98-BEF70B2E7CEB}" destId="{74E771FE-1E18-4880-8E51-A5D0E5C798F3}" srcOrd="8" destOrd="0" presId="urn:microsoft.com/office/officeart/2016/7/layout/RepeatingBendingProcessNew"/>
    <dgm:cxn modelId="{E3AEA50A-4AA8-4867-8CA8-A2C095DCC365}" type="presParOf" srcId="{802EDD2C-909F-4EAE-8C98-BEF70B2E7CEB}" destId="{71B883BF-04E5-44C3-A039-BD9F80C4227E}" srcOrd="9" destOrd="0" presId="urn:microsoft.com/office/officeart/2016/7/layout/RepeatingBendingProcessNew"/>
    <dgm:cxn modelId="{BE7A6CFD-23CF-42D6-9C85-C8348A4046C8}" type="presParOf" srcId="{71B883BF-04E5-44C3-A039-BD9F80C4227E}" destId="{DA8950EB-968D-4AF1-826C-80A0F2C65FB6}" srcOrd="0" destOrd="0" presId="urn:microsoft.com/office/officeart/2016/7/layout/RepeatingBendingProcessNew"/>
    <dgm:cxn modelId="{8C9A0CC7-DA0B-46DF-8394-CB1C29765851}" type="presParOf" srcId="{802EDD2C-909F-4EAE-8C98-BEF70B2E7CEB}" destId="{0D730345-ECF2-4BC0-B3F8-A4D2C6D9EF59}" srcOrd="10" destOrd="0" presId="urn:microsoft.com/office/officeart/2016/7/layout/RepeatingBendingProcessNew"/>
    <dgm:cxn modelId="{A6EE73B4-6569-4748-A297-7A4338DB5D6E}" type="presParOf" srcId="{802EDD2C-909F-4EAE-8C98-BEF70B2E7CEB}" destId="{D0404D3D-032A-4242-A10E-56ABDFE56A68}" srcOrd="11" destOrd="0" presId="urn:microsoft.com/office/officeart/2016/7/layout/RepeatingBendingProcessNew"/>
    <dgm:cxn modelId="{8DAF4576-CC97-4548-B51B-DA986D37C205}" type="presParOf" srcId="{D0404D3D-032A-4242-A10E-56ABDFE56A68}" destId="{1881F18B-235D-4AA0-9FFC-E59FA23999A4}" srcOrd="0" destOrd="0" presId="urn:microsoft.com/office/officeart/2016/7/layout/RepeatingBendingProcessNew"/>
    <dgm:cxn modelId="{E4E14DB5-8FDA-4759-84F4-80B2DAD9D0B9}" type="presParOf" srcId="{802EDD2C-909F-4EAE-8C98-BEF70B2E7CEB}" destId="{B9BE9167-62D1-496C-912B-5AFCBCB64724}" srcOrd="12" destOrd="0" presId="urn:microsoft.com/office/officeart/2016/7/layout/RepeatingBendingProcessNew"/>
    <dgm:cxn modelId="{197C34C5-A317-4ECC-A765-BE8480BA3F75}" type="presParOf" srcId="{802EDD2C-909F-4EAE-8C98-BEF70B2E7CEB}" destId="{13213F2F-EDD1-4103-AF9D-81C44C10AE5B}" srcOrd="13" destOrd="0" presId="urn:microsoft.com/office/officeart/2016/7/layout/RepeatingBendingProcessNew"/>
    <dgm:cxn modelId="{F757DD00-A433-47E2-B404-F4738F17182E}" type="presParOf" srcId="{13213F2F-EDD1-4103-AF9D-81C44C10AE5B}" destId="{D86FBDF0-6476-4C8C-AA6C-6A0B4EF8FE2C}" srcOrd="0" destOrd="0" presId="urn:microsoft.com/office/officeart/2016/7/layout/RepeatingBendingProcessNew"/>
    <dgm:cxn modelId="{BE462E64-9748-43EE-8BBE-BE260112AE99}" type="presParOf" srcId="{802EDD2C-909F-4EAE-8C98-BEF70B2E7CEB}" destId="{A5430C26-543C-4101-BA23-A54A20CC6642}" srcOrd="14" destOrd="0" presId="urn:microsoft.com/office/officeart/2016/7/layout/RepeatingBendingProcessNew"/>
    <dgm:cxn modelId="{5AED2CF5-51CD-43C1-8D47-6071328A3993}" type="presParOf" srcId="{802EDD2C-909F-4EAE-8C98-BEF70B2E7CEB}" destId="{A216E526-F950-4860-9EB5-21EB4B3F4DF9}" srcOrd="15" destOrd="0" presId="urn:microsoft.com/office/officeart/2016/7/layout/RepeatingBendingProcessNew"/>
    <dgm:cxn modelId="{083B6DB6-1370-4DB1-B23E-3DFFAA15E584}" type="presParOf" srcId="{A216E526-F950-4860-9EB5-21EB4B3F4DF9}" destId="{E84A520D-90C2-447D-86EE-06D9D45E4A65}" srcOrd="0" destOrd="0" presId="urn:microsoft.com/office/officeart/2016/7/layout/RepeatingBendingProcessNew"/>
    <dgm:cxn modelId="{8215D527-D11F-4549-B33E-6CE72749BC19}" type="presParOf" srcId="{802EDD2C-909F-4EAE-8C98-BEF70B2E7CEB}" destId="{0329839B-7967-4016-9902-9D5C6B4D0FDA}" srcOrd="16" destOrd="0" presId="urn:microsoft.com/office/officeart/2016/7/layout/RepeatingBendingProcessNew"/>
    <dgm:cxn modelId="{87834BF8-00AB-4E87-BDD3-45112877DDE8}" type="presParOf" srcId="{802EDD2C-909F-4EAE-8C98-BEF70B2E7CEB}" destId="{D560ACA4-5485-410C-B487-280E99B9CDCA}" srcOrd="17" destOrd="0" presId="urn:microsoft.com/office/officeart/2016/7/layout/RepeatingBendingProcessNew"/>
    <dgm:cxn modelId="{5F83537F-141D-41C6-AA09-5B1EAF755F64}" type="presParOf" srcId="{D560ACA4-5485-410C-B487-280E99B9CDCA}" destId="{D8CB8E61-5FF6-42E4-9535-CDB0C1D8CF6A}" srcOrd="0" destOrd="0" presId="urn:microsoft.com/office/officeart/2016/7/layout/RepeatingBendingProcessNew"/>
    <dgm:cxn modelId="{D7BDE66C-239E-4147-A19D-D7166FA8DF8C}" type="presParOf" srcId="{802EDD2C-909F-4EAE-8C98-BEF70B2E7CEB}" destId="{0EDBADEA-EFF3-45F3-8372-B01650A818CB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BAEE6C-0599-48A7-8D24-158BE24F95FA}">
      <dsp:nvSpPr>
        <dsp:cNvPr id="0" name=""/>
        <dsp:cNvSpPr/>
      </dsp:nvSpPr>
      <dsp:spPr>
        <a:xfrm>
          <a:off x="2293109" y="475345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65983" y="519082"/>
        <a:ext cx="19807" cy="3965"/>
      </dsp:txXfrm>
    </dsp:sp>
    <dsp:sp modelId="{9EEE5687-092D-4084-8FCE-906490FFC6E8}">
      <dsp:nvSpPr>
        <dsp:cNvPr id="0" name=""/>
        <dsp:cNvSpPr/>
      </dsp:nvSpPr>
      <dsp:spPr>
        <a:xfrm>
          <a:off x="572490" y="4339"/>
          <a:ext cx="1722418" cy="10334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svaki petak – Pješice ili biciklom u školu</a:t>
          </a:r>
          <a:endParaRPr lang="en-US" sz="1200" kern="1200"/>
        </a:p>
      </dsp:txBody>
      <dsp:txXfrm>
        <a:off x="572490" y="4339"/>
        <a:ext cx="1722418" cy="1033450"/>
      </dsp:txXfrm>
    </dsp:sp>
    <dsp:sp modelId="{54976B85-7262-487D-A023-E9DE5476984C}">
      <dsp:nvSpPr>
        <dsp:cNvPr id="0" name=""/>
        <dsp:cNvSpPr/>
      </dsp:nvSpPr>
      <dsp:spPr>
        <a:xfrm>
          <a:off x="4411683" y="475345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84557" y="519082"/>
        <a:ext cx="19807" cy="3965"/>
      </dsp:txXfrm>
    </dsp:sp>
    <dsp:sp modelId="{BA07E867-08FC-4C26-943E-7AD5F960E2ED}">
      <dsp:nvSpPr>
        <dsp:cNvPr id="0" name=""/>
        <dsp:cNvSpPr/>
      </dsp:nvSpPr>
      <dsp:spPr>
        <a:xfrm>
          <a:off x="2691065" y="4339"/>
          <a:ext cx="1722418" cy="10334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8. 4. - Akcija skupljanja staroga papira i čepova</a:t>
          </a:r>
          <a:endParaRPr lang="en-US" sz="1200" kern="1200"/>
        </a:p>
      </dsp:txBody>
      <dsp:txXfrm>
        <a:off x="2691065" y="4339"/>
        <a:ext cx="1722418" cy="1033450"/>
      </dsp:txXfrm>
    </dsp:sp>
    <dsp:sp modelId="{EC3C71CC-B12B-4FD8-9577-01CD1BB14B0B}">
      <dsp:nvSpPr>
        <dsp:cNvPr id="0" name=""/>
        <dsp:cNvSpPr/>
      </dsp:nvSpPr>
      <dsp:spPr>
        <a:xfrm>
          <a:off x="1433700" y="1035990"/>
          <a:ext cx="4237148" cy="365556"/>
        </a:xfrm>
        <a:custGeom>
          <a:avLst/>
          <a:gdLst/>
          <a:ahLst/>
          <a:cxnLst/>
          <a:rect l="0" t="0" r="0" b="0"/>
          <a:pathLst>
            <a:path>
              <a:moveTo>
                <a:pt x="4237148" y="0"/>
              </a:moveTo>
              <a:lnTo>
                <a:pt x="4237148" y="199878"/>
              </a:lnTo>
              <a:lnTo>
                <a:pt x="0" y="199878"/>
              </a:lnTo>
              <a:lnTo>
                <a:pt x="0" y="365556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5883" y="1216786"/>
        <a:ext cx="212781" cy="3965"/>
      </dsp:txXfrm>
    </dsp:sp>
    <dsp:sp modelId="{3B8C814C-8609-4426-A0D2-3D1FDA63DD9A}">
      <dsp:nvSpPr>
        <dsp:cNvPr id="0" name=""/>
        <dsp:cNvSpPr/>
      </dsp:nvSpPr>
      <dsp:spPr>
        <a:xfrm>
          <a:off x="4809639" y="4339"/>
          <a:ext cx="1722418" cy="10334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8. 4. - Više cvijeća - manje smeća</a:t>
          </a:r>
          <a:endParaRPr lang="en-US" sz="1200" kern="1200"/>
        </a:p>
      </dsp:txBody>
      <dsp:txXfrm>
        <a:off x="4809639" y="4339"/>
        <a:ext cx="1722418" cy="1033450"/>
      </dsp:txXfrm>
    </dsp:sp>
    <dsp:sp modelId="{FD081B11-11AE-4ED8-B2FB-E634C717FFEA}">
      <dsp:nvSpPr>
        <dsp:cNvPr id="0" name=""/>
        <dsp:cNvSpPr/>
      </dsp:nvSpPr>
      <dsp:spPr>
        <a:xfrm>
          <a:off x="2293109" y="1904952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65983" y="1948689"/>
        <a:ext cx="19807" cy="3965"/>
      </dsp:txXfrm>
    </dsp:sp>
    <dsp:sp modelId="{66B6C617-7F13-4A45-8EA9-F1CDBEB57750}">
      <dsp:nvSpPr>
        <dsp:cNvPr id="0" name=""/>
        <dsp:cNvSpPr/>
      </dsp:nvSpPr>
      <dsp:spPr>
        <a:xfrm>
          <a:off x="572490" y="1433946"/>
          <a:ext cx="1722418" cy="10334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12. 4.- Akcija skupljanja staroga tekstila</a:t>
          </a:r>
          <a:endParaRPr lang="en-US" sz="1200" kern="1200"/>
        </a:p>
      </dsp:txBody>
      <dsp:txXfrm>
        <a:off x="572490" y="1433946"/>
        <a:ext cx="1722418" cy="1033450"/>
      </dsp:txXfrm>
    </dsp:sp>
    <dsp:sp modelId="{71B883BF-04E5-44C3-A039-BD9F80C4227E}">
      <dsp:nvSpPr>
        <dsp:cNvPr id="0" name=""/>
        <dsp:cNvSpPr/>
      </dsp:nvSpPr>
      <dsp:spPr>
        <a:xfrm>
          <a:off x="4411683" y="1904952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84557" y="1948689"/>
        <a:ext cx="19807" cy="3965"/>
      </dsp:txXfrm>
    </dsp:sp>
    <dsp:sp modelId="{74E771FE-1E18-4880-8E51-A5D0E5C798F3}">
      <dsp:nvSpPr>
        <dsp:cNvPr id="0" name=""/>
        <dsp:cNvSpPr/>
      </dsp:nvSpPr>
      <dsp:spPr>
        <a:xfrm>
          <a:off x="2691065" y="1433946"/>
          <a:ext cx="1722418" cy="10334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14. 4. - 24. 4. - Proljetni uskrsni praznici</a:t>
          </a:r>
          <a:endParaRPr lang="en-US" sz="1200" kern="1200"/>
        </a:p>
      </dsp:txBody>
      <dsp:txXfrm>
        <a:off x="2691065" y="1433946"/>
        <a:ext cx="1722418" cy="1033450"/>
      </dsp:txXfrm>
    </dsp:sp>
    <dsp:sp modelId="{D0404D3D-032A-4242-A10E-56ABDFE56A68}">
      <dsp:nvSpPr>
        <dsp:cNvPr id="0" name=""/>
        <dsp:cNvSpPr/>
      </dsp:nvSpPr>
      <dsp:spPr>
        <a:xfrm>
          <a:off x="1433700" y="2465597"/>
          <a:ext cx="4237148" cy="365556"/>
        </a:xfrm>
        <a:custGeom>
          <a:avLst/>
          <a:gdLst/>
          <a:ahLst/>
          <a:cxnLst/>
          <a:rect l="0" t="0" r="0" b="0"/>
          <a:pathLst>
            <a:path>
              <a:moveTo>
                <a:pt x="4237148" y="0"/>
              </a:moveTo>
              <a:lnTo>
                <a:pt x="4237148" y="199878"/>
              </a:lnTo>
              <a:lnTo>
                <a:pt x="0" y="199878"/>
              </a:lnTo>
              <a:lnTo>
                <a:pt x="0" y="365556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5883" y="2646393"/>
        <a:ext cx="212781" cy="3965"/>
      </dsp:txXfrm>
    </dsp:sp>
    <dsp:sp modelId="{0D730345-ECF2-4BC0-B3F8-A4D2C6D9EF59}">
      <dsp:nvSpPr>
        <dsp:cNvPr id="0" name=""/>
        <dsp:cNvSpPr/>
      </dsp:nvSpPr>
      <dsp:spPr>
        <a:xfrm>
          <a:off x="4809639" y="1433946"/>
          <a:ext cx="1722418" cy="10334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tijekom svibnja - biciklijada Badličan</a:t>
          </a:r>
          <a:endParaRPr lang="en-US" sz="1200" kern="1200"/>
        </a:p>
      </dsp:txBody>
      <dsp:txXfrm>
        <a:off x="4809639" y="1433946"/>
        <a:ext cx="1722418" cy="1033450"/>
      </dsp:txXfrm>
    </dsp:sp>
    <dsp:sp modelId="{13213F2F-EDD1-4103-AF9D-81C44C10AE5B}">
      <dsp:nvSpPr>
        <dsp:cNvPr id="0" name=""/>
        <dsp:cNvSpPr/>
      </dsp:nvSpPr>
      <dsp:spPr>
        <a:xfrm>
          <a:off x="2293109" y="3334559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65983" y="3378296"/>
        <a:ext cx="19807" cy="3965"/>
      </dsp:txXfrm>
    </dsp:sp>
    <dsp:sp modelId="{B9BE9167-62D1-496C-912B-5AFCBCB64724}">
      <dsp:nvSpPr>
        <dsp:cNvPr id="0" name=""/>
        <dsp:cNvSpPr/>
      </dsp:nvSpPr>
      <dsp:spPr>
        <a:xfrm>
          <a:off x="572490" y="2863554"/>
          <a:ext cx="1722418" cy="10334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tijekom svibnja - Škole za Afriku</a:t>
          </a:r>
          <a:endParaRPr lang="en-US" sz="1200" kern="1200"/>
        </a:p>
      </dsp:txBody>
      <dsp:txXfrm>
        <a:off x="572490" y="2863554"/>
        <a:ext cx="1722418" cy="1033450"/>
      </dsp:txXfrm>
    </dsp:sp>
    <dsp:sp modelId="{A216E526-F950-4860-9EB5-21EB4B3F4DF9}">
      <dsp:nvSpPr>
        <dsp:cNvPr id="0" name=""/>
        <dsp:cNvSpPr/>
      </dsp:nvSpPr>
      <dsp:spPr>
        <a:xfrm>
          <a:off x="4411683" y="3334559"/>
          <a:ext cx="3655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55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84557" y="3378296"/>
        <a:ext cx="19807" cy="3965"/>
      </dsp:txXfrm>
    </dsp:sp>
    <dsp:sp modelId="{A5430C26-543C-4101-BA23-A54A20CC6642}">
      <dsp:nvSpPr>
        <dsp:cNvPr id="0" name=""/>
        <dsp:cNvSpPr/>
      </dsp:nvSpPr>
      <dsp:spPr>
        <a:xfrm>
          <a:off x="2691065" y="2863554"/>
          <a:ext cx="1722418" cy="10334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31. 5. - TN Zagreb- Ščitarjevo</a:t>
          </a:r>
          <a:endParaRPr lang="en-US" sz="1200" kern="1200"/>
        </a:p>
      </dsp:txBody>
      <dsp:txXfrm>
        <a:off x="2691065" y="2863554"/>
        <a:ext cx="1722418" cy="1033450"/>
      </dsp:txXfrm>
    </dsp:sp>
    <dsp:sp modelId="{D560ACA4-5485-410C-B487-280E99B9CDCA}">
      <dsp:nvSpPr>
        <dsp:cNvPr id="0" name=""/>
        <dsp:cNvSpPr/>
      </dsp:nvSpPr>
      <dsp:spPr>
        <a:xfrm>
          <a:off x="1433700" y="3895205"/>
          <a:ext cx="4237148" cy="365556"/>
        </a:xfrm>
        <a:custGeom>
          <a:avLst/>
          <a:gdLst/>
          <a:ahLst/>
          <a:cxnLst/>
          <a:rect l="0" t="0" r="0" b="0"/>
          <a:pathLst>
            <a:path>
              <a:moveTo>
                <a:pt x="4237148" y="0"/>
              </a:moveTo>
              <a:lnTo>
                <a:pt x="4237148" y="199878"/>
              </a:lnTo>
              <a:lnTo>
                <a:pt x="0" y="199878"/>
              </a:lnTo>
              <a:lnTo>
                <a:pt x="0" y="365556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5883" y="4076000"/>
        <a:ext cx="212781" cy="3965"/>
      </dsp:txXfrm>
    </dsp:sp>
    <dsp:sp modelId="{0329839B-7967-4016-9902-9D5C6B4D0FDA}">
      <dsp:nvSpPr>
        <dsp:cNvPr id="0" name=""/>
        <dsp:cNvSpPr/>
      </dsp:nvSpPr>
      <dsp:spPr>
        <a:xfrm>
          <a:off x="4809639" y="2863554"/>
          <a:ext cx="1722418" cy="10334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lipanj - Dan škole</a:t>
          </a:r>
          <a:endParaRPr lang="en-US" sz="1200" kern="1200"/>
        </a:p>
      </dsp:txBody>
      <dsp:txXfrm>
        <a:off x="4809639" y="2863554"/>
        <a:ext cx="1722418" cy="1033450"/>
      </dsp:txXfrm>
    </dsp:sp>
    <dsp:sp modelId="{0EDBADEA-EFF3-45F3-8372-B01650A818CB}">
      <dsp:nvSpPr>
        <dsp:cNvPr id="0" name=""/>
        <dsp:cNvSpPr/>
      </dsp:nvSpPr>
      <dsp:spPr>
        <a:xfrm>
          <a:off x="572490" y="4293161"/>
          <a:ext cx="1722418" cy="103345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00" tIns="88593" rIns="84400" bIns="88593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200" kern="1200"/>
            <a:t>______________________</a:t>
          </a:r>
          <a:endParaRPr lang="en-US" sz="12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r-HR" sz="900" kern="1200"/>
            <a:t>21. 6. - Zadnji dan nastave</a:t>
          </a:r>
          <a:endParaRPr lang="en-US" sz="900" kern="1200"/>
        </a:p>
      </dsp:txBody>
      <dsp:txXfrm>
        <a:off x="572490" y="4293161"/>
        <a:ext cx="1722418" cy="1033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B4EAC-7F26-4833-9D6C-E6CCB75F54A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EE4BF-A9CC-4329-8645-2E96D59C4B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84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34013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97405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336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50566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7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1193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DC57A8-AE18-4654-B6AF-04B3577165BE}" type="slidenum">
              <a:rPr lang="hr-HR" smtClean="0"/>
              <a:pPr/>
              <a:t>8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41733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7076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592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554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589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041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973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587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53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8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8833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80766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11F0E5-1432-4937-8E43-8A67D2A4179E}" type="datetimeFigureOut">
              <a:rPr lang="hr-HR" smtClean="0"/>
              <a:t>13.4.2022.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1C39DBF-41ED-43FC-BE48-BFB58817C0F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544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10875C1-007B-4C82-ABEB-347319FB5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053BE57-833C-473F-A481-E483025F79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2F14D3C-F5C1-46E0-84D4-C16EC720F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E21AE8B-CBFB-41C1-A5FA-5F1D650F0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>
            <a:normAutofit/>
          </a:bodyPr>
          <a:lstStyle/>
          <a:p>
            <a:r>
              <a:rPr lang="hr-HR" sz="8000" dirty="0"/>
              <a:t>5. b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FF2C476-04BD-42FE-9158-2A4D97F52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>
            <a:noAutofit/>
          </a:bodyPr>
          <a:lstStyle/>
          <a:p>
            <a:r>
              <a:rPr lang="hr-HR" sz="3600" dirty="0"/>
              <a:t>Roditeljski sastanak</a:t>
            </a:r>
          </a:p>
          <a:p>
            <a:r>
              <a:rPr lang="hr-HR" sz="3600" dirty="0"/>
              <a:t>13. travnja 2022.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128101-8127-4BEB-A4BB-3B530DD4F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0760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4E99C0-CA1F-4F5C-A0DF-2826A51BD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DNEVNI RED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6248F86-6A55-49BF-84F6-8930FFFF7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1313">
              <a:lnSpc>
                <a:spcPct val="150000"/>
              </a:lnSpc>
              <a:spcBef>
                <a:spcPts val="563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hr-HR" sz="2400" dirty="0">
                <a:latin typeface="Tahoma" pitchFamily="32" charset="0"/>
              </a:rPr>
              <a:t>Terenska nastava: Zagreb- </a:t>
            </a:r>
            <a:r>
              <a:rPr lang="hr-HR" sz="2400" dirty="0" err="1">
                <a:latin typeface="Tahoma" pitchFamily="32" charset="0"/>
              </a:rPr>
              <a:t>Ščitarjevo</a:t>
            </a:r>
            <a:endParaRPr lang="hr-HR" sz="2400" dirty="0">
              <a:latin typeface="Tahoma" pitchFamily="32" charset="0"/>
            </a:endParaRPr>
          </a:p>
          <a:p>
            <a:pPr marL="342900" indent="-341313">
              <a:lnSpc>
                <a:spcPct val="150000"/>
              </a:lnSpc>
              <a:spcBef>
                <a:spcPts val="563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hr-HR" sz="2400" dirty="0">
                <a:latin typeface="Tahoma" pitchFamily="32" charset="0"/>
              </a:rPr>
              <a:t>Analiza uspjeha</a:t>
            </a:r>
            <a:endParaRPr lang="en-US" sz="2400" dirty="0">
              <a:latin typeface="Tahoma" pitchFamily="32" charset="0"/>
            </a:endParaRPr>
          </a:p>
          <a:p>
            <a:pPr marL="342900" indent="-341313">
              <a:lnSpc>
                <a:spcPct val="150000"/>
              </a:lnSpc>
              <a:spcBef>
                <a:spcPts val="563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hr-HR" sz="2400" dirty="0">
                <a:latin typeface="Tahoma" pitchFamily="32" charset="0"/>
              </a:rPr>
              <a:t>Aktivnosti do kraja nastavne godine</a:t>
            </a:r>
          </a:p>
          <a:p>
            <a:pPr marL="342900" indent="-341313">
              <a:lnSpc>
                <a:spcPct val="150000"/>
              </a:lnSpc>
              <a:spcBef>
                <a:spcPts val="563"/>
              </a:spcBef>
              <a:buClr>
                <a:srgbClr val="B2B2B2"/>
              </a:buClr>
              <a:buSzPct val="90000"/>
              <a:buFont typeface="Wingdings" charset="2"/>
              <a:buChar char="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en-US" sz="2400" dirty="0" err="1">
                <a:latin typeface="Tahoma" pitchFamily="32" charset="0"/>
              </a:rPr>
              <a:t>Ostalo</a:t>
            </a:r>
            <a:endParaRPr lang="en-US" sz="2400" dirty="0">
              <a:latin typeface="Tahoma" pitchFamily="3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8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>
            <a:extLst>
              <a:ext uri="{FF2B5EF4-FFF2-40B4-BE49-F238E27FC236}">
                <a16:creationId xmlns:a16="http://schemas.microsoft.com/office/drawing/2014/main" id="{B3875682-0790-427D-9A23-4B7265F0F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6EDE4AAE-4785-4EA7-95DB-45200F5B8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94" name="Rectangle 193">
            <a:extLst>
              <a:ext uri="{FF2B5EF4-FFF2-40B4-BE49-F238E27FC236}">
                <a16:creationId xmlns:a16="http://schemas.microsoft.com/office/drawing/2014/main" id="{EB8AA617-0537-4ED7-91B6-66511A647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2E8BF1F-CE61-45C5-92AC-552D23176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 err="1"/>
              <a:t>Terenska</a:t>
            </a:r>
            <a:r>
              <a:rPr lang="en-US" sz="5900" b="1" spc="-100" dirty="0"/>
              <a:t> </a:t>
            </a:r>
            <a:r>
              <a:rPr lang="en-US" sz="5900" b="1" spc="-100" dirty="0" err="1"/>
              <a:t>nastav</a:t>
            </a:r>
            <a:r>
              <a:rPr lang="hr-HR" sz="5900" b="1" spc="-100" dirty="0"/>
              <a:t>a</a:t>
            </a:r>
            <a:endParaRPr lang="en-US" sz="5900" spc="-100" dirty="0"/>
          </a:p>
        </p:txBody>
      </p:sp>
      <p:pic>
        <p:nvPicPr>
          <p:cNvPr id="1028" name="Picture 4" descr="O kazalištu | Gradsko kazalište Žar ptica">
            <a:extLst>
              <a:ext uri="{FF2B5EF4-FFF2-40B4-BE49-F238E27FC236}">
                <a16:creationId xmlns:a16="http://schemas.microsoft.com/office/drawing/2014/main" id="{8C13C7B1-544E-4AA4-9775-C12B7AB85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r="-2" b="-2"/>
          <a:stretch/>
        </p:blipFill>
        <p:spPr bwMode="auto">
          <a:xfrm>
            <a:off x="1069848" y="470168"/>
            <a:ext cx="5236194" cy="355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BE551E1A-AE21-4CA4-A9A0-782FABCDE4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456" b="3"/>
          <a:stretch/>
        </p:blipFill>
        <p:spPr>
          <a:xfrm>
            <a:off x="6466908" y="470174"/>
            <a:ext cx="5236194" cy="355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9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/>
              <a:t>Analiza uspjeha</a:t>
            </a:r>
            <a:endParaRPr lang="en-US" sz="5900" spc="-10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6C6A80E-42B2-41AF-91E8-47A4BCB459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82" r="2231" b="-1"/>
          <a:stretch/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211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45DB188-4006-4207-A473-B4B569C5B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B4522D-D095-4687-BFB3-976E665A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F7C9B3-01BE-4D46-ACA2-312DFE36A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1313">
              <a:buClr>
                <a:srgbClr val="B2B2B2"/>
              </a:buClr>
              <a:buSzPct val="90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</a:tabLst>
            </a:pPr>
            <a:r>
              <a:rPr lang="en-US">
                <a:solidFill>
                  <a:schemeClr val="bg1"/>
                </a:solidFill>
              </a:rPr>
              <a:t>Aktivnosti do kraja nastavne godine</a:t>
            </a:r>
          </a:p>
        </p:txBody>
      </p:sp>
      <p:graphicFrame>
        <p:nvGraphicFramePr>
          <p:cNvPr id="23" name="Text Box 2">
            <a:extLst>
              <a:ext uri="{FF2B5EF4-FFF2-40B4-BE49-F238E27FC236}">
                <a16:creationId xmlns:a16="http://schemas.microsoft.com/office/drawing/2014/main" id="{A53BF59A-DB49-1C33-C28C-B52A596B746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97017328"/>
              </p:ext>
            </p:extLst>
          </p:nvPr>
        </p:nvGraphicFramePr>
        <p:xfrm>
          <a:off x="4059935" y="758952"/>
          <a:ext cx="7104549" cy="5330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280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14260" y="1330346"/>
            <a:ext cx="3840480" cy="4068967"/>
          </a:xfrm>
        </p:spPr>
        <p:txBody>
          <a:bodyPr rtlCol="0">
            <a:normAutofit/>
          </a:bodyPr>
          <a:lstStyle/>
          <a:p>
            <a:br>
              <a:rPr lang="hr-HR" dirty="0"/>
            </a:br>
            <a:endParaRPr lang="hr-HR" dirty="0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768E1A94-99E8-454B-B3A0-F15D4C6C1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2371"/>
            <a:ext cx="5079365" cy="4833257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id="{F0194DAC-6CF5-4C10-B334-F0ABD2FDF923}"/>
              </a:ext>
            </a:extLst>
          </p:cNvPr>
          <p:cNvSpPr txBox="1"/>
          <p:nvPr/>
        </p:nvSpPr>
        <p:spPr>
          <a:xfrm>
            <a:off x="5383041" y="341087"/>
            <a:ext cx="612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9600" b="1" dirty="0">
              <a:solidFill>
                <a:srgbClr val="FF0000"/>
              </a:solidFill>
            </a:endParaRPr>
          </a:p>
        </p:txBody>
      </p:sp>
      <p:sp>
        <p:nvSpPr>
          <p:cNvPr id="65" name="Naslov 1">
            <a:extLst>
              <a:ext uri="{FF2B5EF4-FFF2-40B4-BE49-F238E27FC236}">
                <a16:creationId xmlns:a16="http://schemas.microsoft.com/office/drawing/2014/main" id="{2BC6AEB7-E2EA-40D5-AAA7-DEB6C84FDE0E}"/>
              </a:ext>
            </a:extLst>
          </p:cNvPr>
          <p:cNvSpPr txBox="1">
            <a:spLocks/>
          </p:cNvSpPr>
          <p:nvPr/>
        </p:nvSpPr>
        <p:spPr>
          <a:xfrm>
            <a:off x="4422262" y="351434"/>
            <a:ext cx="10357531" cy="111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4400" b="1" dirty="0">
                <a:solidFill>
                  <a:srgbClr val="FF0000"/>
                </a:solidFill>
              </a:rPr>
              <a:t>Ostalo…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49EE59E2-7DC9-4AF2-ABA7-3796D8CC4CF4}"/>
              </a:ext>
            </a:extLst>
          </p:cNvPr>
          <p:cNvSpPr txBox="1"/>
          <p:nvPr/>
        </p:nvSpPr>
        <p:spPr>
          <a:xfrm>
            <a:off x="5118518" y="1885315"/>
            <a:ext cx="58558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3200" dirty="0"/>
          </a:p>
          <a:p>
            <a:r>
              <a:rPr lang="hr-HR" sz="3200" u="sng" dirty="0"/>
              <a:t>Primanje roditelja: </a:t>
            </a:r>
          </a:p>
          <a:p>
            <a:endParaRPr lang="hr-HR" sz="3200" dirty="0"/>
          </a:p>
          <a:p>
            <a:r>
              <a:rPr lang="hr-HR" sz="3600" b="1" dirty="0"/>
              <a:t>ČETVRTAK 3. SAT (7./8. </a:t>
            </a:r>
            <a:r>
              <a:rPr lang="hr-HR" sz="3600" b="1" dirty="0" err="1"/>
              <a:t>raz</a:t>
            </a:r>
            <a:r>
              <a:rPr lang="hr-HR" sz="3600" b="1" dirty="0"/>
              <a:t>) 			</a:t>
            </a:r>
            <a:r>
              <a:rPr lang="hr-HR" sz="3600" b="1" dirty="0">
                <a:solidFill>
                  <a:srgbClr val="FF0000"/>
                </a:solidFill>
              </a:rPr>
              <a:t>9.20 – 10.05 </a:t>
            </a:r>
            <a:r>
              <a:rPr lang="hr-HR" sz="3600" b="1" dirty="0"/>
              <a:t>							</a:t>
            </a:r>
            <a:r>
              <a:rPr lang="hr-HR" sz="3600" b="1" dirty="0">
                <a:solidFill>
                  <a:srgbClr val="FF0000"/>
                </a:solidFill>
              </a:rPr>
              <a:t>15.20 – 16.o5</a:t>
            </a:r>
            <a:endParaRPr lang="hr-H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7115F77-2FAE-4CA7-9A7F-10D5F2C8F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D4C046-A04C-46CC-AFA3-6B0621F62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66C7A97A-A7DE-4DFB-8542-1E4BF24C7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111DB0-3D73-4D20-9D57-CEF5A0D86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43467" y="1298448"/>
            <a:ext cx="3685070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Pitanja i prijedlozi…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E5CED78-58B2-4397-A562-401DE84A29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r="25553"/>
          <a:stretch/>
        </p:blipFill>
        <p:spPr>
          <a:xfrm>
            <a:off x="5120640" y="759599"/>
            <a:ext cx="6367271" cy="533065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27ADCA0-A066-4B16-8E1F-3C2483947B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840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3">
            <a:extLst>
              <a:ext uri="{FF2B5EF4-FFF2-40B4-BE49-F238E27FC236}">
                <a16:creationId xmlns:a16="http://schemas.microsoft.com/office/drawing/2014/main" id="{82FB26DF-1058-4FF2-A7D8-CC9D04982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Rezervirano mjesto sadržaja 5" descr="Slika na kojoj se prikazuje posjetnica&#10;&#10;Opis je generiran uz visoku pouzdanost">
            <a:extLst>
              <a:ext uri="{FF2B5EF4-FFF2-40B4-BE49-F238E27FC236}">
                <a16:creationId xmlns:a16="http://schemas.microsoft.com/office/drawing/2014/main" id="{42A234F9-8B42-4D43-A1D3-EF272FB3C7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8" r="1" b="417"/>
          <a:stretch/>
        </p:blipFill>
        <p:spPr>
          <a:xfrm>
            <a:off x="4447535" y="758952"/>
            <a:ext cx="6367620" cy="5330952"/>
          </a:xfrm>
          <a:prstGeom prst="rect">
            <a:avLst/>
          </a:prstGeom>
        </p:spPr>
      </p:pic>
      <p:sp>
        <p:nvSpPr>
          <p:cNvPr id="29" name="Rectangle 25">
            <a:extLst>
              <a:ext uri="{FF2B5EF4-FFF2-40B4-BE49-F238E27FC236}">
                <a16:creationId xmlns:a16="http://schemas.microsoft.com/office/drawing/2014/main" id="{DF663E57-5EFE-40CA-99A5-7BDB95908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kvir">
  <a:themeElements>
    <a:clrScheme name="Okvir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kvir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kvi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TM03457475[[fn=Okvir]]</Template>
  <TotalTime>173</TotalTime>
  <Words>162</Words>
  <Application>Microsoft Office PowerPoint</Application>
  <PresentationFormat>Široki zaslon</PresentationFormat>
  <Paragraphs>35</Paragraphs>
  <Slides>8</Slides>
  <Notes>6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4" baseType="lpstr">
      <vt:lpstr>Calibri</vt:lpstr>
      <vt:lpstr>Corbel</vt:lpstr>
      <vt:lpstr>Tahoma</vt:lpstr>
      <vt:lpstr>Wingdings</vt:lpstr>
      <vt:lpstr>Wingdings 2</vt:lpstr>
      <vt:lpstr>Okvir</vt:lpstr>
      <vt:lpstr>5. b</vt:lpstr>
      <vt:lpstr>DNEVNI RED</vt:lpstr>
      <vt:lpstr>Terenska nastava</vt:lpstr>
      <vt:lpstr>Analiza uspjeha</vt:lpstr>
      <vt:lpstr>Aktivnosti do kraja nastavne godine</vt:lpstr>
      <vt:lpstr> </vt:lpstr>
      <vt:lpstr>Pitanja i prijedlozi…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D</dc:title>
  <dc:creator>Nikola Bistrović</dc:creator>
  <cp:lastModifiedBy>DUBRAVKA VUKŠIĆ</cp:lastModifiedBy>
  <cp:revision>41</cp:revision>
  <cp:lastPrinted>2021-09-17T10:49:24Z</cp:lastPrinted>
  <dcterms:created xsi:type="dcterms:W3CDTF">2021-06-08T20:49:56Z</dcterms:created>
  <dcterms:modified xsi:type="dcterms:W3CDTF">2022-04-13T07:00:52Z</dcterms:modified>
</cp:coreProperties>
</file>