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5EED4C-8F17-4308-B180-B1D231B0C77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E12DBAE-9D81-41FB-9827-37F086F8C3A2}">
      <dgm:prSet/>
      <dgm:spPr/>
      <dgm:t>
        <a:bodyPr/>
        <a:lstStyle/>
        <a:p>
          <a:r>
            <a:rPr lang="en-US"/>
            <a:t>Tema: Generacija Z</a:t>
          </a:r>
        </a:p>
      </dgm:t>
    </dgm:pt>
    <dgm:pt modelId="{F1DD21A9-B867-44EE-994B-36C8F3377453}" type="parTrans" cxnId="{6A5189AA-CAFE-46E9-A398-6DFD81D0669D}">
      <dgm:prSet/>
      <dgm:spPr/>
      <dgm:t>
        <a:bodyPr/>
        <a:lstStyle/>
        <a:p>
          <a:endParaRPr lang="en-US"/>
        </a:p>
      </dgm:t>
    </dgm:pt>
    <dgm:pt modelId="{36903FEE-F136-45FB-B21F-663A9844C10D}" type="sibTrans" cxnId="{6A5189AA-CAFE-46E9-A398-6DFD81D0669D}">
      <dgm:prSet/>
      <dgm:spPr/>
      <dgm:t>
        <a:bodyPr/>
        <a:lstStyle/>
        <a:p>
          <a:endParaRPr lang="en-US"/>
        </a:p>
      </dgm:t>
    </dgm:pt>
    <dgm:pt modelId="{94B1B4DF-BF0E-4930-8F0C-B84F4EAE85A5}">
      <dgm:prSet/>
      <dgm:spPr/>
      <dgm:t>
        <a:bodyPr/>
        <a:lstStyle/>
        <a:p>
          <a:r>
            <a:rPr lang="hr-HR" dirty="0"/>
            <a:t>Trajanje: </a:t>
          </a:r>
        </a:p>
        <a:p>
          <a:r>
            <a:rPr lang="hr-HR" dirty="0"/>
            <a:t>1,5 minuta – 2 minute</a:t>
          </a:r>
          <a:endParaRPr lang="en-US" dirty="0"/>
        </a:p>
      </dgm:t>
    </dgm:pt>
    <dgm:pt modelId="{A2E142B6-D583-4F46-9728-78401A8E6C63}" type="parTrans" cxnId="{27196FD7-DC5F-49FD-B83D-70071E488A1A}">
      <dgm:prSet/>
      <dgm:spPr/>
      <dgm:t>
        <a:bodyPr/>
        <a:lstStyle/>
        <a:p>
          <a:endParaRPr lang="en-US"/>
        </a:p>
      </dgm:t>
    </dgm:pt>
    <dgm:pt modelId="{F8E31B74-189A-40B6-AF6E-31F3264B8847}" type="sibTrans" cxnId="{27196FD7-DC5F-49FD-B83D-70071E488A1A}">
      <dgm:prSet/>
      <dgm:spPr/>
      <dgm:t>
        <a:bodyPr/>
        <a:lstStyle/>
        <a:p>
          <a:endParaRPr lang="en-US"/>
        </a:p>
      </dgm:t>
    </dgm:pt>
    <dgm:pt modelId="{A9C70EE3-C531-4CD4-B1A2-278282A43DD4}" type="pres">
      <dgm:prSet presAssocID="{6B5EED4C-8F17-4308-B180-B1D231B0C77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F70727B-5256-46D9-8BF9-845772F011B9}" type="pres">
      <dgm:prSet presAssocID="{2E12DBAE-9D81-41FB-9827-37F086F8C3A2}" presName="hierRoot1" presStyleCnt="0"/>
      <dgm:spPr/>
    </dgm:pt>
    <dgm:pt modelId="{3C99B57B-50BF-4C94-8243-9E695705867D}" type="pres">
      <dgm:prSet presAssocID="{2E12DBAE-9D81-41FB-9827-37F086F8C3A2}" presName="composite" presStyleCnt="0"/>
      <dgm:spPr/>
    </dgm:pt>
    <dgm:pt modelId="{DB423E1E-01CF-416A-932D-A8B1A5952D3A}" type="pres">
      <dgm:prSet presAssocID="{2E12DBAE-9D81-41FB-9827-37F086F8C3A2}" presName="background" presStyleLbl="node0" presStyleIdx="0" presStyleCnt="2"/>
      <dgm:spPr/>
    </dgm:pt>
    <dgm:pt modelId="{4A17177F-8236-4EE6-B296-FCD82BAF5C35}" type="pres">
      <dgm:prSet presAssocID="{2E12DBAE-9D81-41FB-9827-37F086F8C3A2}" presName="text" presStyleLbl="fgAcc0" presStyleIdx="0" presStyleCnt="2">
        <dgm:presLayoutVars>
          <dgm:chPref val="3"/>
        </dgm:presLayoutVars>
      </dgm:prSet>
      <dgm:spPr/>
    </dgm:pt>
    <dgm:pt modelId="{C859911E-7426-4915-9AB4-8053B7C9B53D}" type="pres">
      <dgm:prSet presAssocID="{2E12DBAE-9D81-41FB-9827-37F086F8C3A2}" presName="hierChild2" presStyleCnt="0"/>
      <dgm:spPr/>
    </dgm:pt>
    <dgm:pt modelId="{E771CE6C-29B3-4654-B817-D7CA06F65D83}" type="pres">
      <dgm:prSet presAssocID="{94B1B4DF-BF0E-4930-8F0C-B84F4EAE85A5}" presName="hierRoot1" presStyleCnt="0"/>
      <dgm:spPr/>
    </dgm:pt>
    <dgm:pt modelId="{0BDD3716-D8B1-42DD-ACB9-D9393D9D91DD}" type="pres">
      <dgm:prSet presAssocID="{94B1B4DF-BF0E-4930-8F0C-B84F4EAE85A5}" presName="composite" presStyleCnt="0"/>
      <dgm:spPr/>
    </dgm:pt>
    <dgm:pt modelId="{7EFA8F24-5FF3-4E7E-809C-1977C055FC58}" type="pres">
      <dgm:prSet presAssocID="{94B1B4DF-BF0E-4930-8F0C-B84F4EAE85A5}" presName="background" presStyleLbl="node0" presStyleIdx="1" presStyleCnt="2"/>
      <dgm:spPr/>
    </dgm:pt>
    <dgm:pt modelId="{D48006AF-6113-44D4-B405-926A637A43B2}" type="pres">
      <dgm:prSet presAssocID="{94B1B4DF-BF0E-4930-8F0C-B84F4EAE85A5}" presName="text" presStyleLbl="fgAcc0" presStyleIdx="1" presStyleCnt="2">
        <dgm:presLayoutVars>
          <dgm:chPref val="3"/>
        </dgm:presLayoutVars>
      </dgm:prSet>
      <dgm:spPr/>
    </dgm:pt>
    <dgm:pt modelId="{D7E47F2D-2EA5-4CCF-B12B-7178DFFB8CA3}" type="pres">
      <dgm:prSet presAssocID="{94B1B4DF-BF0E-4930-8F0C-B84F4EAE85A5}" presName="hierChild2" presStyleCnt="0"/>
      <dgm:spPr/>
    </dgm:pt>
  </dgm:ptLst>
  <dgm:cxnLst>
    <dgm:cxn modelId="{18D6E484-961A-4CAD-84BA-0020ABA6D90A}" type="presOf" srcId="{2E12DBAE-9D81-41FB-9827-37F086F8C3A2}" destId="{4A17177F-8236-4EE6-B296-FCD82BAF5C35}" srcOrd="0" destOrd="0" presId="urn:microsoft.com/office/officeart/2005/8/layout/hierarchy1"/>
    <dgm:cxn modelId="{E18F618C-F4A1-4DBB-8A7C-2D9A94CE0908}" type="presOf" srcId="{6B5EED4C-8F17-4308-B180-B1D231B0C777}" destId="{A9C70EE3-C531-4CD4-B1A2-278282A43DD4}" srcOrd="0" destOrd="0" presId="urn:microsoft.com/office/officeart/2005/8/layout/hierarchy1"/>
    <dgm:cxn modelId="{6A5189AA-CAFE-46E9-A398-6DFD81D0669D}" srcId="{6B5EED4C-8F17-4308-B180-B1D231B0C777}" destId="{2E12DBAE-9D81-41FB-9827-37F086F8C3A2}" srcOrd="0" destOrd="0" parTransId="{F1DD21A9-B867-44EE-994B-36C8F3377453}" sibTransId="{36903FEE-F136-45FB-B21F-663A9844C10D}"/>
    <dgm:cxn modelId="{A4D82EB9-2948-4DBF-8B92-6A0B1221052C}" type="presOf" srcId="{94B1B4DF-BF0E-4930-8F0C-B84F4EAE85A5}" destId="{D48006AF-6113-44D4-B405-926A637A43B2}" srcOrd="0" destOrd="0" presId="urn:microsoft.com/office/officeart/2005/8/layout/hierarchy1"/>
    <dgm:cxn modelId="{27196FD7-DC5F-49FD-B83D-70071E488A1A}" srcId="{6B5EED4C-8F17-4308-B180-B1D231B0C777}" destId="{94B1B4DF-BF0E-4930-8F0C-B84F4EAE85A5}" srcOrd="1" destOrd="0" parTransId="{A2E142B6-D583-4F46-9728-78401A8E6C63}" sibTransId="{F8E31B74-189A-40B6-AF6E-31F3264B8847}"/>
    <dgm:cxn modelId="{EB91FBD4-B5DA-4C20-AE08-4406616D1B3D}" type="presParOf" srcId="{A9C70EE3-C531-4CD4-B1A2-278282A43DD4}" destId="{1F70727B-5256-46D9-8BF9-845772F011B9}" srcOrd="0" destOrd="0" presId="urn:microsoft.com/office/officeart/2005/8/layout/hierarchy1"/>
    <dgm:cxn modelId="{7B549936-3AB5-4BEB-9D4D-EA8E7579C36B}" type="presParOf" srcId="{1F70727B-5256-46D9-8BF9-845772F011B9}" destId="{3C99B57B-50BF-4C94-8243-9E695705867D}" srcOrd="0" destOrd="0" presId="urn:microsoft.com/office/officeart/2005/8/layout/hierarchy1"/>
    <dgm:cxn modelId="{DCF0BC25-C4B2-47F2-916E-D578127332BE}" type="presParOf" srcId="{3C99B57B-50BF-4C94-8243-9E695705867D}" destId="{DB423E1E-01CF-416A-932D-A8B1A5952D3A}" srcOrd="0" destOrd="0" presId="urn:microsoft.com/office/officeart/2005/8/layout/hierarchy1"/>
    <dgm:cxn modelId="{EB0B1CA0-7921-4FD3-8806-8F187962B615}" type="presParOf" srcId="{3C99B57B-50BF-4C94-8243-9E695705867D}" destId="{4A17177F-8236-4EE6-B296-FCD82BAF5C35}" srcOrd="1" destOrd="0" presId="urn:microsoft.com/office/officeart/2005/8/layout/hierarchy1"/>
    <dgm:cxn modelId="{4065DC25-9095-4A59-ACF1-DDCB708F4CCF}" type="presParOf" srcId="{1F70727B-5256-46D9-8BF9-845772F011B9}" destId="{C859911E-7426-4915-9AB4-8053B7C9B53D}" srcOrd="1" destOrd="0" presId="urn:microsoft.com/office/officeart/2005/8/layout/hierarchy1"/>
    <dgm:cxn modelId="{BB9189D5-07A5-43B1-9FE2-045DC14B3075}" type="presParOf" srcId="{A9C70EE3-C531-4CD4-B1A2-278282A43DD4}" destId="{E771CE6C-29B3-4654-B817-D7CA06F65D83}" srcOrd="1" destOrd="0" presId="urn:microsoft.com/office/officeart/2005/8/layout/hierarchy1"/>
    <dgm:cxn modelId="{6B1FBDBF-092F-40C8-B418-EAD173032FA6}" type="presParOf" srcId="{E771CE6C-29B3-4654-B817-D7CA06F65D83}" destId="{0BDD3716-D8B1-42DD-ACB9-D9393D9D91DD}" srcOrd="0" destOrd="0" presId="urn:microsoft.com/office/officeart/2005/8/layout/hierarchy1"/>
    <dgm:cxn modelId="{B2724368-B773-4B2C-9502-15287E5E8139}" type="presParOf" srcId="{0BDD3716-D8B1-42DD-ACB9-D9393D9D91DD}" destId="{7EFA8F24-5FF3-4E7E-809C-1977C055FC58}" srcOrd="0" destOrd="0" presId="urn:microsoft.com/office/officeart/2005/8/layout/hierarchy1"/>
    <dgm:cxn modelId="{D7B4BC90-BD6F-401E-AC06-87E22DAC8994}" type="presParOf" srcId="{0BDD3716-D8B1-42DD-ACB9-D9393D9D91DD}" destId="{D48006AF-6113-44D4-B405-926A637A43B2}" srcOrd="1" destOrd="0" presId="urn:microsoft.com/office/officeart/2005/8/layout/hierarchy1"/>
    <dgm:cxn modelId="{0BD5B938-65F0-486C-AEE3-7EA5680665D1}" type="presParOf" srcId="{E771CE6C-29B3-4654-B817-D7CA06F65D83}" destId="{D7E47F2D-2EA5-4CCF-B12B-7178DFFB8CA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423E1E-01CF-416A-932D-A8B1A5952D3A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17177F-8236-4EE6-B296-FCD82BAF5C35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Tema: Generacija Z</a:t>
          </a:r>
        </a:p>
      </dsp:txBody>
      <dsp:txXfrm>
        <a:off x="696297" y="538547"/>
        <a:ext cx="4171627" cy="2590157"/>
      </dsp:txXfrm>
    </dsp:sp>
    <dsp:sp modelId="{7EFA8F24-5FF3-4E7E-809C-1977C055FC58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8006AF-6113-44D4-B405-926A637A43B2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700" kern="1200" dirty="0"/>
            <a:t>Trajanje: </a:t>
          </a:r>
        </a:p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700" kern="1200" dirty="0"/>
            <a:t>1,5 minuta – 2 minute</a:t>
          </a:r>
          <a:endParaRPr lang="en-US" sz="4700" kern="1200" dirty="0"/>
        </a:p>
      </dsp:txBody>
      <dsp:txXfrm>
        <a:off x="5991936" y="538547"/>
        <a:ext cx="4171627" cy="2590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270A9C-9C7F-AC43-9540-D6C54A6BF6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FC7BDF7-822D-2C83-806B-DD0B6392E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E999688-9EC2-CAA1-621B-EEF47E93A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A847-9574-4526-AF04-AED158E50E8C}" type="datetimeFigureOut">
              <a:rPr lang="hr-HR" smtClean="0"/>
              <a:t>12.10.2022.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BD8E814-6D10-3FA5-6C9C-662C40E8E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3F0A915-7E8A-C849-A58E-F2B984432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EA6-0E5E-434D-8131-499ADD1C5F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7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B0BE0A-F1F8-897A-087E-F03FAF9D4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09DABF4-B4E2-3F3D-AD51-837E43701A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C4075F3-F71B-69E0-8CCF-CC8742628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A847-9574-4526-AF04-AED158E50E8C}" type="datetimeFigureOut">
              <a:rPr lang="hr-HR" smtClean="0"/>
              <a:t>12.10.2022.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0D4AEEE-E201-FC00-C142-BBFBF3121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E1E8E3B-1F26-6DC8-717A-1FBE1D437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EA6-0E5E-434D-8131-499ADD1C5F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7615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D42653A-96F1-656D-E25F-4BD0DF6FD4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1AF30AB-F2DC-5F44-E8C5-FE0E9879A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0F19513-D869-6AC8-3669-E57AF6849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A847-9574-4526-AF04-AED158E50E8C}" type="datetimeFigureOut">
              <a:rPr lang="hr-HR" smtClean="0"/>
              <a:t>12.10.2022.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1365D18-C8C1-BE84-3C38-52699E9B9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83D7CF1-250E-EBD6-675B-F1FFE4EBD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EA6-0E5E-434D-8131-499ADD1C5F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5458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D05D78-D19C-C5A6-9486-17159E459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4F0AF3D-62E0-2DDE-28BF-F7396D14E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1F651B6-B8BE-FB85-217D-69639475A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A847-9574-4526-AF04-AED158E50E8C}" type="datetimeFigureOut">
              <a:rPr lang="hr-HR" smtClean="0"/>
              <a:t>12.10.2022.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569A590-2047-73BD-325F-16853E286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5744FEB-8BB2-365B-4471-486767501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EA6-0E5E-434D-8131-499ADD1C5F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5269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15EEA8-54BD-9FFC-E0FA-B0F524F4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FF35C0D-4E81-9C68-F911-DA7D18028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F1202D1-4513-A48A-A5F4-069F4D15E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A847-9574-4526-AF04-AED158E50E8C}" type="datetimeFigureOut">
              <a:rPr lang="hr-HR" smtClean="0"/>
              <a:t>12.10.2022.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377D2A3-58C9-269E-6488-0431B71E2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7634971-967E-3646-F6FC-BC187E8A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EA6-0E5E-434D-8131-499ADD1C5F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377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91FB22-658C-099B-D3EB-4F5D45FA6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A988289-1B12-6651-819F-084D1D77CE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C4CF9C8-B587-1016-D19E-5380B85052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3FEEC3E-0CD7-99BB-882F-A5C2E28D3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A847-9574-4526-AF04-AED158E50E8C}" type="datetimeFigureOut">
              <a:rPr lang="hr-HR" smtClean="0"/>
              <a:t>12.10.2022.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3C33A3C-DAC4-503A-83EB-7D32F0EA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34AFFB1-E8D9-24DE-2059-A708390CF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EA6-0E5E-434D-8131-499ADD1C5F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3436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DAE781-5CCD-75AD-A5A7-86085938D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8805A35-7A23-224A-38C0-03D0BA85A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20269CE-4267-FED5-03C3-C4FC48FE0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45306372-564E-4DB6-19EE-A7C32EBBDE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E7C93E20-F4AD-519D-F54B-CB15584B98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37C1400F-B438-22A9-B90D-902296923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A847-9574-4526-AF04-AED158E50E8C}" type="datetimeFigureOut">
              <a:rPr lang="hr-HR" smtClean="0"/>
              <a:t>12.10.2022.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23A8E8F-6ACF-28F6-87D9-E435C4D2E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59F5BA3C-C56F-DC8B-3756-4A1286D51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EA6-0E5E-434D-8131-499ADD1C5F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7437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4098D8-C058-9723-E990-7BF04444A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2B162EF5-37FF-2D92-E9B0-CD371AC07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A847-9574-4526-AF04-AED158E50E8C}" type="datetimeFigureOut">
              <a:rPr lang="hr-HR" smtClean="0"/>
              <a:t>12.10.2022.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CFCD8E5-CFD4-87D2-402D-D3F204AC6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EAFADAA3-62B9-326A-B7F5-22FEEA151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EA6-0E5E-434D-8131-499ADD1C5F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6011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688E1420-9F71-06BB-2968-7ECDC063D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A847-9574-4526-AF04-AED158E50E8C}" type="datetimeFigureOut">
              <a:rPr lang="hr-HR" smtClean="0"/>
              <a:t>12.10.2022.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521A1E95-FF09-22AF-84AB-374A054EB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8968B23-DCAA-D7D9-6557-EDC9098B5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EA6-0E5E-434D-8131-499ADD1C5F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763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D314BC-2F39-40D8-EF9D-4D7EA16A5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E9A0606-8408-4A45-D334-6C9BF33E8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CCD3599-542B-2E02-438F-41D410C96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0498887-CF15-59F2-484C-29803F259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A847-9574-4526-AF04-AED158E50E8C}" type="datetimeFigureOut">
              <a:rPr lang="hr-HR" smtClean="0"/>
              <a:t>12.10.2022.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389B165-34CB-6A2F-32CA-B49B0139A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327C1E7-E7A9-6A93-EBDA-ED98B0C87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EA6-0E5E-434D-8131-499ADD1C5F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527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1B15BD-9FE9-4C22-0DDA-43FB1C224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BD57D47-632C-0567-C542-5811CA7DC2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7F689C6-158F-42BF-A67A-CF1300A7A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3A015CA-4128-87BF-4896-2A1D01120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A847-9574-4526-AF04-AED158E50E8C}" type="datetimeFigureOut">
              <a:rPr lang="hr-HR" smtClean="0"/>
              <a:t>12.10.2022.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3BC6E65-2F3F-3D32-F35F-6CA128AEB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BCF25C6-7305-3A63-0B59-0B1F7149C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EA6-0E5E-434D-8131-499ADD1C5F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282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C91A3BE0-3781-ECF5-3E54-BB665EF26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770F04F-EEF8-DBED-805C-D3F0BF2BE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8829BBE-BB23-BA5C-2C05-8CED0F38F6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BA847-9574-4526-AF04-AED158E50E8C}" type="datetimeFigureOut">
              <a:rPr lang="hr-HR" smtClean="0"/>
              <a:t>12.10.2022.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182FD95-20FF-CC04-4384-CA92D6CB8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60697D0-6B07-A661-DBAA-07BF8C00DB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EFEA6-0E5E-434D-8131-499ADD1C5F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987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F6681E2-3442-64C6-E3DC-66333C403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hr-HR" sz="7200"/>
              <a:t>Javni govor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AB513F0-CBB9-81FC-78CD-C4069CC924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endParaRPr lang="hr-HR" sz="2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499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2CAE231-94BC-911C-02FB-32B034448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 err="1">
                <a:latin typeface="+mj-lt"/>
                <a:ea typeface="+mj-ea"/>
                <a:cs typeface="+mj-cs"/>
              </a:rPr>
              <a:t>Zadatak</a:t>
            </a:r>
            <a:r>
              <a:rPr lang="en-US" sz="4800" kern="1200" dirty="0">
                <a:latin typeface="+mj-lt"/>
                <a:ea typeface="+mj-ea"/>
                <a:cs typeface="+mj-cs"/>
              </a:rPr>
              <a:t> za </a:t>
            </a:r>
            <a:r>
              <a:rPr lang="en-US" sz="4800" kern="1200" dirty="0" err="1">
                <a:latin typeface="+mj-lt"/>
                <a:ea typeface="+mj-ea"/>
                <a:cs typeface="+mj-cs"/>
              </a:rPr>
              <a:t>petak</a:t>
            </a:r>
            <a:r>
              <a:rPr lang="en-US" sz="4800" kern="1200" dirty="0">
                <a:latin typeface="+mj-lt"/>
                <a:ea typeface="+mj-ea"/>
                <a:cs typeface="+mj-cs"/>
              </a:rPr>
              <a:t>, 21. </a:t>
            </a:r>
            <a:r>
              <a:rPr lang="en-US" sz="4800" kern="1200" dirty="0" err="1">
                <a:latin typeface="+mj-lt"/>
                <a:ea typeface="+mj-ea"/>
                <a:cs typeface="+mj-cs"/>
              </a:rPr>
              <a:t>listopada</a:t>
            </a:r>
            <a:r>
              <a:rPr lang="en-US" sz="4800" kern="1200" dirty="0">
                <a:latin typeface="+mj-lt"/>
                <a:ea typeface="+mj-ea"/>
                <a:cs typeface="+mj-cs"/>
              </a:rPr>
              <a:t> 2022.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Rezervirano mjesto sadržaja 2">
            <a:extLst>
              <a:ext uri="{FF2B5EF4-FFF2-40B4-BE49-F238E27FC236}">
                <a16:creationId xmlns:a16="http://schemas.microsoft.com/office/drawing/2014/main" id="{5C509E76-CAD9-969E-6B1A-5525EB1F76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2240776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2504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202547-51E4-1DA6-10DC-7F6953EB4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6A01CCC6-D1D9-B3AE-3B20-E31548E6FA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370" t="21086" r="51108" b="36415"/>
          <a:stretch/>
        </p:blipFill>
        <p:spPr>
          <a:xfrm>
            <a:off x="1572827" y="0"/>
            <a:ext cx="9046346" cy="6860631"/>
          </a:xfrm>
        </p:spPr>
      </p:pic>
    </p:spTree>
    <p:extLst>
      <p:ext uri="{BB962C8B-B14F-4D97-AF65-F5344CB8AC3E}">
        <p14:creationId xmlns:p14="http://schemas.microsoft.com/office/powerpoint/2010/main" val="3490150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202547-51E4-1DA6-10DC-7F6953EB4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6A01CCC6-D1D9-B3AE-3B20-E31548E6FA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370" t="69161" r="51108" b="4926"/>
          <a:stretch/>
        </p:blipFill>
        <p:spPr>
          <a:xfrm>
            <a:off x="1301610" y="514906"/>
            <a:ext cx="9893178" cy="4574882"/>
          </a:xfrm>
        </p:spPr>
      </p:pic>
    </p:spTree>
    <p:extLst>
      <p:ext uri="{BB962C8B-B14F-4D97-AF65-F5344CB8AC3E}">
        <p14:creationId xmlns:p14="http://schemas.microsoft.com/office/powerpoint/2010/main" val="6013835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22</Words>
  <Application>Microsoft Office PowerPoint</Application>
  <PresentationFormat>Široki zaslon</PresentationFormat>
  <Paragraphs>5</Paragraphs>
  <Slides>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sustava Office</vt:lpstr>
      <vt:lpstr>Javni govor</vt:lpstr>
      <vt:lpstr>Zadatak za petak, 21. listopada 2022.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Javni govor</dc:title>
  <dc:creator>Anita Škvorc Branda</dc:creator>
  <cp:lastModifiedBy>Anita Škvorc Branda</cp:lastModifiedBy>
  <cp:revision>2</cp:revision>
  <dcterms:created xsi:type="dcterms:W3CDTF">2022-10-07T09:11:50Z</dcterms:created>
  <dcterms:modified xsi:type="dcterms:W3CDTF">2022-10-12T14:35:30Z</dcterms:modified>
</cp:coreProperties>
</file>